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502" r:id="rId2"/>
    <p:sldId id="661" r:id="rId3"/>
    <p:sldId id="662" r:id="rId4"/>
    <p:sldId id="663" r:id="rId5"/>
    <p:sldId id="664" r:id="rId6"/>
    <p:sldId id="665" r:id="rId7"/>
    <p:sldId id="666" r:id="rId8"/>
    <p:sldId id="667" r:id="rId9"/>
    <p:sldId id="668" r:id="rId10"/>
    <p:sldId id="669" r:id="rId11"/>
    <p:sldId id="670" r:id="rId12"/>
    <p:sldId id="671" r:id="rId13"/>
    <p:sldId id="672" r:id="rId14"/>
    <p:sldId id="673" r:id="rId15"/>
    <p:sldId id="674" r:id="rId16"/>
    <p:sldId id="675" r:id="rId17"/>
    <p:sldId id="67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645" autoAdjust="0"/>
    <p:restoredTop sz="65120" autoAdjust="0"/>
  </p:normalViewPr>
  <p:slideViewPr>
    <p:cSldViewPr snapToGrid="0">
      <p:cViewPr varScale="1">
        <p:scale>
          <a:sx n="54" d="100"/>
          <a:sy n="54" d="100"/>
        </p:scale>
        <p:origin x="2802" y="72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5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DB132-94A9-485F-8201-C590F60CFC15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4AF3D9-13FA-4293-B2D9-6AB90C412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34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39337-8FBF-2B0B-8C09-590B0BBD3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3C3AE1-8EEE-4D7F-A3A0-9B548B8810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44ACE2-A205-126C-66BD-8D1EF8E69B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7465B9-BC8E-EE5E-256D-ED5DABCB1F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0815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97C7D-D49B-5912-29A7-AE74C1390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A58B13-4768-7123-3B09-5CA2F09D68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A62C1E-99A9-94CE-8C8C-1EF6E01B35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98491-1129-AEB0-4369-1B4293BA13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2270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5F190-D927-8131-7EC4-823E75544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DB99EC-B62C-8730-D4FF-4B05F50C94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982BAE-53EE-96ED-3802-547FE19E01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82252-C646-11F4-2DA2-322997FE8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09694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8F64C-F968-D3B6-584C-219754279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FF1A45-A215-DBF5-CD85-451CAAD8F5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831A03-3612-21FC-CD86-38DD496E65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D483E4-7650-BC9B-E7A3-9ECA0626FD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1536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80547-972D-F660-8002-F935F4AD1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4F3537-3774-C532-3CD1-8B45EF903A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3E2B2A-6C9D-19EE-A9B8-44AC238565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C0CA66-7B4B-BCEB-2C21-5677C4A839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35866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A2EDE-6F8A-B25F-7835-5191ABF2D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060263-4FDF-1CAC-FCE1-E115CCEA3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12D108-0C32-046F-E594-FC741BEAD2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3FA9C-1EE5-46FA-FBF4-36CB162AAD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6541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C02EA-4E39-2EF4-B3D1-520F55270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86BF04-C0D0-18C8-10D2-093169E510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4A62FC-3062-9BE0-0DC6-0C5D3F48B5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F9012-0730-7C0E-A155-8DFD0703F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6783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F54F0-1984-1FC7-5313-ACA00F53E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DC896C-7A73-A0A4-C25A-9A62E29920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6703A7-7D64-DFC5-6BC1-6C94A043A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408616-45E0-FACA-CFAF-58056D5A69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6510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C058B-A9A5-A3B0-1438-7D1107A43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94D452-9969-850A-408F-EC9E213947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78A9CC-98B0-E1DA-2EA9-CC86629F0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3203F-23CF-3A43-B692-5E1654D8F0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651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BBC17-577D-EE8D-9E21-66B2026CC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6B7B54-8011-188A-5626-107BA66586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0243B6-20BC-53E8-3EF6-5E1CD67CC7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1200" dirty="0"/>
              <a:t>Founded in Cambridge, MA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Thousands of kids served globally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Hands‑on projects, mentorship, and playful learning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A philosophy rooted in playful projects, minimal rules, maximal trust.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Now entering a new era: AI‑enhanced creativity and global distribution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122C5-4BFC-7D59-E011-431D7BC916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551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93743-BCF7-6371-2D10-71289700C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2CF447-E728-5AA8-973D-0A1F28FC99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F193A9-E3DF-F85A-8C1E-7D09769D60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BIY helps kids: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Think creatively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Build confidently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Collaborate with builders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Use technology wisely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Develop agency in an AI‑driven world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A79361-F20F-B9EE-FC05-618C820639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26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027E1-942C-3D5C-AD2C-7676C74E5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BE189D-0E07-9D54-A3BD-37246EB64F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A1E634-B9BA-720F-32E7-B99B17E1F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1200" dirty="0"/>
              <a:t>Project‑based learning based on NSF MIT Media Lab grant, Beyond Black Boxes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Long history of attracting top talent primarily from MIT and Cornell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Build-It-Blocks (Modular Construction)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Invention Universe (LinkedIn for Kids)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A culture that celebrates autonomy and experimentation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A brand trusted by families and educators.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2751F-1B22-7FE2-F1C5-5B5D9BC5AD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9889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86576-2D2C-BB22-8FD3-E2B17F861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EAEBA6-2675-D265-F798-5CB7E523E7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3AC56F-984E-F8AF-7413-B0B78C9543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We must prepare the next generation of builders for an AI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Values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Respect for different values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Curiosity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Creativity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Passion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Entrepreneurship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Problem‑solving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First principles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/>
              <a:t>Confidence with powerful tools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C5FE4-F591-7435-5132-B096467245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797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AB832-3648-8D1F-DBC2-8E0EEEAD4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EAA9C6-0986-9BFC-76C0-D8E86B2117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A425CE-6298-6CCD-F7AC-652D90FEB1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FEB21-D8E5-465B-3DFA-59D85ED444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992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A85CD-2A4E-2C77-5A48-6F887E7D2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E290C1-28EB-E8EF-0BCD-3DF4BD0CD3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B91107-F815-839E-55BD-BB30AE76F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E9C1BE-6D1E-0D38-010E-69678F96B2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50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95DA7-9397-BEB0-0A53-A6397920E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447827-2E6A-A021-0BF2-1691EEF8B4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C750BE-65A9-3CCD-EAA0-3DCF75E521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4A3AE-693F-F0B6-BB2E-DA06728062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302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839E8-20BB-895E-09E9-A4D30A221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8C6FD0-2E09-5A94-55A4-68FB5FA59A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699938-A116-AC92-491C-A9628DA746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AEF0E0-CC53-8EB8-177F-AC351205AF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EED19-2288-4C3C-946A-E34E7C2E347F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97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6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7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1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4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3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78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80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6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2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7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024FB-9E96-4A48-88CA-B4585C41E77E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1AE75B-239F-4083-BC58-D7107985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6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ohn@build-it-yourself.com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FAFDA-5FF6-AC31-9568-310D144CF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520F6110-B645-DAC6-E7A8-7CB820DCCC69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09DD2E91-A0CE-EE7C-DA2A-97AD9F7CBC9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ACEDEBF6-FA51-4AD4-0BC7-6DBA142848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B96AEC86-91F1-2DDB-BBBC-11228DC979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9DC75BDF-98A9-493A-0C0D-E41A87F4B9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60001D05-7ECE-F852-265F-D3525DD37B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55D1F883-A91C-CAE3-A11C-821239D8F4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99D69CB3-7E3D-5970-38E0-0136242B53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52D2FD94-0CD6-6375-5F59-E4B8E9FA28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24A8E389-1A1C-76FA-DCC8-2599596B2B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6B8A1ED6-BFA9-FFAE-71C1-6B64551A55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3CE77FA0-5827-2C85-352C-461209B7204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D4C1AC67-0A26-646E-C05E-E653A548BB8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D8D7C49A-C1C0-F5E8-E6FC-2C78AF49E89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C039B7F8-334D-FABF-DEF3-06BC0F8CE16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B7897B78-0EE8-1A42-6005-89B69898EF5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EFE15AB1-6511-8CA4-F069-EE657C4C200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AF53C39C-A06B-56C4-916E-03671236C68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024901CD-02CD-3AF5-6FED-331F91047E8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363D6ED8-A079-4449-939F-2F1B0F8DD8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A36A865B-B0D0-32EB-DB6D-A84E0598BA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78A8A726-524A-8DFC-84FA-55961760FF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91EB510F-33C5-A6B0-0B01-221465BE10F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D8211ABE-FBCB-0191-0765-0B0927C5E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A34456-5588-8D0C-7F91-5991C2AD2AB8}"/>
              </a:ext>
            </a:extLst>
          </p:cNvPr>
          <p:cNvSpPr txBox="1"/>
          <p:nvPr/>
        </p:nvSpPr>
        <p:spPr>
          <a:xfrm>
            <a:off x="882424" y="364508"/>
            <a:ext cx="7086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Wanted Artist / Engineer </a:t>
            </a:r>
          </a:p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CEO Successor Opportunity</a:t>
            </a:r>
          </a:p>
          <a:p>
            <a:endParaRPr lang="en-US" sz="3200" b="1" dirty="0"/>
          </a:p>
          <a:p>
            <a:r>
              <a:rPr lang="en-US" sz="2800" dirty="0"/>
              <a:t>Lead Build-It-Yourself (BIY) in a rapid growth phase.  (&gt;$100M annual revenue)</a:t>
            </a:r>
          </a:p>
          <a:p>
            <a:r>
              <a:rPr lang="en-US" sz="2800" dirty="0"/>
              <a:t> </a:t>
            </a:r>
          </a:p>
          <a:p>
            <a:r>
              <a:rPr lang="en-US" sz="2800" dirty="0"/>
              <a:t>Empower kids to build boldly in an AI-powered world.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BDC994-BF5A-F76B-1F2D-6E5EE0CBD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911" y="4228868"/>
            <a:ext cx="1571625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598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90970-4BE6-1410-30E9-37CEBB58C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AF086274-0630-DE2D-8FB6-BBF20CB6BE68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B68C913F-4DF9-5BA6-033C-09DD5CA56E4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C16EC807-4177-045A-702B-0EBF0E9514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7CC86CA5-2D8F-D50B-C9AD-1F380042A0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B4C5580E-7DFB-AE0B-7217-E0D1709B30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F5797E09-C862-1A47-1AA5-ABD83EE48E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0EDF34C9-AEA9-F2AC-9434-AEB97F16DD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118BBF2D-26EE-F9B9-F238-D1C199E9AC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7AC031E1-6929-9689-2E5A-8B403012EF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1E45C528-4AA2-C6EA-D60F-524426D56F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C451FA02-57B3-A607-7D6E-8F7A103BDF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3FE5EFCC-64CA-CE04-FC02-0F02B6EB667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5F760165-C3EC-9114-0198-E78BDFC82AF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E64D64D7-4033-8E8A-BA61-930C89DB29F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7215250D-6B91-4231-B43C-A7C721E9B89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596E1307-327F-B586-F4F9-14CB8EEA3BF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A4A0D06D-CA22-AA40-1E97-656CBA240F3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7F1B2908-564D-6734-DD39-C8870627419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B23BC2C8-9977-ACBE-A047-574C4BB3468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10139AA3-D20C-D554-1E74-4653A9905F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613CA0BB-4A2E-402C-858B-2A3F2DE998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F2C829A5-20B4-38F1-D102-8222BCE5F5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A13E2BB1-38D9-4882-1FDF-EE8FC7DDD47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646B3782-964C-1712-7061-D1FDBA4F9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42D6D2-D79B-C84F-2434-FFEB2AA9E771}"/>
              </a:ext>
            </a:extLst>
          </p:cNvPr>
          <p:cNvSpPr txBox="1"/>
          <p:nvPr/>
        </p:nvSpPr>
        <p:spPr>
          <a:xfrm>
            <a:off x="882424" y="364508"/>
            <a:ext cx="7086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The Must-Have</a:t>
            </a:r>
          </a:p>
          <a:p>
            <a:endParaRPr lang="en-US" sz="3200" b="1" dirty="0"/>
          </a:p>
          <a:p>
            <a:r>
              <a:rPr lang="en-US" sz="2800" b="1" dirty="0"/>
              <a:t>Enterprise‑Level Dealmaking</a:t>
            </a:r>
          </a:p>
          <a:p>
            <a:r>
              <a:rPr lang="en-US" sz="2800" dirty="0"/>
              <a:t>We are seeking a leader with direct, personal experience closing: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Multi‑million‑dollar distribution deals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Licensing agreements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Platform integrations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District or state education contracts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Strategic alliances with major ed‑tech or consumer platforms</a:t>
            </a:r>
          </a:p>
          <a:p>
            <a:r>
              <a:rPr lang="en-US" sz="2800" dirty="0"/>
              <a:t>	This is the core requirement.</a:t>
            </a:r>
          </a:p>
        </p:txBody>
      </p:sp>
    </p:spTree>
    <p:extLst>
      <p:ext uri="{BB962C8B-B14F-4D97-AF65-F5344CB8AC3E}">
        <p14:creationId xmlns:p14="http://schemas.microsoft.com/office/powerpoint/2010/main" val="4215316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8B6C1-3081-C705-02EC-C257B258F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E44A1A32-1670-BEAD-B615-48FF6C07D933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417FFCEB-E66F-A27E-349E-1E03C3D86C2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0E2A9D98-0B62-D729-F1DC-EE8C90B05C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3A164FE9-22B9-3514-81D8-2C4CE60F34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CDF1DF9B-08DB-0E69-71F7-BE14C25315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F432F2A7-6DB0-54FF-E5C7-2095CAD5D0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6969D75D-64F0-A228-AE5D-8273F8C2EF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0B396F3B-B507-7050-2C86-875A0C458E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5F338646-3611-BD91-821A-DD44261DC6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CDA0EC84-BE0F-7CBE-730B-8C46C9E493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CEA85ECB-A386-9A90-E41A-1B8F3A450C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054B0110-15B2-5011-239D-64FC733E50B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DF62C46A-D939-FB49-3418-6EEC1BC92DA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395231AA-FE3F-A036-9E9A-485ED42F105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0AD63180-F852-9A59-95FF-E4677494560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F7661D98-C08D-D884-3C2A-02D5AA82736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323EB2E0-BA85-14DA-3FAC-4A071F58D33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37F6CB63-2BBB-261E-87E5-3F1797B9979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EB3AA8A1-9028-89BC-3C52-EBC51AC108A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5FF94086-6395-5BDD-FE73-0EB3ABA29E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C958535E-2ADB-0C39-0FBB-7BD99657D4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E23126D1-AEC3-1C07-4D9D-2FC8A168A0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2BB7682A-2B72-33E8-E613-41408BCE0A4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4559F267-45D8-97E0-325F-8AC785601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9B1C26-C421-C4B7-DE35-0F6FC9BD67D0}"/>
              </a:ext>
            </a:extLst>
          </p:cNvPr>
          <p:cNvSpPr txBox="1"/>
          <p:nvPr/>
        </p:nvSpPr>
        <p:spPr>
          <a:xfrm>
            <a:off x="882424" y="364508"/>
            <a:ext cx="7086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Ideal Background</a:t>
            </a:r>
          </a:p>
          <a:p>
            <a:endParaRPr lang="en-US" sz="3200" b="1" dirty="0"/>
          </a:p>
          <a:p>
            <a:r>
              <a:rPr lang="en-US" sz="2800" b="1" dirty="0"/>
              <a:t>You might be: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 former COO/President/GM at a mid‑size ed‑tech company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 senior leader from Pearson, Scholastic, Khan Academy, Duolingo, </a:t>
            </a:r>
            <a:r>
              <a:rPr lang="en-US" sz="2800" dirty="0" err="1"/>
              <a:t>Outschool</a:t>
            </a:r>
            <a:r>
              <a:rPr lang="en-US" sz="2800" dirty="0"/>
              <a:t>, BYJU’s, Chegg, etc.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 founder/operator who has scaled a learning platform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 leader from a major tech platform’s education division</a:t>
            </a:r>
          </a:p>
        </p:txBody>
      </p:sp>
    </p:spTree>
    <p:extLst>
      <p:ext uri="{BB962C8B-B14F-4D97-AF65-F5344CB8AC3E}">
        <p14:creationId xmlns:p14="http://schemas.microsoft.com/office/powerpoint/2010/main" val="2182577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0D0CF-D30D-E7BB-1530-39A47734B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0CF5E142-82C8-77FF-423E-E0125186EFA1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2B1B577C-21BF-8DFD-82C6-370250D19D1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3A042738-CBCC-F0BC-7AE8-962EB942C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791D2DF7-93CA-3557-D03C-0AA37E52E2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8F149DB6-02DB-7A8D-E16F-5A80856515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0315FEBC-7FD1-602B-7772-1E2D570566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F46452DC-6426-F395-F7CF-3646246BDC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1FD66B0D-4500-1801-C90B-CEC955AA79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24CB1F78-6795-7E1B-4CAF-4D2572E2B3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454390F0-A5D4-66E9-D08D-1FF81D7CBF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D2139BD1-D161-3707-0F94-957CBFE8AD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185986A3-92AF-F8CC-CF79-53512D983C6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3545B7DF-F196-E2FC-E5AB-0A025AD4F90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5D2FE592-5F3F-2194-8E28-D940A256B9E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6E3CAD58-91FC-67CB-9C35-9E141AFAE2B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D3D521D8-42E7-DB7F-D8F1-0AB1E0A8D55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4E77A43F-EE9D-2A77-C421-D44F31E3786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385B71D1-8323-92CC-ABD0-E7EBDBF0DB1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68633A42-9375-8C3E-7F7D-9D055BA9C96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EDD1FFB1-7F87-5ACF-9747-B382BC2865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D046B160-85C7-5D3B-5BCB-2B82E2C515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0C30336E-C10C-D7A2-DACA-E88679E2B4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6F7BAAB5-757A-29B0-1655-B268B48AC06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2E9E8D6E-BE44-96B6-CAAA-6D85864D8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ABCF68-C8E3-90F0-25C1-4A358819454C}"/>
              </a:ext>
            </a:extLst>
          </p:cNvPr>
          <p:cNvSpPr txBox="1"/>
          <p:nvPr/>
        </p:nvSpPr>
        <p:spPr>
          <a:xfrm>
            <a:off x="882424" y="364508"/>
            <a:ext cx="7086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Leadership Qualities</a:t>
            </a:r>
          </a:p>
          <a:p>
            <a:endParaRPr lang="en-US" sz="3200" b="1" dirty="0"/>
          </a:p>
          <a:p>
            <a:r>
              <a:rPr lang="en-US" sz="2800" b="1" dirty="0"/>
              <a:t>We’re looking for someone who: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Is a strategic thinker with a builder’s mindset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Communicates with clarity and inspiration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Believes in kids’ creativity and autonomy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Thrives in both scrappy and scaled environments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Can turn BIY’s 20‑year legacy into a global movement</a:t>
            </a:r>
          </a:p>
        </p:txBody>
      </p:sp>
    </p:spTree>
    <p:extLst>
      <p:ext uri="{BB962C8B-B14F-4D97-AF65-F5344CB8AC3E}">
        <p14:creationId xmlns:p14="http://schemas.microsoft.com/office/powerpoint/2010/main" val="2905576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E5989-2120-31C4-DCBD-BD70E0FCE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A2B9F6B4-3BEA-2CD5-112C-0F63F25FBF07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FF7B9728-C1ED-1E83-2F42-BEB86341907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9917291B-23E2-2BC6-C432-9667615A1D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B9F03A3B-730B-584D-EF6B-D9CB51EBFA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0563739E-3D26-70AD-CD5B-92F49BE4A4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6BBB5F70-F251-6F47-2CB2-D6CC3184AE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A3CA0141-BC70-4F04-307E-264313F899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176848B8-D7D3-9508-5463-6D956FD882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17AD8D44-DF98-9166-ACC6-DECEB91C9F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A021C8D7-FDD4-A99F-D513-E86EA0EC9D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5ABF7528-1A80-2613-60AE-46D1C08FBC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179088D9-AF22-BC6A-EBBE-D53E3CC4767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BBCB4FC1-B1B4-7CE2-0368-3ED54516E88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823043EB-58E8-0689-2727-C3DAC72ECAE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A2BD6063-00F8-D465-BDBA-62E92F5422E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2A3C5C7B-61A5-1302-0ABC-1A87CC20854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6D15A06D-AB03-E9E6-5DBF-7B979FBB219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0B04D4C0-92C5-0D04-8598-362E82D67E7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85372537-6138-533B-FE04-1452251E115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568864C8-7E25-74E0-C18A-BF19CCBFED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A4E2C6CC-8E91-41A5-5514-5CE255DE05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0DB57D91-062F-F39D-C305-EC6F8A1100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964B7D78-CBC9-CCF3-BDF3-1DA9795FE7A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A85453A6-B846-9AB1-C37B-F40475E8B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FF3C62-3C29-A5DA-C9EB-651834253EE0}"/>
              </a:ext>
            </a:extLst>
          </p:cNvPr>
          <p:cNvSpPr txBox="1"/>
          <p:nvPr/>
        </p:nvSpPr>
        <p:spPr>
          <a:xfrm>
            <a:off x="882424" y="364508"/>
            <a:ext cx="7086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Culture and Values</a:t>
            </a:r>
          </a:p>
          <a:p>
            <a:endParaRPr lang="en-US" sz="3200" b="1" dirty="0"/>
          </a:p>
          <a:p>
            <a:r>
              <a:rPr lang="en-US" sz="2800" b="1" dirty="0"/>
              <a:t>Minimal rules. Maximal trust.</a:t>
            </a:r>
          </a:p>
          <a:p>
            <a:r>
              <a:rPr lang="en-US" sz="2800" b="1" dirty="0"/>
              <a:t>We believe: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Kids rise to the level of trust you give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Creativity thrives in freedom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Technology should amplify human goodness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Learning should be playful, not stressful</a:t>
            </a:r>
          </a:p>
          <a:p>
            <a:endParaRPr lang="en-US" sz="2800" dirty="0"/>
          </a:p>
          <a:p>
            <a:r>
              <a:rPr lang="en-US" sz="2800" dirty="0"/>
              <a:t>We’re looking for a CEO who shares these values.</a:t>
            </a:r>
          </a:p>
        </p:txBody>
      </p:sp>
    </p:spTree>
    <p:extLst>
      <p:ext uri="{BB962C8B-B14F-4D97-AF65-F5344CB8AC3E}">
        <p14:creationId xmlns:p14="http://schemas.microsoft.com/office/powerpoint/2010/main" val="4102635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CF296-9A53-107F-CA6C-D29F6D80B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B6C03072-7208-EEC4-9F68-F8383E91013F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71D310A9-64CC-21D5-8543-E1A9C42D8E8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00BB455B-A805-CE4A-FD16-AB2B111BFA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9B3183DF-A9FC-78EE-89E5-5927DB0C9A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DC1EAFB5-0D4C-BD38-A9E4-F82E4A59B8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89BD60DD-CD24-33DF-DD99-5C56F15969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5B58EB74-2F4C-C5F5-DD52-814B788558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F88CE69E-DD7E-B231-0924-69727F11B8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3D10EDF8-8251-E001-D146-71B7CA699B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A8296EFC-63A6-95D5-5468-5B068D10E7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8CF2377E-5251-1EA8-46E3-EF5A7F3A0C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13973D7B-C606-B3C4-FF8A-EAEC4CD85B8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5A5546B7-633A-5953-F9CC-32DECD3DA82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175EB3BD-7B1B-D7B7-94FA-AF6C7BA9299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69409117-7D01-8D67-0914-7E1B61B452C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B7A4CEEE-31F3-249C-D1C4-5FE8AAF771E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8670CC7A-F0AA-6FF0-97FB-25C55400319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B91402A3-14D1-E55C-00F7-5526A14DB45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1E20E9BE-21EA-6E15-7ADF-2F65F459ADC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2E275D7B-A15E-8E89-EE64-388724CE70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B72D6A68-A003-B66B-99AE-510FA2E7EA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E06BD7A0-A3E8-07CD-B401-1D817E1873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6D4E2117-1297-DDE3-8D80-85411A760A7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C2242860-4DEC-9A5C-8332-FEAB23B11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F53F63-574D-CBB6-B148-5DDCCD4179F9}"/>
              </a:ext>
            </a:extLst>
          </p:cNvPr>
          <p:cNvSpPr txBox="1"/>
          <p:nvPr/>
        </p:nvSpPr>
        <p:spPr>
          <a:xfrm>
            <a:off x="882424" y="364508"/>
            <a:ext cx="7086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Founder Partnership</a:t>
            </a:r>
          </a:p>
          <a:p>
            <a:endParaRPr lang="en-US" sz="3200" b="1" dirty="0"/>
          </a:p>
          <a:p>
            <a:r>
              <a:rPr lang="en-US" sz="2800" b="1" dirty="0"/>
              <a:t>A strong foundation + room to lead</a:t>
            </a:r>
          </a:p>
          <a:p>
            <a:r>
              <a:rPr lang="en-US" sz="2800" b="1" dirty="0"/>
              <a:t>The founders will: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Support the CEO as a strategic partner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Provide continuity, history, and vision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Empower the CEO to lead boldly</a:t>
            </a:r>
          </a:p>
          <a:p>
            <a:endParaRPr lang="en-US" sz="2800" dirty="0"/>
          </a:p>
          <a:p>
            <a:r>
              <a:rPr lang="en-US" sz="2800" dirty="0"/>
              <a:t>This is a true succession, not a shadow‑leadership role.</a:t>
            </a:r>
          </a:p>
        </p:txBody>
      </p:sp>
    </p:spTree>
    <p:extLst>
      <p:ext uri="{BB962C8B-B14F-4D97-AF65-F5344CB8AC3E}">
        <p14:creationId xmlns:p14="http://schemas.microsoft.com/office/powerpoint/2010/main" val="3581347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CFA13-0A71-98C9-59BD-173D622F4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6A553B89-9EB0-E0A3-4A73-F79A126E9B02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F11200F3-2D0F-4A81-30FE-E717366AF2A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876E7734-96E5-29FE-ABD6-A0C7E4829A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6D1008F1-B753-C9C6-8615-D893C76214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DFBADFC1-BA59-7EED-2BB7-30B68EA35E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A4C4B016-9AFE-0175-DF03-01C8B7B5FA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78C25280-B87D-A304-F828-4E858E4DD3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7FC59356-D4E0-C121-03E9-73CDF6B5F1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D3539AD3-2571-4D45-3CA6-8B6D627E2B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F20B8F8C-369C-2391-E75F-26656E21AD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D999598E-48EE-B0CF-DF77-B30E9884D7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74950D06-9942-96FF-FF17-27E1D32166E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960FD7AD-5A86-EE03-F02F-7D84A7D5B46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9D2CAF2D-9B2F-5EAB-CFF7-02358F55258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816983E4-295F-6E68-7CDC-FBF3027C579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85DEA7D4-F096-3781-837C-2B5EE1D2215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5384B135-95C8-2D7E-3503-640F936D541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29831578-864B-00E9-5DB3-501E2216F04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47D876EA-D072-45D0-E201-42B1329842E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73B83AC5-4A6B-3DFB-0069-5F8DAB0654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F3BDC75C-5347-4BA1-1714-9615EA801C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314785EA-4637-4670-0671-B8DACB48D0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B7F383CD-9BEC-2C7F-39E8-853C4FF295D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1AB9D0D5-9762-319D-05D5-029CBD753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4BA03B-F759-92D6-19EB-F0C5AB3E5B30}"/>
              </a:ext>
            </a:extLst>
          </p:cNvPr>
          <p:cNvSpPr txBox="1"/>
          <p:nvPr/>
        </p:nvSpPr>
        <p:spPr>
          <a:xfrm>
            <a:off x="882424" y="364508"/>
            <a:ext cx="7086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Why This Role Matters</a:t>
            </a:r>
          </a:p>
          <a:p>
            <a:endParaRPr lang="en-US" sz="3200" b="1" dirty="0"/>
          </a:p>
          <a:p>
            <a:r>
              <a:rPr lang="en-US" sz="2800" b="1" dirty="0"/>
              <a:t>The world needs kids who can build, not just consume.</a:t>
            </a:r>
          </a:p>
          <a:p>
            <a:endParaRPr lang="en-US" sz="2800" b="1" dirty="0"/>
          </a:p>
          <a:p>
            <a:r>
              <a:rPr lang="en-US" sz="2800" dirty="0"/>
              <a:t>BIY has spent 20 years preparing for this moment.</a:t>
            </a:r>
            <a:br>
              <a:rPr lang="en-US" sz="2800" dirty="0"/>
            </a:br>
            <a:r>
              <a:rPr lang="en-US" sz="2800" dirty="0"/>
              <a:t>Now we need a leader who can take it to scale.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67B3087-2ACC-118B-5892-408861B27B6B}"/>
              </a:ext>
            </a:extLst>
          </p:cNvPr>
          <p:cNvGrpSpPr/>
          <p:nvPr/>
        </p:nvGrpSpPr>
        <p:grpSpPr>
          <a:xfrm>
            <a:off x="1932109" y="4611043"/>
            <a:ext cx="5279781" cy="1574529"/>
            <a:chOff x="1101989" y="4225399"/>
            <a:chExt cx="7469528" cy="221520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5F2E395-62E0-5B33-F7F2-88362A6CDFA9}"/>
                </a:ext>
              </a:extLst>
            </p:cNvPr>
            <p:cNvGrpSpPr/>
            <p:nvPr/>
          </p:nvGrpSpPr>
          <p:grpSpPr>
            <a:xfrm>
              <a:off x="2558787" y="4751611"/>
              <a:ext cx="1362602" cy="1688988"/>
              <a:chOff x="2371198" y="3327632"/>
              <a:chExt cx="1362602" cy="1688988"/>
            </a:xfrm>
          </p:grpSpPr>
          <p:sp>
            <p:nvSpPr>
              <p:cNvPr id="3139" name="Freeform: Shape 3138">
                <a:extLst>
                  <a:ext uri="{FF2B5EF4-FFF2-40B4-BE49-F238E27FC236}">
                    <a16:creationId xmlns:a16="http://schemas.microsoft.com/office/drawing/2014/main" id="{FB932C8F-21F7-814C-6F8B-47AA9B184647}"/>
                  </a:ext>
                </a:extLst>
              </p:cNvPr>
              <p:cNvSpPr/>
              <p:nvPr/>
            </p:nvSpPr>
            <p:spPr>
              <a:xfrm>
                <a:off x="3057389" y="3785914"/>
                <a:ext cx="67297" cy="173029"/>
              </a:xfrm>
              <a:custGeom>
                <a:avLst/>
                <a:gdLst>
                  <a:gd name="connsiteX0" fmla="*/ 102637 w 102637"/>
                  <a:gd name="connsiteY0" fmla="*/ 0 h 270588"/>
                  <a:gd name="connsiteX1" fmla="*/ 0 w 102637"/>
                  <a:gd name="connsiteY1" fmla="*/ 270588 h 270588"/>
                  <a:gd name="connsiteX2" fmla="*/ 0 w 102637"/>
                  <a:gd name="connsiteY2" fmla="*/ 270588 h 270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2637" h="270588">
                    <a:moveTo>
                      <a:pt x="102637" y="0"/>
                    </a:moveTo>
                    <a:lnTo>
                      <a:pt x="0" y="270588"/>
                    </a:lnTo>
                    <a:lnTo>
                      <a:pt x="0" y="270588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0" name="Freeform: Shape 3139">
                <a:extLst>
                  <a:ext uri="{FF2B5EF4-FFF2-40B4-BE49-F238E27FC236}">
                    <a16:creationId xmlns:a16="http://schemas.microsoft.com/office/drawing/2014/main" id="{A09C4D9D-D9F1-C83C-4288-20071277FDA2}"/>
                  </a:ext>
                </a:extLst>
              </p:cNvPr>
              <p:cNvSpPr/>
              <p:nvPr/>
            </p:nvSpPr>
            <p:spPr>
              <a:xfrm>
                <a:off x="2506332" y="3636938"/>
                <a:ext cx="1148507" cy="351152"/>
              </a:xfrm>
              <a:custGeom>
                <a:avLst/>
                <a:gdLst>
                  <a:gd name="connsiteX0" fmla="*/ 0 w 1464907"/>
                  <a:gd name="connsiteY0" fmla="*/ 0 h 671950"/>
                  <a:gd name="connsiteX1" fmla="*/ 93307 w 1464907"/>
                  <a:gd name="connsiteY1" fmla="*/ 251926 h 671950"/>
                  <a:gd name="connsiteX2" fmla="*/ 205274 w 1464907"/>
                  <a:gd name="connsiteY2" fmla="*/ 466530 h 671950"/>
                  <a:gd name="connsiteX3" fmla="*/ 587829 w 1464907"/>
                  <a:gd name="connsiteY3" fmla="*/ 662473 h 671950"/>
                  <a:gd name="connsiteX4" fmla="*/ 1017037 w 1464907"/>
                  <a:gd name="connsiteY4" fmla="*/ 625151 h 671950"/>
                  <a:gd name="connsiteX5" fmla="*/ 1166327 w 1464907"/>
                  <a:gd name="connsiteY5" fmla="*/ 485191 h 671950"/>
                  <a:gd name="connsiteX6" fmla="*/ 1446245 w 1464907"/>
                  <a:gd name="connsiteY6" fmla="*/ 345232 h 671950"/>
                  <a:gd name="connsiteX7" fmla="*/ 1418253 w 1464907"/>
                  <a:gd name="connsiteY7" fmla="*/ 335902 h 671950"/>
                  <a:gd name="connsiteX8" fmla="*/ 1464907 w 1464907"/>
                  <a:gd name="connsiteY8" fmla="*/ 345232 h 671950"/>
                  <a:gd name="connsiteX0" fmla="*/ 0 w 1489831"/>
                  <a:gd name="connsiteY0" fmla="*/ 0 h 671950"/>
                  <a:gd name="connsiteX1" fmla="*/ 93307 w 1489831"/>
                  <a:gd name="connsiteY1" fmla="*/ 251926 h 671950"/>
                  <a:gd name="connsiteX2" fmla="*/ 205274 w 1489831"/>
                  <a:gd name="connsiteY2" fmla="*/ 466530 h 671950"/>
                  <a:gd name="connsiteX3" fmla="*/ 587829 w 1489831"/>
                  <a:gd name="connsiteY3" fmla="*/ 662473 h 671950"/>
                  <a:gd name="connsiteX4" fmla="*/ 1017037 w 1489831"/>
                  <a:gd name="connsiteY4" fmla="*/ 625151 h 671950"/>
                  <a:gd name="connsiteX5" fmla="*/ 1166327 w 1489831"/>
                  <a:gd name="connsiteY5" fmla="*/ 485191 h 671950"/>
                  <a:gd name="connsiteX6" fmla="*/ 1446245 w 1489831"/>
                  <a:gd name="connsiteY6" fmla="*/ 345232 h 671950"/>
                  <a:gd name="connsiteX7" fmla="*/ 1489691 w 1489831"/>
                  <a:gd name="connsiteY7" fmla="*/ 121590 h 671950"/>
                  <a:gd name="connsiteX8" fmla="*/ 1464907 w 1489831"/>
                  <a:gd name="connsiteY8" fmla="*/ 345232 h 671950"/>
                  <a:gd name="connsiteX0" fmla="*/ 0 w 1489764"/>
                  <a:gd name="connsiteY0" fmla="*/ 0 h 671950"/>
                  <a:gd name="connsiteX1" fmla="*/ 93307 w 1489764"/>
                  <a:gd name="connsiteY1" fmla="*/ 251926 h 671950"/>
                  <a:gd name="connsiteX2" fmla="*/ 205274 w 1489764"/>
                  <a:gd name="connsiteY2" fmla="*/ 466530 h 671950"/>
                  <a:gd name="connsiteX3" fmla="*/ 587829 w 1489764"/>
                  <a:gd name="connsiteY3" fmla="*/ 662473 h 671950"/>
                  <a:gd name="connsiteX4" fmla="*/ 1017037 w 1489764"/>
                  <a:gd name="connsiteY4" fmla="*/ 625151 h 671950"/>
                  <a:gd name="connsiteX5" fmla="*/ 1166327 w 1489764"/>
                  <a:gd name="connsiteY5" fmla="*/ 485191 h 671950"/>
                  <a:gd name="connsiteX6" fmla="*/ 1446245 w 1489764"/>
                  <a:gd name="connsiteY6" fmla="*/ 345232 h 671950"/>
                  <a:gd name="connsiteX7" fmla="*/ 1489691 w 1489764"/>
                  <a:gd name="connsiteY7" fmla="*/ 121590 h 671950"/>
                  <a:gd name="connsiteX8" fmla="*/ 1417282 w 1489764"/>
                  <a:gd name="connsiteY8" fmla="*/ 388095 h 671950"/>
                  <a:gd name="connsiteX0" fmla="*/ 0 w 1489764"/>
                  <a:gd name="connsiteY0" fmla="*/ 0 h 670732"/>
                  <a:gd name="connsiteX1" fmla="*/ 93307 w 1489764"/>
                  <a:gd name="connsiteY1" fmla="*/ 251926 h 670732"/>
                  <a:gd name="connsiteX2" fmla="*/ 205274 w 1489764"/>
                  <a:gd name="connsiteY2" fmla="*/ 466530 h 670732"/>
                  <a:gd name="connsiteX3" fmla="*/ 587829 w 1489764"/>
                  <a:gd name="connsiteY3" fmla="*/ 662473 h 670732"/>
                  <a:gd name="connsiteX4" fmla="*/ 1017037 w 1489764"/>
                  <a:gd name="connsiteY4" fmla="*/ 625151 h 670732"/>
                  <a:gd name="connsiteX5" fmla="*/ 1242527 w 1489764"/>
                  <a:gd name="connsiteY5" fmla="*/ 542341 h 670732"/>
                  <a:gd name="connsiteX6" fmla="*/ 1446245 w 1489764"/>
                  <a:gd name="connsiteY6" fmla="*/ 345232 h 670732"/>
                  <a:gd name="connsiteX7" fmla="*/ 1489691 w 1489764"/>
                  <a:gd name="connsiteY7" fmla="*/ 121590 h 670732"/>
                  <a:gd name="connsiteX8" fmla="*/ 1417282 w 1489764"/>
                  <a:gd name="connsiteY8" fmla="*/ 388095 h 670732"/>
                  <a:gd name="connsiteX0" fmla="*/ 0 w 1489738"/>
                  <a:gd name="connsiteY0" fmla="*/ 0 h 670732"/>
                  <a:gd name="connsiteX1" fmla="*/ 93307 w 1489738"/>
                  <a:gd name="connsiteY1" fmla="*/ 251926 h 670732"/>
                  <a:gd name="connsiteX2" fmla="*/ 205274 w 1489738"/>
                  <a:gd name="connsiteY2" fmla="*/ 466530 h 670732"/>
                  <a:gd name="connsiteX3" fmla="*/ 587829 w 1489738"/>
                  <a:gd name="connsiteY3" fmla="*/ 662473 h 670732"/>
                  <a:gd name="connsiteX4" fmla="*/ 1017037 w 1489738"/>
                  <a:gd name="connsiteY4" fmla="*/ 625151 h 670732"/>
                  <a:gd name="connsiteX5" fmla="*/ 1242527 w 1489738"/>
                  <a:gd name="connsiteY5" fmla="*/ 542341 h 670732"/>
                  <a:gd name="connsiteX6" fmla="*/ 1446245 w 1489738"/>
                  <a:gd name="connsiteY6" fmla="*/ 345232 h 670732"/>
                  <a:gd name="connsiteX7" fmla="*/ 1489691 w 1489738"/>
                  <a:gd name="connsiteY7" fmla="*/ 121590 h 670732"/>
                  <a:gd name="connsiteX8" fmla="*/ 1364894 w 1489738"/>
                  <a:gd name="connsiteY8" fmla="*/ 335707 h 670732"/>
                  <a:gd name="connsiteX0" fmla="*/ 0 w 1489691"/>
                  <a:gd name="connsiteY0" fmla="*/ 0 h 670732"/>
                  <a:gd name="connsiteX1" fmla="*/ 93307 w 1489691"/>
                  <a:gd name="connsiteY1" fmla="*/ 251926 h 670732"/>
                  <a:gd name="connsiteX2" fmla="*/ 205274 w 1489691"/>
                  <a:gd name="connsiteY2" fmla="*/ 466530 h 670732"/>
                  <a:gd name="connsiteX3" fmla="*/ 587829 w 1489691"/>
                  <a:gd name="connsiteY3" fmla="*/ 662473 h 670732"/>
                  <a:gd name="connsiteX4" fmla="*/ 1017037 w 1489691"/>
                  <a:gd name="connsiteY4" fmla="*/ 625151 h 670732"/>
                  <a:gd name="connsiteX5" fmla="*/ 1242527 w 1489691"/>
                  <a:gd name="connsiteY5" fmla="*/ 542341 h 670732"/>
                  <a:gd name="connsiteX6" fmla="*/ 1446245 w 1489691"/>
                  <a:gd name="connsiteY6" fmla="*/ 345232 h 670732"/>
                  <a:gd name="connsiteX7" fmla="*/ 1489691 w 1489691"/>
                  <a:gd name="connsiteY7" fmla="*/ 121590 h 670732"/>
                  <a:gd name="connsiteX0" fmla="*/ 0 w 1489691"/>
                  <a:gd name="connsiteY0" fmla="*/ 0 h 670732"/>
                  <a:gd name="connsiteX1" fmla="*/ 93307 w 1489691"/>
                  <a:gd name="connsiteY1" fmla="*/ 251926 h 670732"/>
                  <a:gd name="connsiteX2" fmla="*/ 205274 w 1489691"/>
                  <a:gd name="connsiteY2" fmla="*/ 466530 h 670732"/>
                  <a:gd name="connsiteX3" fmla="*/ 587829 w 1489691"/>
                  <a:gd name="connsiteY3" fmla="*/ 662473 h 670732"/>
                  <a:gd name="connsiteX4" fmla="*/ 1017037 w 1489691"/>
                  <a:gd name="connsiteY4" fmla="*/ 625151 h 670732"/>
                  <a:gd name="connsiteX5" fmla="*/ 1242527 w 1489691"/>
                  <a:gd name="connsiteY5" fmla="*/ 542341 h 670732"/>
                  <a:gd name="connsiteX6" fmla="*/ 1412907 w 1489691"/>
                  <a:gd name="connsiteY6" fmla="*/ 464294 h 670732"/>
                  <a:gd name="connsiteX7" fmla="*/ 1489691 w 1489691"/>
                  <a:gd name="connsiteY7" fmla="*/ 121590 h 670732"/>
                  <a:gd name="connsiteX0" fmla="*/ 0 w 1751629"/>
                  <a:gd name="connsiteY0" fmla="*/ 516585 h 549142"/>
                  <a:gd name="connsiteX1" fmla="*/ 355245 w 1751629"/>
                  <a:gd name="connsiteY1" fmla="*/ 130336 h 549142"/>
                  <a:gd name="connsiteX2" fmla="*/ 467212 w 1751629"/>
                  <a:gd name="connsiteY2" fmla="*/ 344940 h 549142"/>
                  <a:gd name="connsiteX3" fmla="*/ 849767 w 1751629"/>
                  <a:gd name="connsiteY3" fmla="*/ 540883 h 549142"/>
                  <a:gd name="connsiteX4" fmla="*/ 1278975 w 1751629"/>
                  <a:gd name="connsiteY4" fmla="*/ 503561 h 549142"/>
                  <a:gd name="connsiteX5" fmla="*/ 1504465 w 1751629"/>
                  <a:gd name="connsiteY5" fmla="*/ 420751 h 549142"/>
                  <a:gd name="connsiteX6" fmla="*/ 1674845 w 1751629"/>
                  <a:gd name="connsiteY6" fmla="*/ 342704 h 549142"/>
                  <a:gd name="connsiteX7" fmla="*/ 1751629 w 1751629"/>
                  <a:gd name="connsiteY7" fmla="*/ 0 h 549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1629" h="549142">
                    <a:moveTo>
                      <a:pt x="0" y="516585"/>
                    </a:moveTo>
                    <a:cubicBezTo>
                      <a:pt x="29547" y="603670"/>
                      <a:pt x="277376" y="158944"/>
                      <a:pt x="355245" y="130336"/>
                    </a:cubicBezTo>
                    <a:cubicBezTo>
                      <a:pt x="433114" y="101729"/>
                      <a:pt x="384792" y="276515"/>
                      <a:pt x="467212" y="344940"/>
                    </a:cubicBezTo>
                    <a:cubicBezTo>
                      <a:pt x="549632" y="413365"/>
                      <a:pt x="714473" y="514446"/>
                      <a:pt x="849767" y="540883"/>
                    </a:cubicBezTo>
                    <a:cubicBezTo>
                      <a:pt x="985061" y="567320"/>
                      <a:pt x="1169859" y="523583"/>
                      <a:pt x="1278975" y="503561"/>
                    </a:cubicBezTo>
                    <a:cubicBezTo>
                      <a:pt x="1388091" y="483539"/>
                      <a:pt x="1438487" y="447560"/>
                      <a:pt x="1504465" y="420751"/>
                    </a:cubicBezTo>
                    <a:cubicBezTo>
                      <a:pt x="1570443" y="393942"/>
                      <a:pt x="1633651" y="412829"/>
                      <a:pt x="1674845" y="342704"/>
                    </a:cubicBezTo>
                    <a:cubicBezTo>
                      <a:pt x="1716039" y="272579"/>
                      <a:pt x="1748519" y="0"/>
                      <a:pt x="1751629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1" name="Freeform: Shape 3140">
                <a:extLst>
                  <a:ext uri="{FF2B5EF4-FFF2-40B4-BE49-F238E27FC236}">
                    <a16:creationId xmlns:a16="http://schemas.microsoft.com/office/drawing/2014/main" id="{9A1D91CB-21CD-CBEE-8870-E1F5F62ECCAC}"/>
                  </a:ext>
                </a:extLst>
              </p:cNvPr>
              <p:cNvSpPr/>
              <p:nvPr/>
            </p:nvSpPr>
            <p:spPr>
              <a:xfrm>
                <a:off x="2567958" y="4298708"/>
                <a:ext cx="533383" cy="614879"/>
              </a:xfrm>
              <a:custGeom>
                <a:avLst/>
                <a:gdLst>
                  <a:gd name="connsiteX0" fmla="*/ 0 w 813482"/>
                  <a:gd name="connsiteY0" fmla="*/ 756291 h 961565"/>
                  <a:gd name="connsiteX1" fmla="*/ 251927 w 813482"/>
                  <a:gd name="connsiteY1" fmla="*/ 280430 h 961565"/>
                  <a:gd name="connsiteX2" fmla="*/ 587829 w 813482"/>
                  <a:gd name="connsiteY2" fmla="*/ 512 h 961565"/>
                  <a:gd name="connsiteX3" fmla="*/ 671804 w 813482"/>
                  <a:gd name="connsiteY3" fmla="*/ 224446 h 961565"/>
                  <a:gd name="connsiteX4" fmla="*/ 793102 w 813482"/>
                  <a:gd name="connsiteY4" fmla="*/ 681646 h 961565"/>
                  <a:gd name="connsiteX5" fmla="*/ 802433 w 813482"/>
                  <a:gd name="connsiteY5" fmla="*/ 756291 h 961565"/>
                  <a:gd name="connsiteX6" fmla="*/ 681135 w 813482"/>
                  <a:gd name="connsiteY6" fmla="*/ 961565 h 961565"/>
                  <a:gd name="connsiteX7" fmla="*/ 681135 w 813482"/>
                  <a:gd name="connsiteY7" fmla="*/ 961565 h 961565"/>
                  <a:gd name="connsiteX0" fmla="*/ 0 w 813482"/>
                  <a:gd name="connsiteY0" fmla="*/ 886919 h 961565"/>
                  <a:gd name="connsiteX1" fmla="*/ 251927 w 813482"/>
                  <a:gd name="connsiteY1" fmla="*/ 280430 h 961565"/>
                  <a:gd name="connsiteX2" fmla="*/ 587829 w 813482"/>
                  <a:gd name="connsiteY2" fmla="*/ 512 h 961565"/>
                  <a:gd name="connsiteX3" fmla="*/ 671804 w 813482"/>
                  <a:gd name="connsiteY3" fmla="*/ 224446 h 961565"/>
                  <a:gd name="connsiteX4" fmla="*/ 793102 w 813482"/>
                  <a:gd name="connsiteY4" fmla="*/ 681646 h 961565"/>
                  <a:gd name="connsiteX5" fmla="*/ 802433 w 813482"/>
                  <a:gd name="connsiteY5" fmla="*/ 756291 h 961565"/>
                  <a:gd name="connsiteX6" fmla="*/ 681135 w 813482"/>
                  <a:gd name="connsiteY6" fmla="*/ 961565 h 961565"/>
                  <a:gd name="connsiteX7" fmla="*/ 681135 w 813482"/>
                  <a:gd name="connsiteY7" fmla="*/ 961565 h 9615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13482" h="961565">
                    <a:moveTo>
                      <a:pt x="0" y="886919"/>
                    </a:moveTo>
                    <a:cubicBezTo>
                      <a:pt x="76978" y="711970"/>
                      <a:pt x="153956" y="428164"/>
                      <a:pt x="251927" y="280430"/>
                    </a:cubicBezTo>
                    <a:cubicBezTo>
                      <a:pt x="349898" y="132696"/>
                      <a:pt x="517850" y="9843"/>
                      <a:pt x="587829" y="512"/>
                    </a:cubicBezTo>
                    <a:cubicBezTo>
                      <a:pt x="657808" y="-8819"/>
                      <a:pt x="637592" y="110924"/>
                      <a:pt x="671804" y="224446"/>
                    </a:cubicBezTo>
                    <a:cubicBezTo>
                      <a:pt x="706016" y="337968"/>
                      <a:pt x="771331" y="593005"/>
                      <a:pt x="793102" y="681646"/>
                    </a:cubicBezTo>
                    <a:cubicBezTo>
                      <a:pt x="814874" y="770287"/>
                      <a:pt x="821094" y="709638"/>
                      <a:pt x="802433" y="756291"/>
                    </a:cubicBezTo>
                    <a:cubicBezTo>
                      <a:pt x="783772" y="802944"/>
                      <a:pt x="681135" y="961565"/>
                      <a:pt x="681135" y="961565"/>
                    </a:cubicBezTo>
                    <a:lnTo>
                      <a:pt x="681135" y="961565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2" name="Freeform: Shape 3141">
                <a:extLst>
                  <a:ext uri="{FF2B5EF4-FFF2-40B4-BE49-F238E27FC236}">
                    <a16:creationId xmlns:a16="http://schemas.microsoft.com/office/drawing/2014/main" id="{C5325C4E-360A-D2F4-0402-30A02DA1BD6F}"/>
                  </a:ext>
                </a:extLst>
              </p:cNvPr>
              <p:cNvSpPr/>
              <p:nvPr/>
            </p:nvSpPr>
            <p:spPr>
              <a:xfrm>
                <a:off x="2531251" y="4215504"/>
                <a:ext cx="605671" cy="453456"/>
              </a:xfrm>
              <a:custGeom>
                <a:avLst/>
                <a:gdLst>
                  <a:gd name="connsiteX0" fmla="*/ 363894 w 923730"/>
                  <a:gd name="connsiteY0" fmla="*/ 27992 h 709127"/>
                  <a:gd name="connsiteX1" fmla="*/ 0 w 923730"/>
                  <a:gd name="connsiteY1" fmla="*/ 382555 h 709127"/>
                  <a:gd name="connsiteX2" fmla="*/ 149290 w 923730"/>
                  <a:gd name="connsiteY2" fmla="*/ 522514 h 709127"/>
                  <a:gd name="connsiteX3" fmla="*/ 354563 w 923730"/>
                  <a:gd name="connsiteY3" fmla="*/ 597159 h 709127"/>
                  <a:gd name="connsiteX4" fmla="*/ 606490 w 923730"/>
                  <a:gd name="connsiteY4" fmla="*/ 223935 h 709127"/>
                  <a:gd name="connsiteX5" fmla="*/ 513183 w 923730"/>
                  <a:gd name="connsiteY5" fmla="*/ 382555 h 709127"/>
                  <a:gd name="connsiteX6" fmla="*/ 597159 w 923730"/>
                  <a:gd name="connsiteY6" fmla="*/ 671804 h 709127"/>
                  <a:gd name="connsiteX7" fmla="*/ 886408 w 923730"/>
                  <a:gd name="connsiteY7" fmla="*/ 709127 h 709127"/>
                  <a:gd name="connsiteX8" fmla="*/ 923730 w 923730"/>
                  <a:gd name="connsiteY8" fmla="*/ 261257 h 709127"/>
                  <a:gd name="connsiteX9" fmla="*/ 793102 w 923730"/>
                  <a:gd name="connsiteY9" fmla="*/ 46653 h 709127"/>
                  <a:gd name="connsiteX10" fmla="*/ 569167 w 923730"/>
                  <a:gd name="connsiteY10" fmla="*/ 0 h 709127"/>
                  <a:gd name="connsiteX11" fmla="*/ 363894 w 923730"/>
                  <a:gd name="connsiteY11" fmla="*/ 27992 h 709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23730" h="709127">
                    <a:moveTo>
                      <a:pt x="363894" y="27992"/>
                    </a:moveTo>
                    <a:lnTo>
                      <a:pt x="0" y="382555"/>
                    </a:lnTo>
                    <a:lnTo>
                      <a:pt x="149290" y="522514"/>
                    </a:lnTo>
                    <a:lnTo>
                      <a:pt x="354563" y="597159"/>
                    </a:lnTo>
                    <a:lnTo>
                      <a:pt x="606490" y="223935"/>
                    </a:lnTo>
                    <a:lnTo>
                      <a:pt x="513183" y="382555"/>
                    </a:lnTo>
                    <a:lnTo>
                      <a:pt x="597159" y="671804"/>
                    </a:lnTo>
                    <a:lnTo>
                      <a:pt x="886408" y="709127"/>
                    </a:lnTo>
                    <a:lnTo>
                      <a:pt x="923730" y="261257"/>
                    </a:lnTo>
                    <a:lnTo>
                      <a:pt x="793102" y="46653"/>
                    </a:lnTo>
                    <a:lnTo>
                      <a:pt x="569167" y="0"/>
                    </a:lnTo>
                    <a:lnTo>
                      <a:pt x="363894" y="27992"/>
                    </a:lnTo>
                    <a:close/>
                  </a:path>
                </a:pathLst>
              </a:cu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3" name="Freeform: Shape 3142">
                <a:extLst>
                  <a:ext uri="{FF2B5EF4-FFF2-40B4-BE49-F238E27FC236}">
                    <a16:creationId xmlns:a16="http://schemas.microsoft.com/office/drawing/2014/main" id="{5B1F4471-FA3C-875B-6C0E-371324A7B133}"/>
                  </a:ext>
                </a:extLst>
              </p:cNvPr>
              <p:cNvSpPr/>
              <p:nvPr/>
            </p:nvSpPr>
            <p:spPr>
              <a:xfrm>
                <a:off x="2698909" y="3762918"/>
                <a:ext cx="743989" cy="614946"/>
              </a:xfrm>
              <a:custGeom>
                <a:avLst/>
                <a:gdLst>
                  <a:gd name="connsiteX0" fmla="*/ 201199 w 1143717"/>
                  <a:gd name="connsiteY0" fmla="*/ 74645 h 1019014"/>
                  <a:gd name="connsiteX1" fmla="*/ 5256 w 1143717"/>
                  <a:gd name="connsiteY1" fmla="*/ 186612 h 1019014"/>
                  <a:gd name="connsiteX2" fmla="*/ 51909 w 1143717"/>
                  <a:gd name="connsiteY2" fmla="*/ 223934 h 1019014"/>
                  <a:gd name="connsiteX3" fmla="*/ 210530 w 1143717"/>
                  <a:gd name="connsiteY3" fmla="*/ 345232 h 1019014"/>
                  <a:gd name="connsiteX4" fmla="*/ 182538 w 1143717"/>
                  <a:gd name="connsiteY4" fmla="*/ 625151 h 1019014"/>
                  <a:gd name="connsiteX5" fmla="*/ 61240 w 1143717"/>
                  <a:gd name="connsiteY5" fmla="*/ 858416 h 1019014"/>
                  <a:gd name="connsiteX6" fmla="*/ 61240 w 1143717"/>
                  <a:gd name="connsiteY6" fmla="*/ 858416 h 1019014"/>
                  <a:gd name="connsiteX7" fmla="*/ 257183 w 1143717"/>
                  <a:gd name="connsiteY7" fmla="*/ 830424 h 1019014"/>
                  <a:gd name="connsiteX8" fmla="*/ 583754 w 1143717"/>
                  <a:gd name="connsiteY8" fmla="*/ 886408 h 1019014"/>
                  <a:gd name="connsiteX9" fmla="*/ 686391 w 1143717"/>
                  <a:gd name="connsiteY9" fmla="*/ 1017037 h 1019014"/>
                  <a:gd name="connsiteX10" fmla="*/ 695722 w 1143717"/>
                  <a:gd name="connsiteY10" fmla="*/ 951722 h 1019014"/>
                  <a:gd name="connsiteX11" fmla="*/ 714383 w 1143717"/>
                  <a:gd name="connsiteY11" fmla="*/ 774441 h 1019014"/>
                  <a:gd name="connsiteX12" fmla="*/ 873003 w 1143717"/>
                  <a:gd name="connsiteY12" fmla="*/ 597159 h 1019014"/>
                  <a:gd name="connsiteX13" fmla="*/ 1087607 w 1143717"/>
                  <a:gd name="connsiteY13" fmla="*/ 485192 h 1019014"/>
                  <a:gd name="connsiteX14" fmla="*/ 1143591 w 1143717"/>
                  <a:gd name="connsiteY14" fmla="*/ 503853 h 1019014"/>
                  <a:gd name="connsiteX15" fmla="*/ 1078277 w 1143717"/>
                  <a:gd name="connsiteY15" fmla="*/ 345232 h 1019014"/>
                  <a:gd name="connsiteX16" fmla="*/ 1087607 w 1143717"/>
                  <a:gd name="connsiteY16" fmla="*/ 214604 h 1019014"/>
                  <a:gd name="connsiteX17" fmla="*/ 966309 w 1143717"/>
                  <a:gd name="connsiteY17" fmla="*/ 251926 h 1019014"/>
                  <a:gd name="connsiteX18" fmla="*/ 705052 w 1143717"/>
                  <a:gd name="connsiteY18" fmla="*/ 289249 h 1019014"/>
                  <a:gd name="connsiteX19" fmla="*/ 443795 w 1143717"/>
                  <a:gd name="connsiteY19" fmla="*/ 223934 h 1019014"/>
                  <a:gd name="connsiteX20" fmla="*/ 275844 w 1143717"/>
                  <a:gd name="connsiteY20" fmla="*/ 0 h 1019014"/>
                  <a:gd name="connsiteX0" fmla="*/ 270254 w 1147458"/>
                  <a:gd name="connsiteY0" fmla="*/ 0 h 1028345"/>
                  <a:gd name="connsiteX1" fmla="*/ 8997 w 1147458"/>
                  <a:gd name="connsiteY1" fmla="*/ 195943 h 1028345"/>
                  <a:gd name="connsiteX2" fmla="*/ 55650 w 1147458"/>
                  <a:gd name="connsiteY2" fmla="*/ 233265 h 1028345"/>
                  <a:gd name="connsiteX3" fmla="*/ 214271 w 1147458"/>
                  <a:gd name="connsiteY3" fmla="*/ 354563 h 1028345"/>
                  <a:gd name="connsiteX4" fmla="*/ 186279 w 1147458"/>
                  <a:gd name="connsiteY4" fmla="*/ 634482 h 1028345"/>
                  <a:gd name="connsiteX5" fmla="*/ 64981 w 1147458"/>
                  <a:gd name="connsiteY5" fmla="*/ 867747 h 1028345"/>
                  <a:gd name="connsiteX6" fmla="*/ 64981 w 1147458"/>
                  <a:gd name="connsiteY6" fmla="*/ 867747 h 1028345"/>
                  <a:gd name="connsiteX7" fmla="*/ 260924 w 1147458"/>
                  <a:gd name="connsiteY7" fmla="*/ 839755 h 1028345"/>
                  <a:gd name="connsiteX8" fmla="*/ 587495 w 1147458"/>
                  <a:gd name="connsiteY8" fmla="*/ 895739 h 1028345"/>
                  <a:gd name="connsiteX9" fmla="*/ 690132 w 1147458"/>
                  <a:gd name="connsiteY9" fmla="*/ 1026368 h 1028345"/>
                  <a:gd name="connsiteX10" fmla="*/ 699463 w 1147458"/>
                  <a:gd name="connsiteY10" fmla="*/ 961053 h 1028345"/>
                  <a:gd name="connsiteX11" fmla="*/ 718124 w 1147458"/>
                  <a:gd name="connsiteY11" fmla="*/ 783772 h 1028345"/>
                  <a:gd name="connsiteX12" fmla="*/ 876744 w 1147458"/>
                  <a:gd name="connsiteY12" fmla="*/ 606490 h 1028345"/>
                  <a:gd name="connsiteX13" fmla="*/ 1091348 w 1147458"/>
                  <a:gd name="connsiteY13" fmla="*/ 494523 h 1028345"/>
                  <a:gd name="connsiteX14" fmla="*/ 1147332 w 1147458"/>
                  <a:gd name="connsiteY14" fmla="*/ 513184 h 1028345"/>
                  <a:gd name="connsiteX15" fmla="*/ 1082018 w 1147458"/>
                  <a:gd name="connsiteY15" fmla="*/ 354563 h 1028345"/>
                  <a:gd name="connsiteX16" fmla="*/ 1091348 w 1147458"/>
                  <a:gd name="connsiteY16" fmla="*/ 223935 h 1028345"/>
                  <a:gd name="connsiteX17" fmla="*/ 970050 w 1147458"/>
                  <a:gd name="connsiteY17" fmla="*/ 261257 h 1028345"/>
                  <a:gd name="connsiteX18" fmla="*/ 708793 w 1147458"/>
                  <a:gd name="connsiteY18" fmla="*/ 298580 h 1028345"/>
                  <a:gd name="connsiteX19" fmla="*/ 447536 w 1147458"/>
                  <a:gd name="connsiteY19" fmla="*/ 233265 h 1028345"/>
                  <a:gd name="connsiteX20" fmla="*/ 279585 w 1147458"/>
                  <a:gd name="connsiteY20" fmla="*/ 9331 h 1028345"/>
                  <a:gd name="connsiteX0" fmla="*/ 270254 w 1147458"/>
                  <a:gd name="connsiteY0" fmla="*/ 0 h 1028345"/>
                  <a:gd name="connsiteX1" fmla="*/ 8997 w 1147458"/>
                  <a:gd name="connsiteY1" fmla="*/ 195943 h 1028345"/>
                  <a:gd name="connsiteX2" fmla="*/ 55650 w 1147458"/>
                  <a:gd name="connsiteY2" fmla="*/ 233265 h 1028345"/>
                  <a:gd name="connsiteX3" fmla="*/ 214271 w 1147458"/>
                  <a:gd name="connsiteY3" fmla="*/ 354563 h 1028345"/>
                  <a:gd name="connsiteX4" fmla="*/ 186279 w 1147458"/>
                  <a:gd name="connsiteY4" fmla="*/ 634482 h 1028345"/>
                  <a:gd name="connsiteX5" fmla="*/ 64981 w 1147458"/>
                  <a:gd name="connsiteY5" fmla="*/ 867747 h 1028345"/>
                  <a:gd name="connsiteX6" fmla="*/ 64981 w 1147458"/>
                  <a:gd name="connsiteY6" fmla="*/ 867747 h 1028345"/>
                  <a:gd name="connsiteX7" fmla="*/ 260924 w 1147458"/>
                  <a:gd name="connsiteY7" fmla="*/ 839755 h 1028345"/>
                  <a:gd name="connsiteX8" fmla="*/ 587495 w 1147458"/>
                  <a:gd name="connsiteY8" fmla="*/ 895739 h 1028345"/>
                  <a:gd name="connsiteX9" fmla="*/ 690132 w 1147458"/>
                  <a:gd name="connsiteY9" fmla="*/ 1026368 h 1028345"/>
                  <a:gd name="connsiteX10" fmla="*/ 699463 w 1147458"/>
                  <a:gd name="connsiteY10" fmla="*/ 961053 h 1028345"/>
                  <a:gd name="connsiteX11" fmla="*/ 718124 w 1147458"/>
                  <a:gd name="connsiteY11" fmla="*/ 783772 h 1028345"/>
                  <a:gd name="connsiteX12" fmla="*/ 876744 w 1147458"/>
                  <a:gd name="connsiteY12" fmla="*/ 606490 h 1028345"/>
                  <a:gd name="connsiteX13" fmla="*/ 1091348 w 1147458"/>
                  <a:gd name="connsiteY13" fmla="*/ 494523 h 1028345"/>
                  <a:gd name="connsiteX14" fmla="*/ 1147332 w 1147458"/>
                  <a:gd name="connsiteY14" fmla="*/ 513184 h 1028345"/>
                  <a:gd name="connsiteX15" fmla="*/ 1082018 w 1147458"/>
                  <a:gd name="connsiteY15" fmla="*/ 354563 h 1028345"/>
                  <a:gd name="connsiteX16" fmla="*/ 1091348 w 1147458"/>
                  <a:gd name="connsiteY16" fmla="*/ 223935 h 1028345"/>
                  <a:gd name="connsiteX17" fmla="*/ 970050 w 1147458"/>
                  <a:gd name="connsiteY17" fmla="*/ 261257 h 1028345"/>
                  <a:gd name="connsiteX18" fmla="*/ 708793 w 1147458"/>
                  <a:gd name="connsiteY18" fmla="*/ 298580 h 1028345"/>
                  <a:gd name="connsiteX19" fmla="*/ 447536 w 1147458"/>
                  <a:gd name="connsiteY19" fmla="*/ 233265 h 1028345"/>
                  <a:gd name="connsiteX20" fmla="*/ 260924 w 1147458"/>
                  <a:gd name="connsiteY20" fmla="*/ 27992 h 1028345"/>
                  <a:gd name="connsiteX0" fmla="*/ 270254 w 1147458"/>
                  <a:gd name="connsiteY0" fmla="*/ 0 h 1028345"/>
                  <a:gd name="connsiteX1" fmla="*/ 8997 w 1147458"/>
                  <a:gd name="connsiteY1" fmla="*/ 195943 h 1028345"/>
                  <a:gd name="connsiteX2" fmla="*/ 55650 w 1147458"/>
                  <a:gd name="connsiteY2" fmla="*/ 233265 h 1028345"/>
                  <a:gd name="connsiteX3" fmla="*/ 214271 w 1147458"/>
                  <a:gd name="connsiteY3" fmla="*/ 354563 h 1028345"/>
                  <a:gd name="connsiteX4" fmla="*/ 186279 w 1147458"/>
                  <a:gd name="connsiteY4" fmla="*/ 634482 h 1028345"/>
                  <a:gd name="connsiteX5" fmla="*/ 64981 w 1147458"/>
                  <a:gd name="connsiteY5" fmla="*/ 867747 h 1028345"/>
                  <a:gd name="connsiteX6" fmla="*/ 64981 w 1147458"/>
                  <a:gd name="connsiteY6" fmla="*/ 867747 h 1028345"/>
                  <a:gd name="connsiteX7" fmla="*/ 260924 w 1147458"/>
                  <a:gd name="connsiteY7" fmla="*/ 839755 h 1028345"/>
                  <a:gd name="connsiteX8" fmla="*/ 587495 w 1147458"/>
                  <a:gd name="connsiteY8" fmla="*/ 895739 h 1028345"/>
                  <a:gd name="connsiteX9" fmla="*/ 690132 w 1147458"/>
                  <a:gd name="connsiteY9" fmla="*/ 1026368 h 1028345"/>
                  <a:gd name="connsiteX10" fmla="*/ 699463 w 1147458"/>
                  <a:gd name="connsiteY10" fmla="*/ 961053 h 1028345"/>
                  <a:gd name="connsiteX11" fmla="*/ 718124 w 1147458"/>
                  <a:gd name="connsiteY11" fmla="*/ 783772 h 1028345"/>
                  <a:gd name="connsiteX12" fmla="*/ 876744 w 1147458"/>
                  <a:gd name="connsiteY12" fmla="*/ 606490 h 1028345"/>
                  <a:gd name="connsiteX13" fmla="*/ 1091348 w 1147458"/>
                  <a:gd name="connsiteY13" fmla="*/ 494523 h 1028345"/>
                  <a:gd name="connsiteX14" fmla="*/ 1147332 w 1147458"/>
                  <a:gd name="connsiteY14" fmla="*/ 513184 h 1028345"/>
                  <a:gd name="connsiteX15" fmla="*/ 1082018 w 1147458"/>
                  <a:gd name="connsiteY15" fmla="*/ 354563 h 1028345"/>
                  <a:gd name="connsiteX16" fmla="*/ 1091348 w 1147458"/>
                  <a:gd name="connsiteY16" fmla="*/ 223935 h 1028345"/>
                  <a:gd name="connsiteX17" fmla="*/ 970050 w 1147458"/>
                  <a:gd name="connsiteY17" fmla="*/ 261257 h 1028345"/>
                  <a:gd name="connsiteX18" fmla="*/ 708793 w 1147458"/>
                  <a:gd name="connsiteY18" fmla="*/ 298580 h 1028345"/>
                  <a:gd name="connsiteX19" fmla="*/ 447536 w 1147458"/>
                  <a:gd name="connsiteY19" fmla="*/ 233265 h 1028345"/>
                  <a:gd name="connsiteX0" fmla="*/ 149766 w 1141270"/>
                  <a:gd name="connsiteY0" fmla="*/ 0 h 918807"/>
                  <a:gd name="connsiteX1" fmla="*/ 2809 w 1141270"/>
                  <a:gd name="connsiteY1" fmla="*/ 86405 h 918807"/>
                  <a:gd name="connsiteX2" fmla="*/ 49462 w 1141270"/>
                  <a:gd name="connsiteY2" fmla="*/ 123727 h 918807"/>
                  <a:gd name="connsiteX3" fmla="*/ 208083 w 1141270"/>
                  <a:gd name="connsiteY3" fmla="*/ 245025 h 918807"/>
                  <a:gd name="connsiteX4" fmla="*/ 180091 w 1141270"/>
                  <a:gd name="connsiteY4" fmla="*/ 524944 h 918807"/>
                  <a:gd name="connsiteX5" fmla="*/ 58793 w 1141270"/>
                  <a:gd name="connsiteY5" fmla="*/ 758209 h 918807"/>
                  <a:gd name="connsiteX6" fmla="*/ 58793 w 1141270"/>
                  <a:gd name="connsiteY6" fmla="*/ 758209 h 918807"/>
                  <a:gd name="connsiteX7" fmla="*/ 254736 w 1141270"/>
                  <a:gd name="connsiteY7" fmla="*/ 730217 h 918807"/>
                  <a:gd name="connsiteX8" fmla="*/ 581307 w 1141270"/>
                  <a:gd name="connsiteY8" fmla="*/ 786201 h 918807"/>
                  <a:gd name="connsiteX9" fmla="*/ 683944 w 1141270"/>
                  <a:gd name="connsiteY9" fmla="*/ 916830 h 918807"/>
                  <a:gd name="connsiteX10" fmla="*/ 693275 w 1141270"/>
                  <a:gd name="connsiteY10" fmla="*/ 851515 h 918807"/>
                  <a:gd name="connsiteX11" fmla="*/ 711936 w 1141270"/>
                  <a:gd name="connsiteY11" fmla="*/ 674234 h 918807"/>
                  <a:gd name="connsiteX12" fmla="*/ 870556 w 1141270"/>
                  <a:gd name="connsiteY12" fmla="*/ 496952 h 918807"/>
                  <a:gd name="connsiteX13" fmla="*/ 1085160 w 1141270"/>
                  <a:gd name="connsiteY13" fmla="*/ 384985 h 918807"/>
                  <a:gd name="connsiteX14" fmla="*/ 1141144 w 1141270"/>
                  <a:gd name="connsiteY14" fmla="*/ 403646 h 918807"/>
                  <a:gd name="connsiteX15" fmla="*/ 1075830 w 1141270"/>
                  <a:gd name="connsiteY15" fmla="*/ 245025 h 918807"/>
                  <a:gd name="connsiteX16" fmla="*/ 1085160 w 1141270"/>
                  <a:gd name="connsiteY16" fmla="*/ 114397 h 918807"/>
                  <a:gd name="connsiteX17" fmla="*/ 963862 w 1141270"/>
                  <a:gd name="connsiteY17" fmla="*/ 151719 h 918807"/>
                  <a:gd name="connsiteX18" fmla="*/ 702605 w 1141270"/>
                  <a:gd name="connsiteY18" fmla="*/ 189042 h 918807"/>
                  <a:gd name="connsiteX19" fmla="*/ 441348 w 1141270"/>
                  <a:gd name="connsiteY19" fmla="*/ 123727 h 918807"/>
                  <a:gd name="connsiteX0" fmla="*/ 199765 w 1143644"/>
                  <a:gd name="connsiteY0" fmla="*/ 0 h 961670"/>
                  <a:gd name="connsiteX1" fmla="*/ 5183 w 1143644"/>
                  <a:gd name="connsiteY1" fmla="*/ 129268 h 961670"/>
                  <a:gd name="connsiteX2" fmla="*/ 51836 w 1143644"/>
                  <a:gd name="connsiteY2" fmla="*/ 166590 h 961670"/>
                  <a:gd name="connsiteX3" fmla="*/ 210457 w 1143644"/>
                  <a:gd name="connsiteY3" fmla="*/ 287888 h 961670"/>
                  <a:gd name="connsiteX4" fmla="*/ 182465 w 1143644"/>
                  <a:gd name="connsiteY4" fmla="*/ 567807 h 961670"/>
                  <a:gd name="connsiteX5" fmla="*/ 61167 w 1143644"/>
                  <a:gd name="connsiteY5" fmla="*/ 801072 h 961670"/>
                  <a:gd name="connsiteX6" fmla="*/ 61167 w 1143644"/>
                  <a:gd name="connsiteY6" fmla="*/ 801072 h 961670"/>
                  <a:gd name="connsiteX7" fmla="*/ 257110 w 1143644"/>
                  <a:gd name="connsiteY7" fmla="*/ 773080 h 961670"/>
                  <a:gd name="connsiteX8" fmla="*/ 583681 w 1143644"/>
                  <a:gd name="connsiteY8" fmla="*/ 829064 h 961670"/>
                  <a:gd name="connsiteX9" fmla="*/ 686318 w 1143644"/>
                  <a:gd name="connsiteY9" fmla="*/ 959693 h 961670"/>
                  <a:gd name="connsiteX10" fmla="*/ 695649 w 1143644"/>
                  <a:gd name="connsiteY10" fmla="*/ 894378 h 961670"/>
                  <a:gd name="connsiteX11" fmla="*/ 714310 w 1143644"/>
                  <a:gd name="connsiteY11" fmla="*/ 717097 h 961670"/>
                  <a:gd name="connsiteX12" fmla="*/ 872930 w 1143644"/>
                  <a:gd name="connsiteY12" fmla="*/ 539815 h 961670"/>
                  <a:gd name="connsiteX13" fmla="*/ 1087534 w 1143644"/>
                  <a:gd name="connsiteY13" fmla="*/ 427848 h 961670"/>
                  <a:gd name="connsiteX14" fmla="*/ 1143518 w 1143644"/>
                  <a:gd name="connsiteY14" fmla="*/ 446509 h 961670"/>
                  <a:gd name="connsiteX15" fmla="*/ 1078204 w 1143644"/>
                  <a:gd name="connsiteY15" fmla="*/ 287888 h 961670"/>
                  <a:gd name="connsiteX16" fmla="*/ 1087534 w 1143644"/>
                  <a:gd name="connsiteY16" fmla="*/ 157260 h 961670"/>
                  <a:gd name="connsiteX17" fmla="*/ 966236 w 1143644"/>
                  <a:gd name="connsiteY17" fmla="*/ 194582 h 961670"/>
                  <a:gd name="connsiteX18" fmla="*/ 704979 w 1143644"/>
                  <a:gd name="connsiteY18" fmla="*/ 231905 h 961670"/>
                  <a:gd name="connsiteX19" fmla="*/ 443722 w 1143644"/>
                  <a:gd name="connsiteY19" fmla="*/ 166590 h 961670"/>
                  <a:gd name="connsiteX0" fmla="*/ 147949 w 1091828"/>
                  <a:gd name="connsiteY0" fmla="*/ 0 h 961670"/>
                  <a:gd name="connsiteX1" fmla="*/ 20 w 1091828"/>
                  <a:gd name="connsiteY1" fmla="*/ 166590 h 961670"/>
                  <a:gd name="connsiteX2" fmla="*/ 158641 w 1091828"/>
                  <a:gd name="connsiteY2" fmla="*/ 287888 h 961670"/>
                  <a:gd name="connsiteX3" fmla="*/ 130649 w 1091828"/>
                  <a:gd name="connsiteY3" fmla="*/ 567807 h 961670"/>
                  <a:gd name="connsiteX4" fmla="*/ 9351 w 1091828"/>
                  <a:gd name="connsiteY4" fmla="*/ 801072 h 961670"/>
                  <a:gd name="connsiteX5" fmla="*/ 9351 w 1091828"/>
                  <a:gd name="connsiteY5" fmla="*/ 801072 h 961670"/>
                  <a:gd name="connsiteX6" fmla="*/ 205294 w 1091828"/>
                  <a:gd name="connsiteY6" fmla="*/ 773080 h 961670"/>
                  <a:gd name="connsiteX7" fmla="*/ 531865 w 1091828"/>
                  <a:gd name="connsiteY7" fmla="*/ 829064 h 961670"/>
                  <a:gd name="connsiteX8" fmla="*/ 634502 w 1091828"/>
                  <a:gd name="connsiteY8" fmla="*/ 959693 h 961670"/>
                  <a:gd name="connsiteX9" fmla="*/ 643833 w 1091828"/>
                  <a:gd name="connsiteY9" fmla="*/ 894378 h 961670"/>
                  <a:gd name="connsiteX10" fmla="*/ 662494 w 1091828"/>
                  <a:gd name="connsiteY10" fmla="*/ 717097 h 961670"/>
                  <a:gd name="connsiteX11" fmla="*/ 821114 w 1091828"/>
                  <a:gd name="connsiteY11" fmla="*/ 539815 h 961670"/>
                  <a:gd name="connsiteX12" fmla="*/ 1035718 w 1091828"/>
                  <a:gd name="connsiteY12" fmla="*/ 427848 h 961670"/>
                  <a:gd name="connsiteX13" fmla="*/ 1091702 w 1091828"/>
                  <a:gd name="connsiteY13" fmla="*/ 446509 h 961670"/>
                  <a:gd name="connsiteX14" fmla="*/ 1026388 w 1091828"/>
                  <a:gd name="connsiteY14" fmla="*/ 287888 h 961670"/>
                  <a:gd name="connsiteX15" fmla="*/ 1035718 w 1091828"/>
                  <a:gd name="connsiteY15" fmla="*/ 157260 h 961670"/>
                  <a:gd name="connsiteX16" fmla="*/ 914420 w 1091828"/>
                  <a:gd name="connsiteY16" fmla="*/ 194582 h 961670"/>
                  <a:gd name="connsiteX17" fmla="*/ 653163 w 1091828"/>
                  <a:gd name="connsiteY17" fmla="*/ 231905 h 961670"/>
                  <a:gd name="connsiteX18" fmla="*/ 391906 w 1091828"/>
                  <a:gd name="connsiteY18" fmla="*/ 166590 h 961670"/>
                  <a:gd name="connsiteX0" fmla="*/ 190806 w 1134685"/>
                  <a:gd name="connsiteY0" fmla="*/ 0 h 961670"/>
                  <a:gd name="connsiteX1" fmla="*/ 14 w 1134685"/>
                  <a:gd name="connsiteY1" fmla="*/ 271365 h 961670"/>
                  <a:gd name="connsiteX2" fmla="*/ 201498 w 1134685"/>
                  <a:gd name="connsiteY2" fmla="*/ 287888 h 961670"/>
                  <a:gd name="connsiteX3" fmla="*/ 173506 w 1134685"/>
                  <a:gd name="connsiteY3" fmla="*/ 567807 h 961670"/>
                  <a:gd name="connsiteX4" fmla="*/ 52208 w 1134685"/>
                  <a:gd name="connsiteY4" fmla="*/ 801072 h 961670"/>
                  <a:gd name="connsiteX5" fmla="*/ 52208 w 1134685"/>
                  <a:gd name="connsiteY5" fmla="*/ 801072 h 961670"/>
                  <a:gd name="connsiteX6" fmla="*/ 248151 w 1134685"/>
                  <a:gd name="connsiteY6" fmla="*/ 773080 h 961670"/>
                  <a:gd name="connsiteX7" fmla="*/ 574722 w 1134685"/>
                  <a:gd name="connsiteY7" fmla="*/ 829064 h 961670"/>
                  <a:gd name="connsiteX8" fmla="*/ 677359 w 1134685"/>
                  <a:gd name="connsiteY8" fmla="*/ 959693 h 961670"/>
                  <a:gd name="connsiteX9" fmla="*/ 686690 w 1134685"/>
                  <a:gd name="connsiteY9" fmla="*/ 894378 h 961670"/>
                  <a:gd name="connsiteX10" fmla="*/ 705351 w 1134685"/>
                  <a:gd name="connsiteY10" fmla="*/ 717097 h 961670"/>
                  <a:gd name="connsiteX11" fmla="*/ 863971 w 1134685"/>
                  <a:gd name="connsiteY11" fmla="*/ 539815 h 961670"/>
                  <a:gd name="connsiteX12" fmla="*/ 1078575 w 1134685"/>
                  <a:gd name="connsiteY12" fmla="*/ 427848 h 961670"/>
                  <a:gd name="connsiteX13" fmla="*/ 1134559 w 1134685"/>
                  <a:gd name="connsiteY13" fmla="*/ 446509 h 961670"/>
                  <a:gd name="connsiteX14" fmla="*/ 1069245 w 1134685"/>
                  <a:gd name="connsiteY14" fmla="*/ 287888 h 961670"/>
                  <a:gd name="connsiteX15" fmla="*/ 1078575 w 1134685"/>
                  <a:gd name="connsiteY15" fmla="*/ 157260 h 961670"/>
                  <a:gd name="connsiteX16" fmla="*/ 957277 w 1134685"/>
                  <a:gd name="connsiteY16" fmla="*/ 194582 h 961670"/>
                  <a:gd name="connsiteX17" fmla="*/ 696020 w 1134685"/>
                  <a:gd name="connsiteY17" fmla="*/ 231905 h 961670"/>
                  <a:gd name="connsiteX18" fmla="*/ 434763 w 1134685"/>
                  <a:gd name="connsiteY18" fmla="*/ 166590 h 961670"/>
                  <a:gd name="connsiteX0" fmla="*/ 190806 w 1134685"/>
                  <a:gd name="connsiteY0" fmla="*/ 0 h 961670"/>
                  <a:gd name="connsiteX1" fmla="*/ 14 w 1134685"/>
                  <a:gd name="connsiteY1" fmla="*/ 271365 h 961670"/>
                  <a:gd name="connsiteX2" fmla="*/ 201498 w 1134685"/>
                  <a:gd name="connsiteY2" fmla="*/ 287888 h 961670"/>
                  <a:gd name="connsiteX3" fmla="*/ 173506 w 1134685"/>
                  <a:gd name="connsiteY3" fmla="*/ 567807 h 961670"/>
                  <a:gd name="connsiteX4" fmla="*/ 52208 w 1134685"/>
                  <a:gd name="connsiteY4" fmla="*/ 801072 h 961670"/>
                  <a:gd name="connsiteX5" fmla="*/ 52208 w 1134685"/>
                  <a:gd name="connsiteY5" fmla="*/ 801072 h 961670"/>
                  <a:gd name="connsiteX6" fmla="*/ 248151 w 1134685"/>
                  <a:gd name="connsiteY6" fmla="*/ 773080 h 961670"/>
                  <a:gd name="connsiteX7" fmla="*/ 574722 w 1134685"/>
                  <a:gd name="connsiteY7" fmla="*/ 829064 h 961670"/>
                  <a:gd name="connsiteX8" fmla="*/ 677359 w 1134685"/>
                  <a:gd name="connsiteY8" fmla="*/ 959693 h 961670"/>
                  <a:gd name="connsiteX9" fmla="*/ 686690 w 1134685"/>
                  <a:gd name="connsiteY9" fmla="*/ 894378 h 961670"/>
                  <a:gd name="connsiteX10" fmla="*/ 705351 w 1134685"/>
                  <a:gd name="connsiteY10" fmla="*/ 717097 h 961670"/>
                  <a:gd name="connsiteX11" fmla="*/ 863971 w 1134685"/>
                  <a:gd name="connsiteY11" fmla="*/ 539815 h 961670"/>
                  <a:gd name="connsiteX12" fmla="*/ 1078575 w 1134685"/>
                  <a:gd name="connsiteY12" fmla="*/ 427848 h 961670"/>
                  <a:gd name="connsiteX13" fmla="*/ 1134559 w 1134685"/>
                  <a:gd name="connsiteY13" fmla="*/ 446509 h 961670"/>
                  <a:gd name="connsiteX14" fmla="*/ 1069245 w 1134685"/>
                  <a:gd name="connsiteY14" fmla="*/ 287888 h 961670"/>
                  <a:gd name="connsiteX15" fmla="*/ 1078575 w 1134685"/>
                  <a:gd name="connsiteY15" fmla="*/ 157260 h 961670"/>
                  <a:gd name="connsiteX16" fmla="*/ 957277 w 1134685"/>
                  <a:gd name="connsiteY16" fmla="*/ 194582 h 961670"/>
                  <a:gd name="connsiteX17" fmla="*/ 696020 w 1134685"/>
                  <a:gd name="connsiteY17" fmla="*/ 231905 h 961670"/>
                  <a:gd name="connsiteX18" fmla="*/ 434763 w 1134685"/>
                  <a:gd name="connsiteY18" fmla="*/ 166590 h 961670"/>
                  <a:gd name="connsiteX0" fmla="*/ 190806 w 1134685"/>
                  <a:gd name="connsiteY0" fmla="*/ 0 h 961670"/>
                  <a:gd name="connsiteX1" fmla="*/ 14 w 1134685"/>
                  <a:gd name="connsiteY1" fmla="*/ 271365 h 961670"/>
                  <a:gd name="connsiteX2" fmla="*/ 201498 w 1134685"/>
                  <a:gd name="connsiteY2" fmla="*/ 287888 h 961670"/>
                  <a:gd name="connsiteX3" fmla="*/ 173506 w 1134685"/>
                  <a:gd name="connsiteY3" fmla="*/ 567807 h 961670"/>
                  <a:gd name="connsiteX4" fmla="*/ 52208 w 1134685"/>
                  <a:gd name="connsiteY4" fmla="*/ 801072 h 961670"/>
                  <a:gd name="connsiteX5" fmla="*/ 52208 w 1134685"/>
                  <a:gd name="connsiteY5" fmla="*/ 801072 h 961670"/>
                  <a:gd name="connsiteX6" fmla="*/ 248151 w 1134685"/>
                  <a:gd name="connsiteY6" fmla="*/ 773080 h 961670"/>
                  <a:gd name="connsiteX7" fmla="*/ 574722 w 1134685"/>
                  <a:gd name="connsiteY7" fmla="*/ 829064 h 961670"/>
                  <a:gd name="connsiteX8" fmla="*/ 677359 w 1134685"/>
                  <a:gd name="connsiteY8" fmla="*/ 959693 h 961670"/>
                  <a:gd name="connsiteX9" fmla="*/ 686690 w 1134685"/>
                  <a:gd name="connsiteY9" fmla="*/ 894378 h 961670"/>
                  <a:gd name="connsiteX10" fmla="*/ 705351 w 1134685"/>
                  <a:gd name="connsiteY10" fmla="*/ 717097 h 961670"/>
                  <a:gd name="connsiteX11" fmla="*/ 863971 w 1134685"/>
                  <a:gd name="connsiteY11" fmla="*/ 539815 h 961670"/>
                  <a:gd name="connsiteX12" fmla="*/ 1078575 w 1134685"/>
                  <a:gd name="connsiteY12" fmla="*/ 427848 h 961670"/>
                  <a:gd name="connsiteX13" fmla="*/ 1134559 w 1134685"/>
                  <a:gd name="connsiteY13" fmla="*/ 446509 h 961670"/>
                  <a:gd name="connsiteX14" fmla="*/ 1069245 w 1134685"/>
                  <a:gd name="connsiteY14" fmla="*/ 287888 h 961670"/>
                  <a:gd name="connsiteX15" fmla="*/ 1078575 w 1134685"/>
                  <a:gd name="connsiteY15" fmla="*/ 157260 h 961670"/>
                  <a:gd name="connsiteX16" fmla="*/ 957277 w 1134685"/>
                  <a:gd name="connsiteY16" fmla="*/ 194582 h 961670"/>
                  <a:gd name="connsiteX17" fmla="*/ 696020 w 1134685"/>
                  <a:gd name="connsiteY17" fmla="*/ 231905 h 961670"/>
                  <a:gd name="connsiteX18" fmla="*/ 434763 w 1134685"/>
                  <a:gd name="connsiteY18" fmla="*/ 166590 h 961670"/>
                  <a:gd name="connsiteX19" fmla="*/ 425376 w 1134685"/>
                  <a:gd name="connsiteY19" fmla="*/ 173577 h 961670"/>
                  <a:gd name="connsiteX0" fmla="*/ 190806 w 1134685"/>
                  <a:gd name="connsiteY0" fmla="*/ 0 h 961670"/>
                  <a:gd name="connsiteX1" fmla="*/ 14 w 1134685"/>
                  <a:gd name="connsiteY1" fmla="*/ 271365 h 961670"/>
                  <a:gd name="connsiteX2" fmla="*/ 201498 w 1134685"/>
                  <a:gd name="connsiteY2" fmla="*/ 287888 h 961670"/>
                  <a:gd name="connsiteX3" fmla="*/ 173506 w 1134685"/>
                  <a:gd name="connsiteY3" fmla="*/ 567807 h 961670"/>
                  <a:gd name="connsiteX4" fmla="*/ 52208 w 1134685"/>
                  <a:gd name="connsiteY4" fmla="*/ 801072 h 961670"/>
                  <a:gd name="connsiteX5" fmla="*/ 52208 w 1134685"/>
                  <a:gd name="connsiteY5" fmla="*/ 801072 h 961670"/>
                  <a:gd name="connsiteX6" fmla="*/ 248151 w 1134685"/>
                  <a:gd name="connsiteY6" fmla="*/ 773080 h 961670"/>
                  <a:gd name="connsiteX7" fmla="*/ 574722 w 1134685"/>
                  <a:gd name="connsiteY7" fmla="*/ 829064 h 961670"/>
                  <a:gd name="connsiteX8" fmla="*/ 677359 w 1134685"/>
                  <a:gd name="connsiteY8" fmla="*/ 959693 h 961670"/>
                  <a:gd name="connsiteX9" fmla="*/ 686690 w 1134685"/>
                  <a:gd name="connsiteY9" fmla="*/ 894378 h 961670"/>
                  <a:gd name="connsiteX10" fmla="*/ 705351 w 1134685"/>
                  <a:gd name="connsiteY10" fmla="*/ 717097 h 961670"/>
                  <a:gd name="connsiteX11" fmla="*/ 863971 w 1134685"/>
                  <a:gd name="connsiteY11" fmla="*/ 539815 h 961670"/>
                  <a:gd name="connsiteX12" fmla="*/ 1078575 w 1134685"/>
                  <a:gd name="connsiteY12" fmla="*/ 427848 h 961670"/>
                  <a:gd name="connsiteX13" fmla="*/ 1134559 w 1134685"/>
                  <a:gd name="connsiteY13" fmla="*/ 446509 h 961670"/>
                  <a:gd name="connsiteX14" fmla="*/ 1069245 w 1134685"/>
                  <a:gd name="connsiteY14" fmla="*/ 287888 h 961670"/>
                  <a:gd name="connsiteX15" fmla="*/ 1078575 w 1134685"/>
                  <a:gd name="connsiteY15" fmla="*/ 157260 h 961670"/>
                  <a:gd name="connsiteX16" fmla="*/ 957277 w 1134685"/>
                  <a:gd name="connsiteY16" fmla="*/ 194582 h 961670"/>
                  <a:gd name="connsiteX17" fmla="*/ 696020 w 1134685"/>
                  <a:gd name="connsiteY17" fmla="*/ 231905 h 961670"/>
                  <a:gd name="connsiteX18" fmla="*/ 434763 w 1134685"/>
                  <a:gd name="connsiteY18" fmla="*/ 166590 h 961670"/>
                  <a:gd name="connsiteX19" fmla="*/ 188103 w 1134685"/>
                  <a:gd name="connsiteY19" fmla="*/ 4762 h 961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34685" h="961670">
                    <a:moveTo>
                      <a:pt x="190806" y="0"/>
                    </a:moveTo>
                    <a:cubicBezTo>
                      <a:pt x="159988" y="34706"/>
                      <a:pt x="-1768" y="223384"/>
                      <a:pt x="14" y="271365"/>
                    </a:cubicBezTo>
                    <a:cubicBezTo>
                      <a:pt x="1796" y="319346"/>
                      <a:pt x="172583" y="238481"/>
                      <a:pt x="201498" y="287888"/>
                    </a:cubicBezTo>
                    <a:cubicBezTo>
                      <a:pt x="230413" y="337295"/>
                      <a:pt x="198388" y="482276"/>
                      <a:pt x="173506" y="567807"/>
                    </a:cubicBezTo>
                    <a:cubicBezTo>
                      <a:pt x="148624" y="653338"/>
                      <a:pt x="52208" y="801072"/>
                      <a:pt x="52208" y="801072"/>
                    </a:cubicBezTo>
                    <a:lnTo>
                      <a:pt x="52208" y="801072"/>
                    </a:lnTo>
                    <a:cubicBezTo>
                      <a:pt x="84865" y="796407"/>
                      <a:pt x="161065" y="768415"/>
                      <a:pt x="248151" y="773080"/>
                    </a:cubicBezTo>
                    <a:cubicBezTo>
                      <a:pt x="335237" y="777745"/>
                      <a:pt x="503187" y="797962"/>
                      <a:pt x="574722" y="829064"/>
                    </a:cubicBezTo>
                    <a:cubicBezTo>
                      <a:pt x="646257" y="860166"/>
                      <a:pt x="658698" y="948807"/>
                      <a:pt x="677359" y="959693"/>
                    </a:cubicBezTo>
                    <a:cubicBezTo>
                      <a:pt x="696020" y="970579"/>
                      <a:pt x="682025" y="934811"/>
                      <a:pt x="686690" y="894378"/>
                    </a:cubicBezTo>
                    <a:cubicBezTo>
                      <a:pt x="691355" y="853945"/>
                      <a:pt x="675804" y="776191"/>
                      <a:pt x="705351" y="717097"/>
                    </a:cubicBezTo>
                    <a:cubicBezTo>
                      <a:pt x="734898" y="658003"/>
                      <a:pt x="801767" y="588023"/>
                      <a:pt x="863971" y="539815"/>
                    </a:cubicBezTo>
                    <a:cubicBezTo>
                      <a:pt x="926175" y="491607"/>
                      <a:pt x="1033477" y="443399"/>
                      <a:pt x="1078575" y="427848"/>
                    </a:cubicBezTo>
                    <a:cubicBezTo>
                      <a:pt x="1123673" y="412297"/>
                      <a:pt x="1136114" y="469836"/>
                      <a:pt x="1134559" y="446509"/>
                    </a:cubicBezTo>
                    <a:cubicBezTo>
                      <a:pt x="1133004" y="423182"/>
                      <a:pt x="1078576" y="336096"/>
                      <a:pt x="1069245" y="287888"/>
                    </a:cubicBezTo>
                    <a:cubicBezTo>
                      <a:pt x="1059914" y="239680"/>
                      <a:pt x="1097236" y="172811"/>
                      <a:pt x="1078575" y="157260"/>
                    </a:cubicBezTo>
                    <a:cubicBezTo>
                      <a:pt x="1059914" y="141709"/>
                      <a:pt x="1021036" y="182141"/>
                      <a:pt x="957277" y="194582"/>
                    </a:cubicBezTo>
                    <a:cubicBezTo>
                      <a:pt x="893518" y="207023"/>
                      <a:pt x="783106" y="236570"/>
                      <a:pt x="696020" y="231905"/>
                    </a:cubicBezTo>
                    <a:cubicBezTo>
                      <a:pt x="608934" y="227240"/>
                      <a:pt x="506298" y="214798"/>
                      <a:pt x="434763" y="166590"/>
                    </a:cubicBezTo>
                    <a:cubicBezTo>
                      <a:pt x="389656" y="156869"/>
                      <a:pt x="190059" y="3307"/>
                      <a:pt x="188103" y="4762"/>
                    </a:cubicBezTo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4" name="Freeform: Shape 3143">
                <a:extLst>
                  <a:ext uri="{FF2B5EF4-FFF2-40B4-BE49-F238E27FC236}">
                    <a16:creationId xmlns:a16="http://schemas.microsoft.com/office/drawing/2014/main" id="{CCC218CA-2B0E-E5DD-9C37-E3E59B58FB13}"/>
                  </a:ext>
                </a:extLst>
              </p:cNvPr>
              <p:cNvSpPr/>
              <p:nvPr/>
            </p:nvSpPr>
            <p:spPr>
              <a:xfrm rot="14132779" flipH="1">
                <a:off x="2398768" y="3939154"/>
                <a:ext cx="134003" cy="189144"/>
              </a:xfrm>
              <a:custGeom>
                <a:avLst/>
                <a:gdLst>
                  <a:gd name="connsiteX0" fmla="*/ 236401 w 341142"/>
                  <a:gd name="connsiteY0" fmla="*/ 384034 h 391670"/>
                  <a:gd name="connsiteX1" fmla="*/ 339038 w 341142"/>
                  <a:gd name="connsiteY1" fmla="*/ 262736 h 391670"/>
                  <a:gd name="connsiteX2" fmla="*/ 301716 w 341142"/>
                  <a:gd name="connsiteY2" fmla="*/ 178760 h 391670"/>
                  <a:gd name="connsiteX3" fmla="*/ 255063 w 341142"/>
                  <a:gd name="connsiteY3" fmla="*/ 272067 h 391670"/>
                  <a:gd name="connsiteX4" fmla="*/ 255063 w 341142"/>
                  <a:gd name="connsiteY4" fmla="*/ 150769 h 391670"/>
                  <a:gd name="connsiteX5" fmla="*/ 180418 w 341142"/>
                  <a:gd name="connsiteY5" fmla="*/ 1479 h 391670"/>
                  <a:gd name="connsiteX6" fmla="*/ 40459 w 341142"/>
                  <a:gd name="connsiteY6" fmla="*/ 85454 h 391670"/>
                  <a:gd name="connsiteX7" fmla="*/ 3136 w 341142"/>
                  <a:gd name="connsiteY7" fmla="*/ 262736 h 391670"/>
                  <a:gd name="connsiteX8" fmla="*/ 105773 w 341142"/>
                  <a:gd name="connsiteY8" fmla="*/ 365373 h 391670"/>
                  <a:gd name="connsiteX9" fmla="*/ 236401 w 341142"/>
                  <a:gd name="connsiteY9" fmla="*/ 384034 h 391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1142" h="391670">
                    <a:moveTo>
                      <a:pt x="236401" y="384034"/>
                    </a:moveTo>
                    <a:cubicBezTo>
                      <a:pt x="275278" y="366928"/>
                      <a:pt x="328152" y="296948"/>
                      <a:pt x="339038" y="262736"/>
                    </a:cubicBezTo>
                    <a:cubicBezTo>
                      <a:pt x="349924" y="228524"/>
                      <a:pt x="315712" y="177205"/>
                      <a:pt x="301716" y="178760"/>
                    </a:cubicBezTo>
                    <a:cubicBezTo>
                      <a:pt x="287720" y="180315"/>
                      <a:pt x="262838" y="276732"/>
                      <a:pt x="255063" y="272067"/>
                    </a:cubicBezTo>
                    <a:cubicBezTo>
                      <a:pt x="247288" y="267402"/>
                      <a:pt x="267504" y="195867"/>
                      <a:pt x="255063" y="150769"/>
                    </a:cubicBezTo>
                    <a:cubicBezTo>
                      <a:pt x="242622" y="105671"/>
                      <a:pt x="216185" y="12365"/>
                      <a:pt x="180418" y="1479"/>
                    </a:cubicBezTo>
                    <a:cubicBezTo>
                      <a:pt x="144651" y="-9407"/>
                      <a:pt x="70006" y="41911"/>
                      <a:pt x="40459" y="85454"/>
                    </a:cubicBezTo>
                    <a:cubicBezTo>
                      <a:pt x="10912" y="128997"/>
                      <a:pt x="-7750" y="216083"/>
                      <a:pt x="3136" y="262736"/>
                    </a:cubicBezTo>
                    <a:cubicBezTo>
                      <a:pt x="14022" y="309389"/>
                      <a:pt x="68451" y="343602"/>
                      <a:pt x="105773" y="365373"/>
                    </a:cubicBezTo>
                    <a:cubicBezTo>
                      <a:pt x="143095" y="387144"/>
                      <a:pt x="197524" y="401140"/>
                      <a:pt x="236401" y="384034"/>
                    </a:cubicBezTo>
                    <a:close/>
                  </a:path>
                </a:pathLst>
              </a:custGeom>
              <a:solidFill>
                <a:srgbClr val="FFD04B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6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3145" name="Freeform: Shape 3144">
                <a:extLst>
                  <a:ext uri="{FF2B5EF4-FFF2-40B4-BE49-F238E27FC236}">
                    <a16:creationId xmlns:a16="http://schemas.microsoft.com/office/drawing/2014/main" id="{9A4BB479-40A5-3785-C592-FFC58AA42844}"/>
                  </a:ext>
                </a:extLst>
              </p:cNvPr>
              <p:cNvSpPr/>
              <p:nvPr/>
            </p:nvSpPr>
            <p:spPr>
              <a:xfrm rot="900674" flipH="1">
                <a:off x="3568358" y="3476561"/>
                <a:ext cx="165442" cy="188470"/>
              </a:xfrm>
              <a:custGeom>
                <a:avLst/>
                <a:gdLst>
                  <a:gd name="connsiteX0" fmla="*/ 236401 w 341142"/>
                  <a:gd name="connsiteY0" fmla="*/ 384034 h 391670"/>
                  <a:gd name="connsiteX1" fmla="*/ 339038 w 341142"/>
                  <a:gd name="connsiteY1" fmla="*/ 262736 h 391670"/>
                  <a:gd name="connsiteX2" fmla="*/ 301716 w 341142"/>
                  <a:gd name="connsiteY2" fmla="*/ 178760 h 391670"/>
                  <a:gd name="connsiteX3" fmla="*/ 255063 w 341142"/>
                  <a:gd name="connsiteY3" fmla="*/ 272067 h 391670"/>
                  <a:gd name="connsiteX4" fmla="*/ 255063 w 341142"/>
                  <a:gd name="connsiteY4" fmla="*/ 150769 h 391670"/>
                  <a:gd name="connsiteX5" fmla="*/ 180418 w 341142"/>
                  <a:gd name="connsiteY5" fmla="*/ 1479 h 391670"/>
                  <a:gd name="connsiteX6" fmla="*/ 40459 w 341142"/>
                  <a:gd name="connsiteY6" fmla="*/ 85454 h 391670"/>
                  <a:gd name="connsiteX7" fmla="*/ 3136 w 341142"/>
                  <a:gd name="connsiteY7" fmla="*/ 262736 h 391670"/>
                  <a:gd name="connsiteX8" fmla="*/ 105773 w 341142"/>
                  <a:gd name="connsiteY8" fmla="*/ 365373 h 391670"/>
                  <a:gd name="connsiteX9" fmla="*/ 236401 w 341142"/>
                  <a:gd name="connsiteY9" fmla="*/ 384034 h 391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1142" h="391670">
                    <a:moveTo>
                      <a:pt x="236401" y="384034"/>
                    </a:moveTo>
                    <a:cubicBezTo>
                      <a:pt x="275278" y="366928"/>
                      <a:pt x="328152" y="296948"/>
                      <a:pt x="339038" y="262736"/>
                    </a:cubicBezTo>
                    <a:cubicBezTo>
                      <a:pt x="349924" y="228524"/>
                      <a:pt x="315712" y="177205"/>
                      <a:pt x="301716" y="178760"/>
                    </a:cubicBezTo>
                    <a:cubicBezTo>
                      <a:pt x="287720" y="180315"/>
                      <a:pt x="262838" y="276732"/>
                      <a:pt x="255063" y="272067"/>
                    </a:cubicBezTo>
                    <a:cubicBezTo>
                      <a:pt x="247288" y="267402"/>
                      <a:pt x="267504" y="195867"/>
                      <a:pt x="255063" y="150769"/>
                    </a:cubicBezTo>
                    <a:cubicBezTo>
                      <a:pt x="242622" y="105671"/>
                      <a:pt x="216185" y="12365"/>
                      <a:pt x="180418" y="1479"/>
                    </a:cubicBezTo>
                    <a:cubicBezTo>
                      <a:pt x="144651" y="-9407"/>
                      <a:pt x="70006" y="41911"/>
                      <a:pt x="40459" y="85454"/>
                    </a:cubicBezTo>
                    <a:cubicBezTo>
                      <a:pt x="10912" y="128997"/>
                      <a:pt x="-7750" y="216083"/>
                      <a:pt x="3136" y="262736"/>
                    </a:cubicBezTo>
                    <a:cubicBezTo>
                      <a:pt x="14022" y="309389"/>
                      <a:pt x="68451" y="343602"/>
                      <a:pt x="105773" y="365373"/>
                    </a:cubicBezTo>
                    <a:cubicBezTo>
                      <a:pt x="143095" y="387144"/>
                      <a:pt x="197524" y="401140"/>
                      <a:pt x="236401" y="384034"/>
                    </a:cubicBezTo>
                    <a:close/>
                  </a:path>
                </a:pathLst>
              </a:custGeom>
              <a:solidFill>
                <a:srgbClr val="FFD04B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6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3146" name="Freeform: Shape 3145">
                <a:extLst>
                  <a:ext uri="{FF2B5EF4-FFF2-40B4-BE49-F238E27FC236}">
                    <a16:creationId xmlns:a16="http://schemas.microsoft.com/office/drawing/2014/main" id="{1242BB6E-5688-696B-82E4-C71913838A8A}"/>
                  </a:ext>
                </a:extLst>
              </p:cNvPr>
              <p:cNvSpPr/>
              <p:nvPr/>
            </p:nvSpPr>
            <p:spPr>
              <a:xfrm>
                <a:off x="2976531" y="4859809"/>
                <a:ext cx="304872" cy="156811"/>
              </a:xfrm>
              <a:custGeom>
                <a:avLst/>
                <a:gdLst>
                  <a:gd name="connsiteX0" fmla="*/ 2021 w 464972"/>
                  <a:gd name="connsiteY0" fmla="*/ 84100 h 245226"/>
                  <a:gd name="connsiteX1" fmla="*/ 272609 w 464972"/>
                  <a:gd name="connsiteY1" fmla="*/ 124 h 245226"/>
                  <a:gd name="connsiteX2" fmla="*/ 459221 w 464972"/>
                  <a:gd name="connsiteY2" fmla="*/ 102761 h 245226"/>
                  <a:gd name="connsiteX3" fmla="*/ 393907 w 464972"/>
                  <a:gd name="connsiteY3" fmla="*/ 242720 h 245226"/>
                  <a:gd name="connsiteX4" fmla="*/ 160642 w 464972"/>
                  <a:gd name="connsiteY4" fmla="*/ 186736 h 245226"/>
                  <a:gd name="connsiteX5" fmla="*/ 2021 w 464972"/>
                  <a:gd name="connsiteY5" fmla="*/ 84100 h 245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4972" h="245226">
                    <a:moveTo>
                      <a:pt x="2021" y="84100"/>
                    </a:moveTo>
                    <a:cubicBezTo>
                      <a:pt x="20682" y="52998"/>
                      <a:pt x="196409" y="-2986"/>
                      <a:pt x="272609" y="124"/>
                    </a:cubicBezTo>
                    <a:cubicBezTo>
                      <a:pt x="348809" y="3234"/>
                      <a:pt x="439005" y="62328"/>
                      <a:pt x="459221" y="102761"/>
                    </a:cubicBezTo>
                    <a:cubicBezTo>
                      <a:pt x="479437" y="143194"/>
                      <a:pt x="443670" y="228724"/>
                      <a:pt x="393907" y="242720"/>
                    </a:cubicBezTo>
                    <a:cubicBezTo>
                      <a:pt x="344144" y="256716"/>
                      <a:pt x="222846" y="208508"/>
                      <a:pt x="160642" y="186736"/>
                    </a:cubicBezTo>
                    <a:cubicBezTo>
                      <a:pt x="98438" y="164965"/>
                      <a:pt x="-16640" y="115202"/>
                      <a:pt x="2021" y="84100"/>
                    </a:cubicBez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7" name="Freeform: Shape 3146">
                <a:extLst>
                  <a:ext uri="{FF2B5EF4-FFF2-40B4-BE49-F238E27FC236}">
                    <a16:creationId xmlns:a16="http://schemas.microsoft.com/office/drawing/2014/main" id="{B8553DEA-A9AF-6410-098C-DBDE3F43B37A}"/>
                  </a:ext>
                </a:extLst>
              </p:cNvPr>
              <p:cNvSpPr/>
              <p:nvPr/>
            </p:nvSpPr>
            <p:spPr>
              <a:xfrm rot="21310446" flipH="1">
                <a:off x="2393425" y="4800720"/>
                <a:ext cx="275651" cy="156811"/>
              </a:xfrm>
              <a:custGeom>
                <a:avLst/>
                <a:gdLst>
                  <a:gd name="connsiteX0" fmla="*/ 2021 w 464972"/>
                  <a:gd name="connsiteY0" fmla="*/ 84100 h 245226"/>
                  <a:gd name="connsiteX1" fmla="*/ 272609 w 464972"/>
                  <a:gd name="connsiteY1" fmla="*/ 124 h 245226"/>
                  <a:gd name="connsiteX2" fmla="*/ 459221 w 464972"/>
                  <a:gd name="connsiteY2" fmla="*/ 102761 h 245226"/>
                  <a:gd name="connsiteX3" fmla="*/ 393907 w 464972"/>
                  <a:gd name="connsiteY3" fmla="*/ 242720 h 245226"/>
                  <a:gd name="connsiteX4" fmla="*/ 160642 w 464972"/>
                  <a:gd name="connsiteY4" fmla="*/ 186736 h 245226"/>
                  <a:gd name="connsiteX5" fmla="*/ 2021 w 464972"/>
                  <a:gd name="connsiteY5" fmla="*/ 84100 h 245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4972" h="245226">
                    <a:moveTo>
                      <a:pt x="2021" y="84100"/>
                    </a:moveTo>
                    <a:cubicBezTo>
                      <a:pt x="20682" y="52998"/>
                      <a:pt x="196409" y="-2986"/>
                      <a:pt x="272609" y="124"/>
                    </a:cubicBezTo>
                    <a:cubicBezTo>
                      <a:pt x="348809" y="3234"/>
                      <a:pt x="439005" y="62328"/>
                      <a:pt x="459221" y="102761"/>
                    </a:cubicBezTo>
                    <a:cubicBezTo>
                      <a:pt x="479437" y="143194"/>
                      <a:pt x="443670" y="228724"/>
                      <a:pt x="393907" y="242720"/>
                    </a:cubicBezTo>
                    <a:cubicBezTo>
                      <a:pt x="344144" y="256716"/>
                      <a:pt x="222846" y="208508"/>
                      <a:pt x="160642" y="186736"/>
                    </a:cubicBezTo>
                    <a:cubicBezTo>
                      <a:pt x="98438" y="164965"/>
                      <a:pt x="-16640" y="115202"/>
                      <a:pt x="2021" y="84100"/>
                    </a:cubicBez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48" name="Group 3147">
                <a:extLst>
                  <a:ext uri="{FF2B5EF4-FFF2-40B4-BE49-F238E27FC236}">
                    <a16:creationId xmlns:a16="http://schemas.microsoft.com/office/drawing/2014/main" id="{CB01F407-81A4-4BCA-DE0C-AA9CBA90FC83}"/>
                  </a:ext>
                </a:extLst>
              </p:cNvPr>
              <p:cNvGrpSpPr/>
              <p:nvPr/>
            </p:nvGrpSpPr>
            <p:grpSpPr>
              <a:xfrm rot="21344338">
                <a:off x="2878001" y="3973521"/>
                <a:ext cx="319103" cy="200773"/>
                <a:chOff x="3638284" y="4495800"/>
                <a:chExt cx="2800317" cy="1540982"/>
              </a:xfrm>
            </p:grpSpPr>
            <p:sp>
              <p:nvSpPr>
                <p:cNvPr id="3170" name="Oval 3169">
                  <a:extLst>
                    <a:ext uri="{FF2B5EF4-FFF2-40B4-BE49-F238E27FC236}">
                      <a16:creationId xmlns:a16="http://schemas.microsoft.com/office/drawing/2014/main" id="{DE870E16-01DB-FDD6-4166-03A93D6B438F}"/>
                    </a:ext>
                  </a:extLst>
                </p:cNvPr>
                <p:cNvSpPr/>
                <p:nvPr/>
              </p:nvSpPr>
              <p:spPr>
                <a:xfrm>
                  <a:off x="4343400" y="4495800"/>
                  <a:ext cx="1524000" cy="1540982"/>
                </a:xfrm>
                <a:prstGeom prst="ellipse">
                  <a:avLst/>
                </a:prstGeom>
                <a:solidFill>
                  <a:srgbClr val="FF00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1" name="Freeform: Shape 3170">
                  <a:extLst>
                    <a:ext uri="{FF2B5EF4-FFF2-40B4-BE49-F238E27FC236}">
                      <a16:creationId xmlns:a16="http://schemas.microsoft.com/office/drawing/2014/main" id="{94202463-C351-CF5A-8488-60E4C91DB4FE}"/>
                    </a:ext>
                  </a:extLst>
                </p:cNvPr>
                <p:cNvSpPr/>
                <p:nvPr/>
              </p:nvSpPr>
              <p:spPr>
                <a:xfrm>
                  <a:off x="3638284" y="4983547"/>
                  <a:ext cx="2800317" cy="662093"/>
                </a:xfrm>
                <a:custGeom>
                  <a:avLst/>
                  <a:gdLst>
                    <a:gd name="connsiteX0" fmla="*/ 709781 w 2800317"/>
                    <a:gd name="connsiteY0" fmla="*/ 110967 h 662093"/>
                    <a:gd name="connsiteX1" fmla="*/ 187267 w 2800317"/>
                    <a:gd name="connsiteY1" fmla="*/ 241596 h 662093"/>
                    <a:gd name="connsiteX2" fmla="*/ 37977 w 2800317"/>
                    <a:gd name="connsiteY2" fmla="*/ 344233 h 662093"/>
                    <a:gd name="connsiteX3" fmla="*/ 149945 w 2800317"/>
                    <a:gd name="connsiteY3" fmla="*/ 549506 h 662093"/>
                    <a:gd name="connsiteX4" fmla="*/ 1502883 w 2800317"/>
                    <a:gd name="connsiteY4" fmla="*/ 661473 h 662093"/>
                    <a:gd name="connsiteX5" fmla="*/ 2473267 w 2800317"/>
                    <a:gd name="connsiteY5" fmla="*/ 502853 h 662093"/>
                    <a:gd name="connsiteX6" fmla="*/ 2799838 w 2800317"/>
                    <a:gd name="connsiteY6" fmla="*/ 120298 h 662093"/>
                    <a:gd name="connsiteX7" fmla="*/ 2538581 w 2800317"/>
                    <a:gd name="connsiteY7" fmla="*/ 8331 h 662093"/>
                    <a:gd name="connsiteX8" fmla="*/ 2230671 w 2800317"/>
                    <a:gd name="connsiteY8" fmla="*/ 26992 h 662093"/>
                    <a:gd name="connsiteX9" fmla="*/ 2249332 w 2800317"/>
                    <a:gd name="connsiteY9" fmla="*/ 176282 h 662093"/>
                    <a:gd name="connsiteX10" fmla="*/ 2445275 w 2800317"/>
                    <a:gd name="connsiteY10" fmla="*/ 176282 h 662093"/>
                    <a:gd name="connsiteX11" fmla="*/ 2482598 w 2800317"/>
                    <a:gd name="connsiteY11" fmla="*/ 241596 h 662093"/>
                    <a:gd name="connsiteX12" fmla="*/ 2295985 w 2800317"/>
                    <a:gd name="connsiteY12" fmla="*/ 306910 h 662093"/>
                    <a:gd name="connsiteX13" fmla="*/ 1540206 w 2800317"/>
                    <a:gd name="connsiteY13" fmla="*/ 400216 h 662093"/>
                    <a:gd name="connsiteX14" fmla="*/ 747104 w 2800317"/>
                    <a:gd name="connsiteY14" fmla="*/ 409547 h 662093"/>
                    <a:gd name="connsiteX15" fmla="*/ 429863 w 2800317"/>
                    <a:gd name="connsiteY15" fmla="*/ 400216 h 662093"/>
                    <a:gd name="connsiteX16" fmla="*/ 448524 w 2800317"/>
                    <a:gd name="connsiteY16" fmla="*/ 344233 h 662093"/>
                    <a:gd name="connsiteX17" fmla="*/ 691120 w 2800317"/>
                    <a:gd name="connsiteY17" fmla="*/ 278918 h 662093"/>
                    <a:gd name="connsiteX18" fmla="*/ 709781 w 2800317"/>
                    <a:gd name="connsiteY18" fmla="*/ 110967 h 6620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800317" h="662093">
                      <a:moveTo>
                        <a:pt x="709781" y="110967"/>
                      </a:moveTo>
                      <a:cubicBezTo>
                        <a:pt x="625806" y="104747"/>
                        <a:pt x="299234" y="202718"/>
                        <a:pt x="187267" y="241596"/>
                      </a:cubicBezTo>
                      <a:cubicBezTo>
                        <a:pt x="75300" y="280474"/>
                        <a:pt x="44197" y="292915"/>
                        <a:pt x="37977" y="344233"/>
                      </a:cubicBezTo>
                      <a:cubicBezTo>
                        <a:pt x="31757" y="395551"/>
                        <a:pt x="-94206" y="496633"/>
                        <a:pt x="149945" y="549506"/>
                      </a:cubicBezTo>
                      <a:cubicBezTo>
                        <a:pt x="394096" y="602379"/>
                        <a:pt x="1115663" y="669249"/>
                        <a:pt x="1502883" y="661473"/>
                      </a:cubicBezTo>
                      <a:cubicBezTo>
                        <a:pt x="1890103" y="653697"/>
                        <a:pt x="2257108" y="593049"/>
                        <a:pt x="2473267" y="502853"/>
                      </a:cubicBezTo>
                      <a:cubicBezTo>
                        <a:pt x="2689426" y="412657"/>
                        <a:pt x="2788952" y="202718"/>
                        <a:pt x="2799838" y="120298"/>
                      </a:cubicBezTo>
                      <a:cubicBezTo>
                        <a:pt x="2810724" y="37878"/>
                        <a:pt x="2633442" y="23882"/>
                        <a:pt x="2538581" y="8331"/>
                      </a:cubicBezTo>
                      <a:cubicBezTo>
                        <a:pt x="2443720" y="-7220"/>
                        <a:pt x="2278879" y="-1000"/>
                        <a:pt x="2230671" y="26992"/>
                      </a:cubicBezTo>
                      <a:cubicBezTo>
                        <a:pt x="2182463" y="54984"/>
                        <a:pt x="2213565" y="151400"/>
                        <a:pt x="2249332" y="176282"/>
                      </a:cubicBezTo>
                      <a:cubicBezTo>
                        <a:pt x="2285099" y="201164"/>
                        <a:pt x="2406397" y="165396"/>
                        <a:pt x="2445275" y="176282"/>
                      </a:cubicBezTo>
                      <a:cubicBezTo>
                        <a:pt x="2484153" y="187168"/>
                        <a:pt x="2507480" y="219825"/>
                        <a:pt x="2482598" y="241596"/>
                      </a:cubicBezTo>
                      <a:cubicBezTo>
                        <a:pt x="2457716" y="263367"/>
                        <a:pt x="2453050" y="280473"/>
                        <a:pt x="2295985" y="306910"/>
                      </a:cubicBezTo>
                      <a:cubicBezTo>
                        <a:pt x="2138920" y="333347"/>
                        <a:pt x="1798353" y="383110"/>
                        <a:pt x="1540206" y="400216"/>
                      </a:cubicBezTo>
                      <a:cubicBezTo>
                        <a:pt x="1282059" y="417322"/>
                        <a:pt x="747104" y="409547"/>
                        <a:pt x="747104" y="409547"/>
                      </a:cubicBezTo>
                      <a:cubicBezTo>
                        <a:pt x="562047" y="409547"/>
                        <a:pt x="479626" y="411102"/>
                        <a:pt x="429863" y="400216"/>
                      </a:cubicBezTo>
                      <a:cubicBezTo>
                        <a:pt x="380100" y="389330"/>
                        <a:pt x="404981" y="364449"/>
                        <a:pt x="448524" y="344233"/>
                      </a:cubicBezTo>
                      <a:cubicBezTo>
                        <a:pt x="492067" y="324017"/>
                        <a:pt x="641357" y="314685"/>
                        <a:pt x="691120" y="278918"/>
                      </a:cubicBezTo>
                      <a:cubicBezTo>
                        <a:pt x="740883" y="243151"/>
                        <a:pt x="793756" y="117187"/>
                        <a:pt x="709781" y="110967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9" name="Group 3148">
                <a:extLst>
                  <a:ext uri="{FF2B5EF4-FFF2-40B4-BE49-F238E27FC236}">
                    <a16:creationId xmlns:a16="http://schemas.microsoft.com/office/drawing/2014/main" id="{10EA4446-6DE0-A6C0-E886-0A034BC3FAD0}"/>
                  </a:ext>
                </a:extLst>
              </p:cNvPr>
              <p:cNvGrpSpPr/>
              <p:nvPr/>
            </p:nvGrpSpPr>
            <p:grpSpPr>
              <a:xfrm>
                <a:off x="2852522" y="3327632"/>
                <a:ext cx="654584" cy="536288"/>
                <a:chOff x="3824386" y="3657600"/>
                <a:chExt cx="998330" cy="945368"/>
              </a:xfrm>
            </p:grpSpPr>
            <p:grpSp>
              <p:nvGrpSpPr>
                <p:cNvPr id="3156" name="Group 3155">
                  <a:extLst>
                    <a:ext uri="{FF2B5EF4-FFF2-40B4-BE49-F238E27FC236}">
                      <a16:creationId xmlns:a16="http://schemas.microsoft.com/office/drawing/2014/main" id="{04CD7E98-8435-25ED-F2C5-613015A020EA}"/>
                    </a:ext>
                  </a:extLst>
                </p:cNvPr>
                <p:cNvGrpSpPr/>
                <p:nvPr/>
              </p:nvGrpSpPr>
              <p:grpSpPr>
                <a:xfrm>
                  <a:off x="3824386" y="3657600"/>
                  <a:ext cx="998330" cy="945368"/>
                  <a:chOff x="1366935" y="3601616"/>
                  <a:chExt cx="942596" cy="810166"/>
                </a:xfrm>
              </p:grpSpPr>
              <p:sp>
                <p:nvSpPr>
                  <p:cNvPr id="3165" name="Freeform: Shape 3164">
                    <a:extLst>
                      <a:ext uri="{FF2B5EF4-FFF2-40B4-BE49-F238E27FC236}">
                        <a16:creationId xmlns:a16="http://schemas.microsoft.com/office/drawing/2014/main" id="{274D37BB-D57E-E875-6832-07B8BA881294}"/>
                      </a:ext>
                    </a:extLst>
                  </p:cNvPr>
                  <p:cNvSpPr/>
                  <p:nvPr/>
                </p:nvSpPr>
                <p:spPr>
                  <a:xfrm>
                    <a:off x="1423184" y="3803976"/>
                    <a:ext cx="119967" cy="152400"/>
                  </a:xfrm>
                  <a:custGeom>
                    <a:avLst/>
                    <a:gdLst>
                      <a:gd name="connsiteX0" fmla="*/ 410640 w 942596"/>
                      <a:gd name="connsiteY0" fmla="*/ 1458 h 754182"/>
                      <a:gd name="connsiteX1" fmla="*/ 140052 w 942596"/>
                      <a:gd name="connsiteY1" fmla="*/ 178740 h 754182"/>
                      <a:gd name="connsiteX2" fmla="*/ 93 w 942596"/>
                      <a:gd name="connsiteY2" fmla="*/ 430666 h 754182"/>
                      <a:gd name="connsiteX3" fmla="*/ 158713 w 942596"/>
                      <a:gd name="connsiteY3" fmla="*/ 682593 h 754182"/>
                      <a:gd name="connsiteX4" fmla="*/ 690558 w 942596"/>
                      <a:gd name="connsiteY4" fmla="*/ 738576 h 754182"/>
                      <a:gd name="connsiteX5" fmla="*/ 942484 w 942596"/>
                      <a:gd name="connsiteY5" fmla="*/ 439997 h 754182"/>
                      <a:gd name="connsiteX6" fmla="*/ 718550 w 942596"/>
                      <a:gd name="connsiteY6" fmla="*/ 113425 h 754182"/>
                      <a:gd name="connsiteX7" fmla="*/ 410640 w 942596"/>
                      <a:gd name="connsiteY7" fmla="*/ 1458 h 754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42596" h="754182">
                        <a:moveTo>
                          <a:pt x="410640" y="1458"/>
                        </a:moveTo>
                        <a:cubicBezTo>
                          <a:pt x="314224" y="12344"/>
                          <a:pt x="208476" y="107205"/>
                          <a:pt x="140052" y="178740"/>
                        </a:cubicBezTo>
                        <a:cubicBezTo>
                          <a:pt x="71628" y="250275"/>
                          <a:pt x="-3017" y="346691"/>
                          <a:pt x="93" y="430666"/>
                        </a:cubicBezTo>
                        <a:cubicBezTo>
                          <a:pt x="3203" y="514641"/>
                          <a:pt x="43636" y="631275"/>
                          <a:pt x="158713" y="682593"/>
                        </a:cubicBezTo>
                        <a:cubicBezTo>
                          <a:pt x="273790" y="733911"/>
                          <a:pt x="559930" y="779009"/>
                          <a:pt x="690558" y="738576"/>
                        </a:cubicBezTo>
                        <a:cubicBezTo>
                          <a:pt x="821186" y="698143"/>
                          <a:pt x="937819" y="544189"/>
                          <a:pt x="942484" y="439997"/>
                        </a:cubicBezTo>
                        <a:cubicBezTo>
                          <a:pt x="947149" y="335805"/>
                          <a:pt x="805636" y="184960"/>
                          <a:pt x="718550" y="113425"/>
                        </a:cubicBezTo>
                        <a:cubicBezTo>
                          <a:pt x="631464" y="41890"/>
                          <a:pt x="507056" y="-9428"/>
                          <a:pt x="410640" y="1458"/>
                        </a:cubicBezTo>
                        <a:close/>
                      </a:path>
                    </a:pathLst>
                  </a:custGeom>
                  <a:solidFill>
                    <a:srgbClr val="CC9900"/>
                  </a:solidFill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  <p:sp>
                <p:nvSpPr>
                  <p:cNvPr id="3166" name="Freeform: Shape 3165">
                    <a:extLst>
                      <a:ext uri="{FF2B5EF4-FFF2-40B4-BE49-F238E27FC236}">
                        <a16:creationId xmlns:a16="http://schemas.microsoft.com/office/drawing/2014/main" id="{AD669EED-BD11-1BD0-2CC8-9A1E7DACC67B}"/>
                      </a:ext>
                    </a:extLst>
                  </p:cNvPr>
                  <p:cNvSpPr/>
                  <p:nvPr/>
                </p:nvSpPr>
                <p:spPr>
                  <a:xfrm>
                    <a:off x="2131584" y="3810000"/>
                    <a:ext cx="119967" cy="152400"/>
                  </a:xfrm>
                  <a:custGeom>
                    <a:avLst/>
                    <a:gdLst>
                      <a:gd name="connsiteX0" fmla="*/ 410640 w 942596"/>
                      <a:gd name="connsiteY0" fmla="*/ 1458 h 754182"/>
                      <a:gd name="connsiteX1" fmla="*/ 140052 w 942596"/>
                      <a:gd name="connsiteY1" fmla="*/ 178740 h 754182"/>
                      <a:gd name="connsiteX2" fmla="*/ 93 w 942596"/>
                      <a:gd name="connsiteY2" fmla="*/ 430666 h 754182"/>
                      <a:gd name="connsiteX3" fmla="*/ 158713 w 942596"/>
                      <a:gd name="connsiteY3" fmla="*/ 682593 h 754182"/>
                      <a:gd name="connsiteX4" fmla="*/ 690558 w 942596"/>
                      <a:gd name="connsiteY4" fmla="*/ 738576 h 754182"/>
                      <a:gd name="connsiteX5" fmla="*/ 942484 w 942596"/>
                      <a:gd name="connsiteY5" fmla="*/ 439997 h 754182"/>
                      <a:gd name="connsiteX6" fmla="*/ 718550 w 942596"/>
                      <a:gd name="connsiteY6" fmla="*/ 113425 h 754182"/>
                      <a:gd name="connsiteX7" fmla="*/ 410640 w 942596"/>
                      <a:gd name="connsiteY7" fmla="*/ 1458 h 754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42596" h="754182">
                        <a:moveTo>
                          <a:pt x="410640" y="1458"/>
                        </a:moveTo>
                        <a:cubicBezTo>
                          <a:pt x="314224" y="12344"/>
                          <a:pt x="208476" y="107205"/>
                          <a:pt x="140052" y="178740"/>
                        </a:cubicBezTo>
                        <a:cubicBezTo>
                          <a:pt x="71628" y="250275"/>
                          <a:pt x="-3017" y="346691"/>
                          <a:pt x="93" y="430666"/>
                        </a:cubicBezTo>
                        <a:cubicBezTo>
                          <a:pt x="3203" y="514641"/>
                          <a:pt x="43636" y="631275"/>
                          <a:pt x="158713" y="682593"/>
                        </a:cubicBezTo>
                        <a:cubicBezTo>
                          <a:pt x="273790" y="733911"/>
                          <a:pt x="559930" y="779009"/>
                          <a:pt x="690558" y="738576"/>
                        </a:cubicBezTo>
                        <a:cubicBezTo>
                          <a:pt x="821186" y="698143"/>
                          <a:pt x="937819" y="544189"/>
                          <a:pt x="942484" y="439997"/>
                        </a:cubicBezTo>
                        <a:cubicBezTo>
                          <a:pt x="947149" y="335805"/>
                          <a:pt x="805636" y="184960"/>
                          <a:pt x="718550" y="113425"/>
                        </a:cubicBezTo>
                        <a:cubicBezTo>
                          <a:pt x="631464" y="41890"/>
                          <a:pt x="507056" y="-9428"/>
                          <a:pt x="410640" y="1458"/>
                        </a:cubicBezTo>
                        <a:close/>
                      </a:path>
                    </a:pathLst>
                  </a:custGeom>
                  <a:solidFill>
                    <a:srgbClr val="CC9900"/>
                  </a:solidFill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  <p:sp>
                <p:nvSpPr>
                  <p:cNvPr id="3167" name="Freeform: Shape 3166">
                    <a:extLst>
                      <a:ext uri="{FF2B5EF4-FFF2-40B4-BE49-F238E27FC236}">
                        <a16:creationId xmlns:a16="http://schemas.microsoft.com/office/drawing/2014/main" id="{D5B5DB54-D45B-CD81-76D3-1F99A5019F80}"/>
                      </a:ext>
                    </a:extLst>
                  </p:cNvPr>
                  <p:cNvSpPr/>
                  <p:nvPr/>
                </p:nvSpPr>
                <p:spPr>
                  <a:xfrm>
                    <a:off x="1366935" y="3657600"/>
                    <a:ext cx="942596" cy="754182"/>
                  </a:xfrm>
                  <a:custGeom>
                    <a:avLst/>
                    <a:gdLst>
                      <a:gd name="connsiteX0" fmla="*/ 410640 w 942596"/>
                      <a:gd name="connsiteY0" fmla="*/ 1458 h 754182"/>
                      <a:gd name="connsiteX1" fmla="*/ 140052 w 942596"/>
                      <a:gd name="connsiteY1" fmla="*/ 178740 h 754182"/>
                      <a:gd name="connsiteX2" fmla="*/ 93 w 942596"/>
                      <a:gd name="connsiteY2" fmla="*/ 430666 h 754182"/>
                      <a:gd name="connsiteX3" fmla="*/ 158713 w 942596"/>
                      <a:gd name="connsiteY3" fmla="*/ 682593 h 754182"/>
                      <a:gd name="connsiteX4" fmla="*/ 690558 w 942596"/>
                      <a:gd name="connsiteY4" fmla="*/ 738576 h 754182"/>
                      <a:gd name="connsiteX5" fmla="*/ 942484 w 942596"/>
                      <a:gd name="connsiteY5" fmla="*/ 439997 h 754182"/>
                      <a:gd name="connsiteX6" fmla="*/ 718550 w 942596"/>
                      <a:gd name="connsiteY6" fmla="*/ 113425 h 754182"/>
                      <a:gd name="connsiteX7" fmla="*/ 410640 w 942596"/>
                      <a:gd name="connsiteY7" fmla="*/ 1458 h 754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42596" h="754182">
                        <a:moveTo>
                          <a:pt x="410640" y="1458"/>
                        </a:moveTo>
                        <a:cubicBezTo>
                          <a:pt x="314224" y="12344"/>
                          <a:pt x="208476" y="107205"/>
                          <a:pt x="140052" y="178740"/>
                        </a:cubicBezTo>
                        <a:cubicBezTo>
                          <a:pt x="71628" y="250275"/>
                          <a:pt x="-3017" y="346691"/>
                          <a:pt x="93" y="430666"/>
                        </a:cubicBezTo>
                        <a:cubicBezTo>
                          <a:pt x="3203" y="514641"/>
                          <a:pt x="43636" y="631275"/>
                          <a:pt x="158713" y="682593"/>
                        </a:cubicBezTo>
                        <a:cubicBezTo>
                          <a:pt x="273790" y="733911"/>
                          <a:pt x="559930" y="779009"/>
                          <a:pt x="690558" y="738576"/>
                        </a:cubicBezTo>
                        <a:cubicBezTo>
                          <a:pt x="821186" y="698143"/>
                          <a:pt x="937819" y="544189"/>
                          <a:pt x="942484" y="439997"/>
                        </a:cubicBezTo>
                        <a:cubicBezTo>
                          <a:pt x="947149" y="335805"/>
                          <a:pt x="805636" y="184960"/>
                          <a:pt x="718550" y="113425"/>
                        </a:cubicBezTo>
                        <a:cubicBezTo>
                          <a:pt x="631464" y="41890"/>
                          <a:pt x="507056" y="-9428"/>
                          <a:pt x="410640" y="1458"/>
                        </a:cubicBezTo>
                        <a:close/>
                      </a:path>
                    </a:pathLst>
                  </a:custGeom>
                  <a:solidFill>
                    <a:srgbClr val="FFD04B"/>
                  </a:solidFill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  <p:sp>
                <p:nvSpPr>
                  <p:cNvPr id="3168" name="Freeform: Shape 3167">
                    <a:extLst>
                      <a:ext uri="{FF2B5EF4-FFF2-40B4-BE49-F238E27FC236}">
                        <a16:creationId xmlns:a16="http://schemas.microsoft.com/office/drawing/2014/main" id="{21ABA4CB-A647-2158-F07D-9F578A8A760F}"/>
                      </a:ext>
                    </a:extLst>
                  </p:cNvPr>
                  <p:cNvSpPr/>
                  <p:nvPr/>
                </p:nvSpPr>
                <p:spPr>
                  <a:xfrm rot="21066382">
                    <a:off x="1647897" y="4125957"/>
                    <a:ext cx="358937" cy="184885"/>
                  </a:xfrm>
                  <a:custGeom>
                    <a:avLst/>
                    <a:gdLst>
                      <a:gd name="connsiteX0" fmla="*/ 8639 w 447588"/>
                      <a:gd name="connsiteY0" fmla="*/ 1132 h 244062"/>
                      <a:gd name="connsiteX1" fmla="*/ 101945 w 447588"/>
                      <a:gd name="connsiteY1" fmla="*/ 122430 h 244062"/>
                      <a:gd name="connsiteX2" fmla="*/ 279226 w 447588"/>
                      <a:gd name="connsiteY2" fmla="*/ 243728 h 244062"/>
                      <a:gd name="connsiteX3" fmla="*/ 447177 w 447588"/>
                      <a:gd name="connsiteY3" fmla="*/ 159753 h 244062"/>
                      <a:gd name="connsiteX4" fmla="*/ 316549 w 447588"/>
                      <a:gd name="connsiteY4" fmla="*/ 197075 h 244062"/>
                      <a:gd name="connsiteX5" fmla="*/ 8639 w 447588"/>
                      <a:gd name="connsiteY5" fmla="*/ 1132 h 244062"/>
                      <a:gd name="connsiteX0" fmla="*/ 6596 w 445407"/>
                      <a:gd name="connsiteY0" fmla="*/ 96 h 243026"/>
                      <a:gd name="connsiteX1" fmla="*/ 99902 w 445407"/>
                      <a:gd name="connsiteY1" fmla="*/ 121394 h 243026"/>
                      <a:gd name="connsiteX2" fmla="*/ 277183 w 445407"/>
                      <a:gd name="connsiteY2" fmla="*/ 242692 h 243026"/>
                      <a:gd name="connsiteX3" fmla="*/ 445134 w 445407"/>
                      <a:gd name="connsiteY3" fmla="*/ 158717 h 243026"/>
                      <a:gd name="connsiteX4" fmla="*/ 278423 w 445407"/>
                      <a:gd name="connsiteY4" fmla="*/ 141341 h 243026"/>
                      <a:gd name="connsiteX5" fmla="*/ 6596 w 445407"/>
                      <a:gd name="connsiteY5" fmla="*/ 96 h 243026"/>
                      <a:gd name="connsiteX0" fmla="*/ 6596 w 352707"/>
                      <a:gd name="connsiteY0" fmla="*/ 96 h 244871"/>
                      <a:gd name="connsiteX1" fmla="*/ 99902 w 352707"/>
                      <a:gd name="connsiteY1" fmla="*/ 121394 h 244871"/>
                      <a:gd name="connsiteX2" fmla="*/ 277183 w 352707"/>
                      <a:gd name="connsiteY2" fmla="*/ 242692 h 244871"/>
                      <a:gd name="connsiteX3" fmla="*/ 351688 w 352707"/>
                      <a:gd name="connsiteY3" fmla="*/ 199148 h 244871"/>
                      <a:gd name="connsiteX4" fmla="*/ 278423 w 352707"/>
                      <a:gd name="connsiteY4" fmla="*/ 141341 h 244871"/>
                      <a:gd name="connsiteX5" fmla="*/ 6596 w 352707"/>
                      <a:gd name="connsiteY5" fmla="*/ 96 h 244871"/>
                      <a:gd name="connsiteX0" fmla="*/ 8781 w 323803"/>
                      <a:gd name="connsiteY0" fmla="*/ 216 h 186891"/>
                      <a:gd name="connsiteX1" fmla="*/ 71141 w 323803"/>
                      <a:gd name="connsiteY1" fmla="*/ 63414 h 186891"/>
                      <a:gd name="connsiteX2" fmla="*/ 248422 w 323803"/>
                      <a:gd name="connsiteY2" fmla="*/ 184712 h 186891"/>
                      <a:gd name="connsiteX3" fmla="*/ 322927 w 323803"/>
                      <a:gd name="connsiteY3" fmla="*/ 141168 h 186891"/>
                      <a:gd name="connsiteX4" fmla="*/ 249662 w 323803"/>
                      <a:gd name="connsiteY4" fmla="*/ 83361 h 186891"/>
                      <a:gd name="connsiteX5" fmla="*/ 8781 w 323803"/>
                      <a:gd name="connsiteY5" fmla="*/ 216 h 186891"/>
                      <a:gd name="connsiteX0" fmla="*/ 9754 w 324776"/>
                      <a:gd name="connsiteY0" fmla="*/ 408 h 185117"/>
                      <a:gd name="connsiteX1" fmla="*/ 66824 w 324776"/>
                      <a:gd name="connsiteY1" fmla="*/ 120689 h 185117"/>
                      <a:gd name="connsiteX2" fmla="*/ 249395 w 324776"/>
                      <a:gd name="connsiteY2" fmla="*/ 184904 h 185117"/>
                      <a:gd name="connsiteX3" fmla="*/ 323900 w 324776"/>
                      <a:gd name="connsiteY3" fmla="*/ 141360 h 185117"/>
                      <a:gd name="connsiteX4" fmla="*/ 250635 w 324776"/>
                      <a:gd name="connsiteY4" fmla="*/ 83553 h 185117"/>
                      <a:gd name="connsiteX5" fmla="*/ 9754 w 324776"/>
                      <a:gd name="connsiteY5" fmla="*/ 408 h 185117"/>
                      <a:gd name="connsiteX0" fmla="*/ 4192 w 318583"/>
                      <a:gd name="connsiteY0" fmla="*/ 406 h 185115"/>
                      <a:gd name="connsiteX1" fmla="*/ 61262 w 318583"/>
                      <a:gd name="connsiteY1" fmla="*/ 120687 h 185115"/>
                      <a:gd name="connsiteX2" fmla="*/ 243833 w 318583"/>
                      <a:gd name="connsiteY2" fmla="*/ 184902 h 185115"/>
                      <a:gd name="connsiteX3" fmla="*/ 318338 w 318583"/>
                      <a:gd name="connsiteY3" fmla="*/ 141358 h 185115"/>
                      <a:gd name="connsiteX4" fmla="*/ 158579 w 318583"/>
                      <a:gd name="connsiteY4" fmla="*/ 83659 h 185115"/>
                      <a:gd name="connsiteX5" fmla="*/ 4192 w 318583"/>
                      <a:gd name="connsiteY5" fmla="*/ 406 h 185115"/>
                      <a:gd name="connsiteX0" fmla="*/ 4192 w 358936"/>
                      <a:gd name="connsiteY0" fmla="*/ 385 h 184884"/>
                      <a:gd name="connsiteX1" fmla="*/ 61262 w 358936"/>
                      <a:gd name="connsiteY1" fmla="*/ 120666 h 184884"/>
                      <a:gd name="connsiteX2" fmla="*/ 243833 w 358936"/>
                      <a:gd name="connsiteY2" fmla="*/ 184881 h 184884"/>
                      <a:gd name="connsiteX3" fmla="*/ 358745 w 358936"/>
                      <a:gd name="connsiteY3" fmla="*/ 118158 h 184884"/>
                      <a:gd name="connsiteX4" fmla="*/ 158579 w 358936"/>
                      <a:gd name="connsiteY4" fmla="*/ 83638 h 184884"/>
                      <a:gd name="connsiteX5" fmla="*/ 4192 w 358936"/>
                      <a:gd name="connsiteY5" fmla="*/ 385 h 1848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58936" h="184884">
                        <a:moveTo>
                          <a:pt x="4192" y="385"/>
                        </a:moveTo>
                        <a:cubicBezTo>
                          <a:pt x="-12027" y="6556"/>
                          <a:pt x="21322" y="89917"/>
                          <a:pt x="61262" y="120666"/>
                        </a:cubicBezTo>
                        <a:cubicBezTo>
                          <a:pt x="101202" y="151415"/>
                          <a:pt x="194253" y="185299"/>
                          <a:pt x="243833" y="184881"/>
                        </a:cubicBezTo>
                        <a:cubicBezTo>
                          <a:pt x="293413" y="184463"/>
                          <a:pt x="352525" y="125933"/>
                          <a:pt x="358745" y="118158"/>
                        </a:cubicBezTo>
                        <a:cubicBezTo>
                          <a:pt x="364965" y="110383"/>
                          <a:pt x="217671" y="103267"/>
                          <a:pt x="158579" y="83638"/>
                        </a:cubicBezTo>
                        <a:cubicBezTo>
                          <a:pt x="99487" y="64009"/>
                          <a:pt x="20411" y="-5786"/>
                          <a:pt x="4192" y="385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69" name="Freeform: Shape 3168">
                    <a:extLst>
                      <a:ext uri="{FF2B5EF4-FFF2-40B4-BE49-F238E27FC236}">
                        <a16:creationId xmlns:a16="http://schemas.microsoft.com/office/drawing/2014/main" id="{C2FC1ADA-9796-B9C6-EB4F-132311987418}"/>
                      </a:ext>
                    </a:extLst>
                  </p:cNvPr>
                  <p:cNvSpPr/>
                  <p:nvPr/>
                </p:nvSpPr>
                <p:spPr>
                  <a:xfrm>
                    <a:off x="1539551" y="3601616"/>
                    <a:ext cx="606490" cy="223935"/>
                  </a:xfrm>
                  <a:custGeom>
                    <a:avLst/>
                    <a:gdLst>
                      <a:gd name="connsiteX0" fmla="*/ 0 w 606490"/>
                      <a:gd name="connsiteY0" fmla="*/ 139960 h 223935"/>
                      <a:gd name="connsiteX1" fmla="*/ 46653 w 606490"/>
                      <a:gd name="connsiteY1" fmla="*/ 223935 h 223935"/>
                      <a:gd name="connsiteX2" fmla="*/ 9331 w 606490"/>
                      <a:gd name="connsiteY2" fmla="*/ 83976 h 223935"/>
                      <a:gd name="connsiteX3" fmla="*/ 83976 w 606490"/>
                      <a:gd name="connsiteY3" fmla="*/ 195943 h 223935"/>
                      <a:gd name="connsiteX4" fmla="*/ 83976 w 606490"/>
                      <a:gd name="connsiteY4" fmla="*/ 65315 h 223935"/>
                      <a:gd name="connsiteX5" fmla="*/ 130629 w 606490"/>
                      <a:gd name="connsiteY5" fmla="*/ 158621 h 223935"/>
                      <a:gd name="connsiteX6" fmla="*/ 121298 w 606490"/>
                      <a:gd name="connsiteY6" fmla="*/ 46653 h 223935"/>
                      <a:gd name="connsiteX7" fmla="*/ 177282 w 606490"/>
                      <a:gd name="connsiteY7" fmla="*/ 139960 h 223935"/>
                      <a:gd name="connsiteX8" fmla="*/ 186612 w 606490"/>
                      <a:gd name="connsiteY8" fmla="*/ 27992 h 223935"/>
                      <a:gd name="connsiteX9" fmla="*/ 214604 w 606490"/>
                      <a:gd name="connsiteY9" fmla="*/ 177282 h 223935"/>
                      <a:gd name="connsiteX10" fmla="*/ 251927 w 606490"/>
                      <a:gd name="connsiteY10" fmla="*/ 27992 h 223935"/>
                      <a:gd name="connsiteX11" fmla="*/ 270588 w 606490"/>
                      <a:gd name="connsiteY11" fmla="*/ 111968 h 223935"/>
                      <a:gd name="connsiteX12" fmla="*/ 289249 w 606490"/>
                      <a:gd name="connsiteY12" fmla="*/ 18662 h 223935"/>
                      <a:gd name="connsiteX13" fmla="*/ 298580 w 606490"/>
                      <a:gd name="connsiteY13" fmla="*/ 139960 h 223935"/>
                      <a:gd name="connsiteX14" fmla="*/ 373225 w 606490"/>
                      <a:gd name="connsiteY14" fmla="*/ 0 h 223935"/>
                      <a:gd name="connsiteX15" fmla="*/ 373225 w 606490"/>
                      <a:gd name="connsiteY15" fmla="*/ 139960 h 223935"/>
                      <a:gd name="connsiteX16" fmla="*/ 438539 w 606490"/>
                      <a:gd name="connsiteY16" fmla="*/ 27992 h 223935"/>
                      <a:gd name="connsiteX17" fmla="*/ 429208 w 606490"/>
                      <a:gd name="connsiteY17" fmla="*/ 130629 h 223935"/>
                      <a:gd name="connsiteX18" fmla="*/ 429208 w 606490"/>
                      <a:gd name="connsiteY18" fmla="*/ 130629 h 223935"/>
                      <a:gd name="connsiteX19" fmla="*/ 457200 w 606490"/>
                      <a:gd name="connsiteY19" fmla="*/ 177282 h 223935"/>
                      <a:gd name="connsiteX20" fmla="*/ 494522 w 606490"/>
                      <a:gd name="connsiteY20" fmla="*/ 102637 h 223935"/>
                      <a:gd name="connsiteX21" fmla="*/ 485192 w 606490"/>
                      <a:gd name="connsiteY21" fmla="*/ 223935 h 223935"/>
                      <a:gd name="connsiteX22" fmla="*/ 569167 w 606490"/>
                      <a:gd name="connsiteY22" fmla="*/ 83976 h 223935"/>
                      <a:gd name="connsiteX23" fmla="*/ 503853 w 606490"/>
                      <a:gd name="connsiteY23" fmla="*/ 195943 h 223935"/>
                      <a:gd name="connsiteX24" fmla="*/ 606490 w 606490"/>
                      <a:gd name="connsiteY24" fmla="*/ 139960 h 223935"/>
                      <a:gd name="connsiteX25" fmla="*/ 559837 w 606490"/>
                      <a:gd name="connsiteY25" fmla="*/ 195943 h 2239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</a:cxnLst>
                    <a:rect l="l" t="t" r="r" b="b"/>
                    <a:pathLst>
                      <a:path w="606490" h="223935">
                        <a:moveTo>
                          <a:pt x="0" y="139960"/>
                        </a:moveTo>
                        <a:lnTo>
                          <a:pt x="46653" y="223935"/>
                        </a:lnTo>
                        <a:lnTo>
                          <a:pt x="9331" y="83976"/>
                        </a:lnTo>
                        <a:lnTo>
                          <a:pt x="83976" y="195943"/>
                        </a:lnTo>
                        <a:lnTo>
                          <a:pt x="83976" y="65315"/>
                        </a:lnTo>
                        <a:lnTo>
                          <a:pt x="130629" y="158621"/>
                        </a:lnTo>
                        <a:lnTo>
                          <a:pt x="121298" y="46653"/>
                        </a:lnTo>
                        <a:lnTo>
                          <a:pt x="177282" y="139960"/>
                        </a:lnTo>
                        <a:lnTo>
                          <a:pt x="186612" y="27992"/>
                        </a:lnTo>
                        <a:lnTo>
                          <a:pt x="214604" y="177282"/>
                        </a:lnTo>
                        <a:lnTo>
                          <a:pt x="251927" y="27992"/>
                        </a:lnTo>
                        <a:lnTo>
                          <a:pt x="270588" y="111968"/>
                        </a:lnTo>
                        <a:lnTo>
                          <a:pt x="289249" y="18662"/>
                        </a:lnTo>
                        <a:lnTo>
                          <a:pt x="298580" y="139960"/>
                        </a:lnTo>
                        <a:lnTo>
                          <a:pt x="373225" y="0"/>
                        </a:lnTo>
                        <a:lnTo>
                          <a:pt x="373225" y="139960"/>
                        </a:lnTo>
                        <a:lnTo>
                          <a:pt x="438539" y="27992"/>
                        </a:lnTo>
                        <a:lnTo>
                          <a:pt x="429208" y="130629"/>
                        </a:lnTo>
                        <a:lnTo>
                          <a:pt x="429208" y="130629"/>
                        </a:lnTo>
                        <a:lnTo>
                          <a:pt x="457200" y="177282"/>
                        </a:lnTo>
                        <a:lnTo>
                          <a:pt x="494522" y="102637"/>
                        </a:lnTo>
                        <a:lnTo>
                          <a:pt x="485192" y="223935"/>
                        </a:lnTo>
                        <a:lnTo>
                          <a:pt x="569167" y="83976"/>
                        </a:lnTo>
                        <a:lnTo>
                          <a:pt x="503853" y="195943"/>
                        </a:lnTo>
                        <a:lnTo>
                          <a:pt x="606490" y="139960"/>
                        </a:lnTo>
                        <a:lnTo>
                          <a:pt x="559837" y="195943"/>
                        </a:lnTo>
                      </a:path>
                    </a:pathLst>
                  </a:cu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57" name="Freeform: Shape 3156">
                  <a:extLst>
                    <a:ext uri="{FF2B5EF4-FFF2-40B4-BE49-F238E27FC236}">
                      <a16:creationId xmlns:a16="http://schemas.microsoft.com/office/drawing/2014/main" id="{55B52204-9735-C08A-BCA6-CC29A12E3C4B}"/>
                    </a:ext>
                  </a:extLst>
                </p:cNvPr>
                <p:cNvSpPr/>
                <p:nvPr/>
              </p:nvSpPr>
              <p:spPr>
                <a:xfrm rot="20767444">
                  <a:off x="4086334" y="4116410"/>
                  <a:ext cx="201852" cy="71259"/>
                </a:xfrm>
                <a:custGeom>
                  <a:avLst/>
                  <a:gdLst>
                    <a:gd name="connsiteX0" fmla="*/ 0 w 130628"/>
                    <a:gd name="connsiteY0" fmla="*/ 0 h 55984"/>
                    <a:gd name="connsiteX1" fmla="*/ 130628 w 130628"/>
                    <a:gd name="connsiteY1" fmla="*/ 37322 h 55984"/>
                    <a:gd name="connsiteX2" fmla="*/ 37322 w 130628"/>
                    <a:gd name="connsiteY2" fmla="*/ 55984 h 55984"/>
                    <a:gd name="connsiteX3" fmla="*/ 55983 w 130628"/>
                    <a:gd name="connsiteY3" fmla="*/ 46653 h 55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0628" h="55984">
                      <a:moveTo>
                        <a:pt x="0" y="0"/>
                      </a:moveTo>
                      <a:lnTo>
                        <a:pt x="130628" y="37322"/>
                      </a:lnTo>
                      <a:lnTo>
                        <a:pt x="37322" y="55984"/>
                      </a:lnTo>
                      <a:lnTo>
                        <a:pt x="55983" y="46653"/>
                      </a:lnTo>
                    </a:path>
                  </a:pathLst>
                </a:cu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8" name="Freeform: Shape 3157">
                  <a:extLst>
                    <a:ext uri="{FF2B5EF4-FFF2-40B4-BE49-F238E27FC236}">
                      <a16:creationId xmlns:a16="http://schemas.microsoft.com/office/drawing/2014/main" id="{AB02B91E-9BDC-C4D5-A786-C9F3EEB1E67E}"/>
                    </a:ext>
                  </a:extLst>
                </p:cNvPr>
                <p:cNvSpPr/>
                <p:nvPr/>
              </p:nvSpPr>
              <p:spPr>
                <a:xfrm>
                  <a:off x="4119563" y="4319588"/>
                  <a:ext cx="352425" cy="101324"/>
                </a:xfrm>
                <a:custGeom>
                  <a:avLst/>
                  <a:gdLst>
                    <a:gd name="connsiteX0" fmla="*/ 0 w 352425"/>
                    <a:gd name="connsiteY0" fmla="*/ 0 h 101324"/>
                    <a:gd name="connsiteX1" fmla="*/ 76200 w 352425"/>
                    <a:gd name="connsiteY1" fmla="*/ 52387 h 101324"/>
                    <a:gd name="connsiteX2" fmla="*/ 157162 w 352425"/>
                    <a:gd name="connsiteY2" fmla="*/ 100012 h 101324"/>
                    <a:gd name="connsiteX3" fmla="*/ 300037 w 352425"/>
                    <a:gd name="connsiteY3" fmla="*/ 85725 h 101324"/>
                    <a:gd name="connsiteX4" fmla="*/ 352425 w 352425"/>
                    <a:gd name="connsiteY4" fmla="*/ 61912 h 101324"/>
                    <a:gd name="connsiteX5" fmla="*/ 352425 w 352425"/>
                    <a:gd name="connsiteY5" fmla="*/ 61912 h 1013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52425" h="101324">
                      <a:moveTo>
                        <a:pt x="0" y="0"/>
                      </a:moveTo>
                      <a:cubicBezTo>
                        <a:pt x="25003" y="17859"/>
                        <a:pt x="50006" y="35718"/>
                        <a:pt x="76200" y="52387"/>
                      </a:cubicBezTo>
                      <a:cubicBezTo>
                        <a:pt x="102394" y="69056"/>
                        <a:pt x="119856" y="94456"/>
                        <a:pt x="157162" y="100012"/>
                      </a:cubicBezTo>
                      <a:cubicBezTo>
                        <a:pt x="194468" y="105568"/>
                        <a:pt x="267493" y="92075"/>
                        <a:pt x="300037" y="85725"/>
                      </a:cubicBezTo>
                      <a:cubicBezTo>
                        <a:pt x="332581" y="79375"/>
                        <a:pt x="352425" y="61912"/>
                        <a:pt x="352425" y="61912"/>
                      </a:cubicBezTo>
                      <a:lnTo>
                        <a:pt x="352425" y="61912"/>
                      </a:lnTo>
                    </a:path>
                  </a:pathLst>
                </a:cu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9" name="Freeform: Shape 3158">
                  <a:extLst>
                    <a:ext uri="{FF2B5EF4-FFF2-40B4-BE49-F238E27FC236}">
                      <a16:creationId xmlns:a16="http://schemas.microsoft.com/office/drawing/2014/main" id="{1ABA4730-3F1D-1898-5ED5-AE4E43DEA504}"/>
                    </a:ext>
                  </a:extLst>
                </p:cNvPr>
                <p:cNvSpPr/>
                <p:nvPr/>
              </p:nvSpPr>
              <p:spPr>
                <a:xfrm>
                  <a:off x="4191000" y="4348163"/>
                  <a:ext cx="42863" cy="66675"/>
                </a:xfrm>
                <a:custGeom>
                  <a:avLst/>
                  <a:gdLst>
                    <a:gd name="connsiteX0" fmla="*/ 42863 w 42863"/>
                    <a:gd name="connsiteY0" fmla="*/ 0 h 66675"/>
                    <a:gd name="connsiteX1" fmla="*/ 0 w 42863"/>
                    <a:gd name="connsiteY1" fmla="*/ 66675 h 66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2863" h="66675">
                      <a:moveTo>
                        <a:pt x="42863" y="0"/>
                      </a:moveTo>
                      <a:lnTo>
                        <a:pt x="0" y="66675"/>
                      </a:lnTo>
                    </a:path>
                  </a:pathLst>
                </a:cu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0" name="Freeform: Shape 3159">
                  <a:extLst>
                    <a:ext uri="{FF2B5EF4-FFF2-40B4-BE49-F238E27FC236}">
                      <a16:creationId xmlns:a16="http://schemas.microsoft.com/office/drawing/2014/main" id="{2B8A3762-C590-167B-5E2A-ACCCE5EB4542}"/>
                    </a:ext>
                  </a:extLst>
                </p:cNvPr>
                <p:cNvSpPr/>
                <p:nvPr/>
              </p:nvSpPr>
              <p:spPr>
                <a:xfrm>
                  <a:off x="4280688" y="4371917"/>
                  <a:ext cx="42863" cy="66675"/>
                </a:xfrm>
                <a:custGeom>
                  <a:avLst/>
                  <a:gdLst>
                    <a:gd name="connsiteX0" fmla="*/ 42863 w 42863"/>
                    <a:gd name="connsiteY0" fmla="*/ 0 h 66675"/>
                    <a:gd name="connsiteX1" fmla="*/ 0 w 42863"/>
                    <a:gd name="connsiteY1" fmla="*/ 66675 h 66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2863" h="66675">
                      <a:moveTo>
                        <a:pt x="42863" y="0"/>
                      </a:moveTo>
                      <a:lnTo>
                        <a:pt x="0" y="66675"/>
                      </a:lnTo>
                    </a:path>
                  </a:pathLst>
                </a:cu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1" name="Freeform: Shape 3160">
                  <a:extLst>
                    <a:ext uri="{FF2B5EF4-FFF2-40B4-BE49-F238E27FC236}">
                      <a16:creationId xmlns:a16="http://schemas.microsoft.com/office/drawing/2014/main" id="{61432901-CD39-48B3-A9C9-12278E72D0A8}"/>
                    </a:ext>
                  </a:extLst>
                </p:cNvPr>
                <p:cNvSpPr/>
                <p:nvPr/>
              </p:nvSpPr>
              <p:spPr>
                <a:xfrm>
                  <a:off x="4370376" y="4381500"/>
                  <a:ext cx="42863" cy="66675"/>
                </a:xfrm>
                <a:custGeom>
                  <a:avLst/>
                  <a:gdLst>
                    <a:gd name="connsiteX0" fmla="*/ 42863 w 42863"/>
                    <a:gd name="connsiteY0" fmla="*/ 0 h 66675"/>
                    <a:gd name="connsiteX1" fmla="*/ 0 w 42863"/>
                    <a:gd name="connsiteY1" fmla="*/ 66675 h 666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2863" h="66675">
                      <a:moveTo>
                        <a:pt x="42863" y="0"/>
                      </a:moveTo>
                      <a:lnTo>
                        <a:pt x="0" y="66675"/>
                      </a:lnTo>
                    </a:path>
                  </a:pathLst>
                </a:cu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2" name="Freeform: Shape 3161">
                  <a:extLst>
                    <a:ext uri="{FF2B5EF4-FFF2-40B4-BE49-F238E27FC236}">
                      <a16:creationId xmlns:a16="http://schemas.microsoft.com/office/drawing/2014/main" id="{2E4D5072-20A4-2949-41C9-CA50F7CE38F1}"/>
                    </a:ext>
                  </a:extLst>
                </p:cNvPr>
                <p:cNvSpPr/>
                <p:nvPr/>
              </p:nvSpPr>
              <p:spPr>
                <a:xfrm rot="2329363" flipH="1">
                  <a:off x="4433486" y="4218456"/>
                  <a:ext cx="219060" cy="63266"/>
                </a:xfrm>
                <a:custGeom>
                  <a:avLst/>
                  <a:gdLst>
                    <a:gd name="connsiteX0" fmla="*/ 0 w 130628"/>
                    <a:gd name="connsiteY0" fmla="*/ 0 h 55984"/>
                    <a:gd name="connsiteX1" fmla="*/ 130628 w 130628"/>
                    <a:gd name="connsiteY1" fmla="*/ 37322 h 55984"/>
                    <a:gd name="connsiteX2" fmla="*/ 37322 w 130628"/>
                    <a:gd name="connsiteY2" fmla="*/ 55984 h 55984"/>
                    <a:gd name="connsiteX3" fmla="*/ 55983 w 130628"/>
                    <a:gd name="connsiteY3" fmla="*/ 46653 h 55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0628" h="55984">
                      <a:moveTo>
                        <a:pt x="0" y="0"/>
                      </a:moveTo>
                      <a:lnTo>
                        <a:pt x="130628" y="37322"/>
                      </a:lnTo>
                      <a:lnTo>
                        <a:pt x="37322" y="55984"/>
                      </a:lnTo>
                      <a:lnTo>
                        <a:pt x="55983" y="46653"/>
                      </a:lnTo>
                    </a:path>
                  </a:pathLst>
                </a:cu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3" name="Freeform: Shape 3162">
                  <a:extLst>
                    <a:ext uri="{FF2B5EF4-FFF2-40B4-BE49-F238E27FC236}">
                      <a16:creationId xmlns:a16="http://schemas.microsoft.com/office/drawing/2014/main" id="{E2474B87-80D5-4D19-0887-EDAA5A3722A1}"/>
                    </a:ext>
                  </a:extLst>
                </p:cNvPr>
                <p:cNvSpPr/>
                <p:nvPr/>
              </p:nvSpPr>
              <p:spPr>
                <a:xfrm>
                  <a:off x="4253500" y="4233345"/>
                  <a:ext cx="133696" cy="79222"/>
                </a:xfrm>
                <a:custGeom>
                  <a:avLst/>
                  <a:gdLst>
                    <a:gd name="connsiteX0" fmla="*/ 0 w 133696"/>
                    <a:gd name="connsiteY0" fmla="*/ 60171 h 79221"/>
                    <a:gd name="connsiteX1" fmla="*/ 38100 w 133696"/>
                    <a:gd name="connsiteY1" fmla="*/ 7784 h 79221"/>
                    <a:gd name="connsiteX2" fmla="*/ 119062 w 133696"/>
                    <a:gd name="connsiteY2" fmla="*/ 7784 h 79221"/>
                    <a:gd name="connsiteX3" fmla="*/ 133350 w 133696"/>
                    <a:gd name="connsiteY3" fmla="*/ 79221 h 792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3696" h="79221">
                      <a:moveTo>
                        <a:pt x="0" y="60171"/>
                      </a:moveTo>
                      <a:cubicBezTo>
                        <a:pt x="9128" y="38343"/>
                        <a:pt x="18256" y="16515"/>
                        <a:pt x="38100" y="7784"/>
                      </a:cubicBezTo>
                      <a:cubicBezTo>
                        <a:pt x="57944" y="-947"/>
                        <a:pt x="103187" y="-4122"/>
                        <a:pt x="119062" y="7784"/>
                      </a:cubicBezTo>
                      <a:cubicBezTo>
                        <a:pt x="134937" y="19690"/>
                        <a:pt x="134143" y="49455"/>
                        <a:pt x="133350" y="79221"/>
                      </a:cubicBezTo>
                    </a:path>
                  </a:pathLst>
                </a:cu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64" name="Freeform: Shape 3163">
                  <a:extLst>
                    <a:ext uri="{FF2B5EF4-FFF2-40B4-BE49-F238E27FC236}">
                      <a16:creationId xmlns:a16="http://schemas.microsoft.com/office/drawing/2014/main" id="{0D65B0FA-D7F1-6FED-808F-9C597D14E162}"/>
                    </a:ext>
                  </a:extLst>
                </p:cNvPr>
                <p:cNvSpPr/>
                <p:nvPr/>
              </p:nvSpPr>
              <p:spPr>
                <a:xfrm rot="970735" flipH="1">
                  <a:off x="4076119" y="3680411"/>
                  <a:ext cx="593237" cy="261306"/>
                </a:xfrm>
                <a:custGeom>
                  <a:avLst/>
                  <a:gdLst>
                    <a:gd name="connsiteX0" fmla="*/ 0 w 606490"/>
                    <a:gd name="connsiteY0" fmla="*/ 139960 h 223935"/>
                    <a:gd name="connsiteX1" fmla="*/ 46653 w 606490"/>
                    <a:gd name="connsiteY1" fmla="*/ 223935 h 223935"/>
                    <a:gd name="connsiteX2" fmla="*/ 9331 w 606490"/>
                    <a:gd name="connsiteY2" fmla="*/ 83976 h 223935"/>
                    <a:gd name="connsiteX3" fmla="*/ 83976 w 606490"/>
                    <a:gd name="connsiteY3" fmla="*/ 195943 h 223935"/>
                    <a:gd name="connsiteX4" fmla="*/ 83976 w 606490"/>
                    <a:gd name="connsiteY4" fmla="*/ 65315 h 223935"/>
                    <a:gd name="connsiteX5" fmla="*/ 130629 w 606490"/>
                    <a:gd name="connsiteY5" fmla="*/ 158621 h 223935"/>
                    <a:gd name="connsiteX6" fmla="*/ 121298 w 606490"/>
                    <a:gd name="connsiteY6" fmla="*/ 46653 h 223935"/>
                    <a:gd name="connsiteX7" fmla="*/ 177282 w 606490"/>
                    <a:gd name="connsiteY7" fmla="*/ 139960 h 223935"/>
                    <a:gd name="connsiteX8" fmla="*/ 186612 w 606490"/>
                    <a:gd name="connsiteY8" fmla="*/ 27992 h 223935"/>
                    <a:gd name="connsiteX9" fmla="*/ 214604 w 606490"/>
                    <a:gd name="connsiteY9" fmla="*/ 177282 h 223935"/>
                    <a:gd name="connsiteX10" fmla="*/ 251927 w 606490"/>
                    <a:gd name="connsiteY10" fmla="*/ 27992 h 223935"/>
                    <a:gd name="connsiteX11" fmla="*/ 270588 w 606490"/>
                    <a:gd name="connsiteY11" fmla="*/ 111968 h 223935"/>
                    <a:gd name="connsiteX12" fmla="*/ 289249 w 606490"/>
                    <a:gd name="connsiteY12" fmla="*/ 18662 h 223935"/>
                    <a:gd name="connsiteX13" fmla="*/ 298580 w 606490"/>
                    <a:gd name="connsiteY13" fmla="*/ 139960 h 223935"/>
                    <a:gd name="connsiteX14" fmla="*/ 373225 w 606490"/>
                    <a:gd name="connsiteY14" fmla="*/ 0 h 223935"/>
                    <a:gd name="connsiteX15" fmla="*/ 373225 w 606490"/>
                    <a:gd name="connsiteY15" fmla="*/ 139960 h 223935"/>
                    <a:gd name="connsiteX16" fmla="*/ 438539 w 606490"/>
                    <a:gd name="connsiteY16" fmla="*/ 27992 h 223935"/>
                    <a:gd name="connsiteX17" fmla="*/ 429208 w 606490"/>
                    <a:gd name="connsiteY17" fmla="*/ 130629 h 223935"/>
                    <a:gd name="connsiteX18" fmla="*/ 429208 w 606490"/>
                    <a:gd name="connsiteY18" fmla="*/ 130629 h 223935"/>
                    <a:gd name="connsiteX19" fmla="*/ 457200 w 606490"/>
                    <a:gd name="connsiteY19" fmla="*/ 177282 h 223935"/>
                    <a:gd name="connsiteX20" fmla="*/ 494522 w 606490"/>
                    <a:gd name="connsiteY20" fmla="*/ 102637 h 223935"/>
                    <a:gd name="connsiteX21" fmla="*/ 485192 w 606490"/>
                    <a:gd name="connsiteY21" fmla="*/ 223935 h 223935"/>
                    <a:gd name="connsiteX22" fmla="*/ 569167 w 606490"/>
                    <a:gd name="connsiteY22" fmla="*/ 83976 h 223935"/>
                    <a:gd name="connsiteX23" fmla="*/ 503853 w 606490"/>
                    <a:gd name="connsiteY23" fmla="*/ 195943 h 223935"/>
                    <a:gd name="connsiteX24" fmla="*/ 606490 w 606490"/>
                    <a:gd name="connsiteY24" fmla="*/ 139960 h 223935"/>
                    <a:gd name="connsiteX25" fmla="*/ 559837 w 606490"/>
                    <a:gd name="connsiteY25" fmla="*/ 195943 h 223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606490" h="223935">
                      <a:moveTo>
                        <a:pt x="0" y="139960"/>
                      </a:moveTo>
                      <a:lnTo>
                        <a:pt x="46653" y="223935"/>
                      </a:lnTo>
                      <a:lnTo>
                        <a:pt x="9331" y="83976"/>
                      </a:lnTo>
                      <a:lnTo>
                        <a:pt x="83976" y="195943"/>
                      </a:lnTo>
                      <a:lnTo>
                        <a:pt x="83976" y="65315"/>
                      </a:lnTo>
                      <a:lnTo>
                        <a:pt x="130629" y="158621"/>
                      </a:lnTo>
                      <a:lnTo>
                        <a:pt x="121298" y="46653"/>
                      </a:lnTo>
                      <a:lnTo>
                        <a:pt x="177282" y="139960"/>
                      </a:lnTo>
                      <a:lnTo>
                        <a:pt x="186612" y="27992"/>
                      </a:lnTo>
                      <a:lnTo>
                        <a:pt x="214604" y="177282"/>
                      </a:lnTo>
                      <a:lnTo>
                        <a:pt x="251927" y="27992"/>
                      </a:lnTo>
                      <a:lnTo>
                        <a:pt x="270588" y="111968"/>
                      </a:lnTo>
                      <a:lnTo>
                        <a:pt x="289249" y="18662"/>
                      </a:lnTo>
                      <a:lnTo>
                        <a:pt x="298580" y="139960"/>
                      </a:lnTo>
                      <a:lnTo>
                        <a:pt x="373225" y="0"/>
                      </a:lnTo>
                      <a:lnTo>
                        <a:pt x="373225" y="139960"/>
                      </a:lnTo>
                      <a:lnTo>
                        <a:pt x="438539" y="27992"/>
                      </a:lnTo>
                      <a:lnTo>
                        <a:pt x="429208" y="130629"/>
                      </a:lnTo>
                      <a:lnTo>
                        <a:pt x="429208" y="130629"/>
                      </a:lnTo>
                      <a:lnTo>
                        <a:pt x="457200" y="177282"/>
                      </a:lnTo>
                      <a:lnTo>
                        <a:pt x="494522" y="102637"/>
                      </a:lnTo>
                      <a:lnTo>
                        <a:pt x="485192" y="223935"/>
                      </a:lnTo>
                      <a:lnTo>
                        <a:pt x="569167" y="83976"/>
                      </a:lnTo>
                      <a:lnTo>
                        <a:pt x="503853" y="195943"/>
                      </a:lnTo>
                      <a:lnTo>
                        <a:pt x="606490" y="139960"/>
                      </a:lnTo>
                      <a:lnTo>
                        <a:pt x="559837" y="195943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0" name="Group 3149">
                <a:extLst>
                  <a:ext uri="{FF2B5EF4-FFF2-40B4-BE49-F238E27FC236}">
                    <a16:creationId xmlns:a16="http://schemas.microsoft.com/office/drawing/2014/main" id="{33DEB93E-D984-A47B-FF94-3B2B009025E0}"/>
                  </a:ext>
                </a:extLst>
              </p:cNvPr>
              <p:cNvGrpSpPr/>
              <p:nvPr/>
            </p:nvGrpSpPr>
            <p:grpSpPr>
              <a:xfrm>
                <a:off x="2592205" y="4285434"/>
                <a:ext cx="190452" cy="206208"/>
                <a:chOff x="3441239" y="5213690"/>
                <a:chExt cx="290465" cy="322474"/>
              </a:xfrm>
            </p:grpSpPr>
            <p:sp>
              <p:nvSpPr>
                <p:cNvPr id="3154" name="Freeform: Shape 3153">
                  <a:extLst>
                    <a:ext uri="{FF2B5EF4-FFF2-40B4-BE49-F238E27FC236}">
                      <a16:creationId xmlns:a16="http://schemas.microsoft.com/office/drawing/2014/main" id="{0A8DCDDE-9314-690E-D690-DAAB28E7BDDF}"/>
                    </a:ext>
                  </a:extLst>
                </p:cNvPr>
                <p:cNvSpPr/>
                <p:nvPr/>
              </p:nvSpPr>
              <p:spPr>
                <a:xfrm rot="359144">
                  <a:off x="3442455" y="5256246"/>
                  <a:ext cx="289249" cy="279918"/>
                </a:xfrm>
                <a:custGeom>
                  <a:avLst/>
                  <a:gdLst>
                    <a:gd name="connsiteX0" fmla="*/ 167951 w 289249"/>
                    <a:gd name="connsiteY0" fmla="*/ 0 h 279918"/>
                    <a:gd name="connsiteX1" fmla="*/ 0 w 289249"/>
                    <a:gd name="connsiteY1" fmla="*/ 130629 h 279918"/>
                    <a:gd name="connsiteX2" fmla="*/ 65315 w 289249"/>
                    <a:gd name="connsiteY2" fmla="*/ 214604 h 279918"/>
                    <a:gd name="connsiteX3" fmla="*/ 205274 w 289249"/>
                    <a:gd name="connsiteY3" fmla="*/ 279918 h 279918"/>
                    <a:gd name="connsiteX4" fmla="*/ 289249 w 289249"/>
                    <a:gd name="connsiteY4" fmla="*/ 18661 h 279918"/>
                    <a:gd name="connsiteX5" fmla="*/ 167951 w 289249"/>
                    <a:gd name="connsiteY5" fmla="*/ 0 h 2799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89249" h="279918">
                      <a:moveTo>
                        <a:pt x="167951" y="0"/>
                      </a:moveTo>
                      <a:lnTo>
                        <a:pt x="0" y="130629"/>
                      </a:lnTo>
                      <a:lnTo>
                        <a:pt x="65315" y="214604"/>
                      </a:lnTo>
                      <a:lnTo>
                        <a:pt x="205274" y="279918"/>
                      </a:lnTo>
                      <a:lnTo>
                        <a:pt x="289249" y="18661"/>
                      </a:lnTo>
                      <a:lnTo>
                        <a:pt x="167951" y="0"/>
                      </a:lnTo>
                      <a:close/>
                    </a:path>
                  </a:pathLst>
                </a:cu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5" name="Freeform: Shape 3154">
                  <a:extLst>
                    <a:ext uri="{FF2B5EF4-FFF2-40B4-BE49-F238E27FC236}">
                      <a16:creationId xmlns:a16="http://schemas.microsoft.com/office/drawing/2014/main" id="{6DA64FE9-2C9F-BF06-2508-C006E483612A}"/>
                    </a:ext>
                  </a:extLst>
                </p:cNvPr>
                <p:cNvSpPr/>
                <p:nvPr/>
              </p:nvSpPr>
              <p:spPr>
                <a:xfrm rot="359144">
                  <a:off x="3441239" y="5213690"/>
                  <a:ext cx="289249" cy="279918"/>
                </a:xfrm>
                <a:custGeom>
                  <a:avLst/>
                  <a:gdLst>
                    <a:gd name="connsiteX0" fmla="*/ 167951 w 289249"/>
                    <a:gd name="connsiteY0" fmla="*/ 0 h 279918"/>
                    <a:gd name="connsiteX1" fmla="*/ 0 w 289249"/>
                    <a:gd name="connsiteY1" fmla="*/ 130629 h 279918"/>
                    <a:gd name="connsiteX2" fmla="*/ 65315 w 289249"/>
                    <a:gd name="connsiteY2" fmla="*/ 214604 h 279918"/>
                    <a:gd name="connsiteX3" fmla="*/ 205274 w 289249"/>
                    <a:gd name="connsiteY3" fmla="*/ 279918 h 279918"/>
                    <a:gd name="connsiteX4" fmla="*/ 289249 w 289249"/>
                    <a:gd name="connsiteY4" fmla="*/ 18661 h 279918"/>
                    <a:gd name="connsiteX5" fmla="*/ 167951 w 289249"/>
                    <a:gd name="connsiteY5" fmla="*/ 0 h 2799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89249" h="279918">
                      <a:moveTo>
                        <a:pt x="167951" y="0"/>
                      </a:moveTo>
                      <a:lnTo>
                        <a:pt x="0" y="130629"/>
                      </a:lnTo>
                      <a:lnTo>
                        <a:pt x="65315" y="214604"/>
                      </a:lnTo>
                      <a:lnTo>
                        <a:pt x="205274" y="279918"/>
                      </a:lnTo>
                      <a:lnTo>
                        <a:pt x="289249" y="18661"/>
                      </a:lnTo>
                      <a:lnTo>
                        <a:pt x="167951" y="0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1" name="Group 3150">
                <a:extLst>
                  <a:ext uri="{FF2B5EF4-FFF2-40B4-BE49-F238E27FC236}">
                    <a16:creationId xmlns:a16="http://schemas.microsoft.com/office/drawing/2014/main" id="{00C649EB-AF91-41AC-ABE5-D5075F07DACB}"/>
                  </a:ext>
                </a:extLst>
              </p:cNvPr>
              <p:cNvGrpSpPr/>
              <p:nvPr/>
            </p:nvGrpSpPr>
            <p:grpSpPr>
              <a:xfrm>
                <a:off x="2977778" y="4385873"/>
                <a:ext cx="205613" cy="186003"/>
                <a:chOff x="4047303" y="5443102"/>
                <a:chExt cx="313588" cy="290876"/>
              </a:xfrm>
            </p:grpSpPr>
            <p:sp>
              <p:nvSpPr>
                <p:cNvPr id="3152" name="Freeform: Shape 3151">
                  <a:extLst>
                    <a:ext uri="{FF2B5EF4-FFF2-40B4-BE49-F238E27FC236}">
                      <a16:creationId xmlns:a16="http://schemas.microsoft.com/office/drawing/2014/main" id="{52B82209-518C-86DD-4A2F-D4B6FAE101AC}"/>
                    </a:ext>
                  </a:extLst>
                </p:cNvPr>
                <p:cNvSpPr/>
                <p:nvPr/>
              </p:nvSpPr>
              <p:spPr>
                <a:xfrm rot="2840569" flipH="1">
                  <a:off x="4045747" y="5452505"/>
                  <a:ext cx="283029" cy="279918"/>
                </a:xfrm>
                <a:custGeom>
                  <a:avLst/>
                  <a:gdLst>
                    <a:gd name="connsiteX0" fmla="*/ 167951 w 289249"/>
                    <a:gd name="connsiteY0" fmla="*/ 0 h 279918"/>
                    <a:gd name="connsiteX1" fmla="*/ 0 w 289249"/>
                    <a:gd name="connsiteY1" fmla="*/ 130629 h 279918"/>
                    <a:gd name="connsiteX2" fmla="*/ 65315 w 289249"/>
                    <a:gd name="connsiteY2" fmla="*/ 214604 h 279918"/>
                    <a:gd name="connsiteX3" fmla="*/ 205274 w 289249"/>
                    <a:gd name="connsiteY3" fmla="*/ 279918 h 279918"/>
                    <a:gd name="connsiteX4" fmla="*/ 289249 w 289249"/>
                    <a:gd name="connsiteY4" fmla="*/ 18661 h 279918"/>
                    <a:gd name="connsiteX5" fmla="*/ 167951 w 289249"/>
                    <a:gd name="connsiteY5" fmla="*/ 0 h 2799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89249" h="279918">
                      <a:moveTo>
                        <a:pt x="167951" y="0"/>
                      </a:moveTo>
                      <a:lnTo>
                        <a:pt x="0" y="130629"/>
                      </a:lnTo>
                      <a:lnTo>
                        <a:pt x="65315" y="214604"/>
                      </a:lnTo>
                      <a:lnTo>
                        <a:pt x="205274" y="279918"/>
                      </a:lnTo>
                      <a:lnTo>
                        <a:pt x="289249" y="18661"/>
                      </a:lnTo>
                      <a:lnTo>
                        <a:pt x="167951" y="0"/>
                      </a:lnTo>
                      <a:close/>
                    </a:path>
                  </a:pathLst>
                </a:cu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3" name="Freeform: Shape 3152">
                  <a:extLst>
                    <a:ext uri="{FF2B5EF4-FFF2-40B4-BE49-F238E27FC236}">
                      <a16:creationId xmlns:a16="http://schemas.microsoft.com/office/drawing/2014/main" id="{B0AD1C2E-215C-B4E3-93A9-ED26AF17DE20}"/>
                    </a:ext>
                  </a:extLst>
                </p:cNvPr>
                <p:cNvSpPr/>
                <p:nvPr/>
              </p:nvSpPr>
              <p:spPr>
                <a:xfrm rot="2840569" flipH="1">
                  <a:off x="4079417" y="5444658"/>
                  <a:ext cx="283029" cy="279918"/>
                </a:xfrm>
                <a:custGeom>
                  <a:avLst/>
                  <a:gdLst>
                    <a:gd name="connsiteX0" fmla="*/ 167951 w 289249"/>
                    <a:gd name="connsiteY0" fmla="*/ 0 h 279918"/>
                    <a:gd name="connsiteX1" fmla="*/ 0 w 289249"/>
                    <a:gd name="connsiteY1" fmla="*/ 130629 h 279918"/>
                    <a:gd name="connsiteX2" fmla="*/ 65315 w 289249"/>
                    <a:gd name="connsiteY2" fmla="*/ 214604 h 279918"/>
                    <a:gd name="connsiteX3" fmla="*/ 205274 w 289249"/>
                    <a:gd name="connsiteY3" fmla="*/ 279918 h 279918"/>
                    <a:gd name="connsiteX4" fmla="*/ 289249 w 289249"/>
                    <a:gd name="connsiteY4" fmla="*/ 18661 h 279918"/>
                    <a:gd name="connsiteX5" fmla="*/ 167951 w 289249"/>
                    <a:gd name="connsiteY5" fmla="*/ 0 h 2799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89249" h="279918">
                      <a:moveTo>
                        <a:pt x="167951" y="0"/>
                      </a:moveTo>
                      <a:lnTo>
                        <a:pt x="0" y="130629"/>
                      </a:lnTo>
                      <a:lnTo>
                        <a:pt x="65315" y="214604"/>
                      </a:lnTo>
                      <a:lnTo>
                        <a:pt x="205274" y="279918"/>
                      </a:lnTo>
                      <a:lnTo>
                        <a:pt x="289249" y="18661"/>
                      </a:lnTo>
                      <a:lnTo>
                        <a:pt x="167951" y="0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0C9140D-7E67-CF11-620A-8447AE6C5317}"/>
                </a:ext>
              </a:extLst>
            </p:cNvPr>
            <p:cNvGrpSpPr/>
            <p:nvPr/>
          </p:nvGrpSpPr>
          <p:grpSpPr>
            <a:xfrm>
              <a:off x="5826389" y="4225399"/>
              <a:ext cx="1418063" cy="2215200"/>
              <a:chOff x="5607942" y="2204400"/>
              <a:chExt cx="1418063" cy="2215200"/>
            </a:xfrm>
          </p:grpSpPr>
          <p:sp>
            <p:nvSpPr>
              <p:cNvPr id="3104" name="Freeform: Shape 3103">
                <a:extLst>
                  <a:ext uri="{FF2B5EF4-FFF2-40B4-BE49-F238E27FC236}">
                    <a16:creationId xmlns:a16="http://schemas.microsoft.com/office/drawing/2014/main" id="{44E518B5-54FD-EAF4-95F0-AC53FB47BD3A}"/>
                  </a:ext>
                </a:extLst>
              </p:cNvPr>
              <p:cNvSpPr/>
              <p:nvPr/>
            </p:nvSpPr>
            <p:spPr>
              <a:xfrm>
                <a:off x="6202473" y="3011699"/>
                <a:ext cx="5002" cy="115042"/>
              </a:xfrm>
              <a:custGeom>
                <a:avLst/>
                <a:gdLst>
                  <a:gd name="connsiteX0" fmla="*/ 6350 w 6350"/>
                  <a:gd name="connsiteY0" fmla="*/ 0 h 146050"/>
                  <a:gd name="connsiteX1" fmla="*/ 0 w 6350"/>
                  <a:gd name="connsiteY1" fmla="*/ 146050 h 146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350" h="146050">
                    <a:moveTo>
                      <a:pt x="6350" y="0"/>
                    </a:moveTo>
                    <a:lnTo>
                      <a:pt x="0" y="14605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5" name="Freeform: Shape 3104">
                <a:extLst>
                  <a:ext uri="{FF2B5EF4-FFF2-40B4-BE49-F238E27FC236}">
                    <a16:creationId xmlns:a16="http://schemas.microsoft.com/office/drawing/2014/main" id="{DC6C4B39-325A-2EA7-C548-4B53DA23F1A1}"/>
                  </a:ext>
                </a:extLst>
              </p:cNvPr>
              <p:cNvSpPr/>
              <p:nvPr/>
            </p:nvSpPr>
            <p:spPr>
              <a:xfrm>
                <a:off x="5974525" y="3488032"/>
                <a:ext cx="274425" cy="858200"/>
              </a:xfrm>
              <a:custGeom>
                <a:avLst/>
                <a:gdLst>
                  <a:gd name="connsiteX0" fmla="*/ 10247 w 348393"/>
                  <a:gd name="connsiteY0" fmla="*/ 588875 h 639734"/>
                  <a:gd name="connsiteX1" fmla="*/ 5485 w 348393"/>
                  <a:gd name="connsiteY1" fmla="*/ 407900 h 639734"/>
                  <a:gd name="connsiteX2" fmla="*/ 76922 w 348393"/>
                  <a:gd name="connsiteY2" fmla="*/ 188825 h 639734"/>
                  <a:gd name="connsiteX3" fmla="*/ 186460 w 348393"/>
                  <a:gd name="connsiteY3" fmla="*/ 3087 h 639734"/>
                  <a:gd name="connsiteX4" fmla="*/ 286472 w 348393"/>
                  <a:gd name="connsiteY4" fmla="*/ 93575 h 639734"/>
                  <a:gd name="connsiteX5" fmla="*/ 348385 w 348393"/>
                  <a:gd name="connsiteY5" fmla="*/ 355512 h 639734"/>
                  <a:gd name="connsiteX6" fmla="*/ 291235 w 348393"/>
                  <a:gd name="connsiteY6" fmla="*/ 617450 h 639734"/>
                  <a:gd name="connsiteX7" fmla="*/ 305522 w 348393"/>
                  <a:gd name="connsiteY7" fmla="*/ 607925 h 6397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8393" h="639734">
                    <a:moveTo>
                      <a:pt x="10247" y="588875"/>
                    </a:moveTo>
                    <a:cubicBezTo>
                      <a:pt x="2309" y="531725"/>
                      <a:pt x="-5628" y="474575"/>
                      <a:pt x="5485" y="407900"/>
                    </a:cubicBezTo>
                    <a:cubicBezTo>
                      <a:pt x="16598" y="341225"/>
                      <a:pt x="46760" y="256294"/>
                      <a:pt x="76922" y="188825"/>
                    </a:cubicBezTo>
                    <a:cubicBezTo>
                      <a:pt x="107084" y="121356"/>
                      <a:pt x="151535" y="18962"/>
                      <a:pt x="186460" y="3087"/>
                    </a:cubicBezTo>
                    <a:cubicBezTo>
                      <a:pt x="221385" y="-12788"/>
                      <a:pt x="259485" y="34838"/>
                      <a:pt x="286472" y="93575"/>
                    </a:cubicBezTo>
                    <a:cubicBezTo>
                      <a:pt x="313459" y="152312"/>
                      <a:pt x="347591" y="268200"/>
                      <a:pt x="348385" y="355512"/>
                    </a:cubicBezTo>
                    <a:cubicBezTo>
                      <a:pt x="349179" y="442824"/>
                      <a:pt x="291235" y="617450"/>
                      <a:pt x="291235" y="617450"/>
                    </a:cubicBezTo>
                    <a:cubicBezTo>
                      <a:pt x="284091" y="659519"/>
                      <a:pt x="294806" y="633722"/>
                      <a:pt x="305522" y="607925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6" name="Freeform: Shape 3105">
                <a:extLst>
                  <a:ext uri="{FF2B5EF4-FFF2-40B4-BE49-F238E27FC236}">
                    <a16:creationId xmlns:a16="http://schemas.microsoft.com/office/drawing/2014/main" id="{65E5AE8C-B340-0118-7671-D698FC4B3CAB}"/>
                  </a:ext>
                </a:extLst>
              </p:cNvPr>
              <p:cNvSpPr/>
              <p:nvPr/>
            </p:nvSpPr>
            <p:spPr>
              <a:xfrm>
                <a:off x="5858284" y="2985256"/>
                <a:ext cx="990361" cy="611473"/>
              </a:xfrm>
              <a:custGeom>
                <a:avLst/>
                <a:gdLst>
                  <a:gd name="connsiteX0" fmla="*/ 0 w 1257300"/>
                  <a:gd name="connsiteY0" fmla="*/ 776287 h 776287"/>
                  <a:gd name="connsiteX1" fmla="*/ 4763 w 1257300"/>
                  <a:gd name="connsiteY1" fmla="*/ 709612 h 776287"/>
                  <a:gd name="connsiteX2" fmla="*/ 23813 w 1257300"/>
                  <a:gd name="connsiteY2" fmla="*/ 419100 h 776287"/>
                  <a:gd name="connsiteX3" fmla="*/ 190500 w 1257300"/>
                  <a:gd name="connsiteY3" fmla="*/ 195262 h 776287"/>
                  <a:gd name="connsiteX4" fmla="*/ 438150 w 1257300"/>
                  <a:gd name="connsiteY4" fmla="*/ 161925 h 776287"/>
                  <a:gd name="connsiteX5" fmla="*/ 638175 w 1257300"/>
                  <a:gd name="connsiteY5" fmla="*/ 142875 h 776287"/>
                  <a:gd name="connsiteX6" fmla="*/ 838200 w 1257300"/>
                  <a:gd name="connsiteY6" fmla="*/ 219075 h 776287"/>
                  <a:gd name="connsiteX7" fmla="*/ 971550 w 1257300"/>
                  <a:gd name="connsiteY7" fmla="*/ 314325 h 776287"/>
                  <a:gd name="connsiteX8" fmla="*/ 1028700 w 1257300"/>
                  <a:gd name="connsiteY8" fmla="*/ 338137 h 776287"/>
                  <a:gd name="connsiteX9" fmla="*/ 1257300 w 1257300"/>
                  <a:gd name="connsiteY9" fmla="*/ 0 h 776287"/>
                  <a:gd name="connsiteX10" fmla="*/ 1257300 w 1257300"/>
                  <a:gd name="connsiteY10" fmla="*/ 0 h 776287"/>
                  <a:gd name="connsiteX0" fmla="*/ 0 w 1257300"/>
                  <a:gd name="connsiteY0" fmla="*/ 776287 h 776287"/>
                  <a:gd name="connsiteX1" fmla="*/ 4763 w 1257300"/>
                  <a:gd name="connsiteY1" fmla="*/ 709612 h 776287"/>
                  <a:gd name="connsiteX2" fmla="*/ 23813 w 1257300"/>
                  <a:gd name="connsiteY2" fmla="*/ 419100 h 776287"/>
                  <a:gd name="connsiteX3" fmla="*/ 190500 w 1257300"/>
                  <a:gd name="connsiteY3" fmla="*/ 195262 h 776287"/>
                  <a:gd name="connsiteX4" fmla="*/ 438150 w 1257300"/>
                  <a:gd name="connsiteY4" fmla="*/ 161925 h 776287"/>
                  <a:gd name="connsiteX5" fmla="*/ 638175 w 1257300"/>
                  <a:gd name="connsiteY5" fmla="*/ 190500 h 776287"/>
                  <a:gd name="connsiteX6" fmla="*/ 838200 w 1257300"/>
                  <a:gd name="connsiteY6" fmla="*/ 219075 h 776287"/>
                  <a:gd name="connsiteX7" fmla="*/ 971550 w 1257300"/>
                  <a:gd name="connsiteY7" fmla="*/ 314325 h 776287"/>
                  <a:gd name="connsiteX8" fmla="*/ 1028700 w 1257300"/>
                  <a:gd name="connsiteY8" fmla="*/ 338137 h 776287"/>
                  <a:gd name="connsiteX9" fmla="*/ 1257300 w 1257300"/>
                  <a:gd name="connsiteY9" fmla="*/ 0 h 776287"/>
                  <a:gd name="connsiteX10" fmla="*/ 1257300 w 1257300"/>
                  <a:gd name="connsiteY10" fmla="*/ 0 h 776287"/>
                  <a:gd name="connsiteX0" fmla="*/ 0 w 1257300"/>
                  <a:gd name="connsiteY0" fmla="*/ 776287 h 776287"/>
                  <a:gd name="connsiteX1" fmla="*/ 4763 w 1257300"/>
                  <a:gd name="connsiteY1" fmla="*/ 709612 h 776287"/>
                  <a:gd name="connsiteX2" fmla="*/ 23813 w 1257300"/>
                  <a:gd name="connsiteY2" fmla="*/ 419100 h 776287"/>
                  <a:gd name="connsiteX3" fmla="*/ 190500 w 1257300"/>
                  <a:gd name="connsiteY3" fmla="*/ 195262 h 776287"/>
                  <a:gd name="connsiteX4" fmla="*/ 438150 w 1257300"/>
                  <a:gd name="connsiteY4" fmla="*/ 161925 h 776287"/>
                  <a:gd name="connsiteX5" fmla="*/ 638175 w 1257300"/>
                  <a:gd name="connsiteY5" fmla="*/ 190500 h 776287"/>
                  <a:gd name="connsiteX6" fmla="*/ 809625 w 1257300"/>
                  <a:gd name="connsiteY6" fmla="*/ 257175 h 776287"/>
                  <a:gd name="connsiteX7" fmla="*/ 971550 w 1257300"/>
                  <a:gd name="connsiteY7" fmla="*/ 314325 h 776287"/>
                  <a:gd name="connsiteX8" fmla="*/ 1028700 w 1257300"/>
                  <a:gd name="connsiteY8" fmla="*/ 338137 h 776287"/>
                  <a:gd name="connsiteX9" fmla="*/ 1257300 w 1257300"/>
                  <a:gd name="connsiteY9" fmla="*/ 0 h 776287"/>
                  <a:gd name="connsiteX10" fmla="*/ 1257300 w 1257300"/>
                  <a:gd name="connsiteY10" fmla="*/ 0 h 776287"/>
                  <a:gd name="connsiteX0" fmla="*/ 0 w 1257300"/>
                  <a:gd name="connsiteY0" fmla="*/ 776287 h 776287"/>
                  <a:gd name="connsiteX1" fmla="*/ 4763 w 1257300"/>
                  <a:gd name="connsiteY1" fmla="*/ 709612 h 776287"/>
                  <a:gd name="connsiteX2" fmla="*/ 23813 w 1257300"/>
                  <a:gd name="connsiteY2" fmla="*/ 419100 h 776287"/>
                  <a:gd name="connsiteX3" fmla="*/ 190500 w 1257300"/>
                  <a:gd name="connsiteY3" fmla="*/ 195262 h 776287"/>
                  <a:gd name="connsiteX4" fmla="*/ 438150 w 1257300"/>
                  <a:gd name="connsiteY4" fmla="*/ 161925 h 776287"/>
                  <a:gd name="connsiteX5" fmla="*/ 638175 w 1257300"/>
                  <a:gd name="connsiteY5" fmla="*/ 190500 h 776287"/>
                  <a:gd name="connsiteX6" fmla="*/ 809625 w 1257300"/>
                  <a:gd name="connsiteY6" fmla="*/ 257175 h 776287"/>
                  <a:gd name="connsiteX7" fmla="*/ 971550 w 1257300"/>
                  <a:gd name="connsiteY7" fmla="*/ 314325 h 776287"/>
                  <a:gd name="connsiteX8" fmla="*/ 1062037 w 1257300"/>
                  <a:gd name="connsiteY8" fmla="*/ 309562 h 776287"/>
                  <a:gd name="connsiteX9" fmla="*/ 1257300 w 1257300"/>
                  <a:gd name="connsiteY9" fmla="*/ 0 h 776287"/>
                  <a:gd name="connsiteX10" fmla="*/ 1257300 w 1257300"/>
                  <a:gd name="connsiteY10" fmla="*/ 0 h 776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300" h="776287">
                    <a:moveTo>
                      <a:pt x="0" y="776287"/>
                    </a:moveTo>
                    <a:cubicBezTo>
                      <a:pt x="397" y="772715"/>
                      <a:pt x="794" y="769143"/>
                      <a:pt x="4763" y="709612"/>
                    </a:cubicBezTo>
                    <a:cubicBezTo>
                      <a:pt x="8732" y="650081"/>
                      <a:pt x="-7143" y="504825"/>
                      <a:pt x="23813" y="419100"/>
                    </a:cubicBezTo>
                    <a:cubicBezTo>
                      <a:pt x="54769" y="333375"/>
                      <a:pt x="121444" y="238124"/>
                      <a:pt x="190500" y="195262"/>
                    </a:cubicBezTo>
                    <a:cubicBezTo>
                      <a:pt x="259556" y="152400"/>
                      <a:pt x="363538" y="162719"/>
                      <a:pt x="438150" y="161925"/>
                    </a:cubicBezTo>
                    <a:cubicBezTo>
                      <a:pt x="512762" y="161131"/>
                      <a:pt x="576263" y="174625"/>
                      <a:pt x="638175" y="190500"/>
                    </a:cubicBezTo>
                    <a:cubicBezTo>
                      <a:pt x="700088" y="206375"/>
                      <a:pt x="754063" y="236538"/>
                      <a:pt x="809625" y="257175"/>
                    </a:cubicBezTo>
                    <a:cubicBezTo>
                      <a:pt x="865188" y="277813"/>
                      <a:pt x="929481" y="305594"/>
                      <a:pt x="971550" y="314325"/>
                    </a:cubicBezTo>
                    <a:cubicBezTo>
                      <a:pt x="1013619" y="323056"/>
                      <a:pt x="1014412" y="361949"/>
                      <a:pt x="1062037" y="309562"/>
                    </a:cubicBezTo>
                    <a:cubicBezTo>
                      <a:pt x="1109662" y="257174"/>
                      <a:pt x="1257300" y="0"/>
                      <a:pt x="1257300" y="0"/>
                    </a:cubicBezTo>
                    <a:lnTo>
                      <a:pt x="1257300" y="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07" name="Group 3106">
                <a:extLst>
                  <a:ext uri="{FF2B5EF4-FFF2-40B4-BE49-F238E27FC236}">
                    <a16:creationId xmlns:a16="http://schemas.microsoft.com/office/drawing/2014/main" id="{0DB0431B-A3CC-D49F-6E61-07489D60A091}"/>
                  </a:ext>
                </a:extLst>
              </p:cNvPr>
              <p:cNvGrpSpPr/>
              <p:nvPr/>
            </p:nvGrpSpPr>
            <p:grpSpPr>
              <a:xfrm rot="890893">
                <a:off x="6752789" y="2759067"/>
                <a:ext cx="273216" cy="308512"/>
                <a:chOff x="2862374" y="3617239"/>
                <a:chExt cx="519359" cy="522383"/>
              </a:xfrm>
            </p:grpSpPr>
            <p:sp>
              <p:nvSpPr>
                <p:cNvPr id="3135" name="Freeform: Shape 3134">
                  <a:extLst>
                    <a:ext uri="{FF2B5EF4-FFF2-40B4-BE49-F238E27FC236}">
                      <a16:creationId xmlns:a16="http://schemas.microsoft.com/office/drawing/2014/main" id="{A547F59A-3B5A-CF9D-177C-FF07EB507F00}"/>
                    </a:ext>
                  </a:extLst>
                </p:cNvPr>
                <p:cNvSpPr/>
                <p:nvPr/>
              </p:nvSpPr>
              <p:spPr>
                <a:xfrm>
                  <a:off x="2862374" y="3617239"/>
                  <a:ext cx="425385" cy="522383"/>
                </a:xfrm>
                <a:custGeom>
                  <a:avLst/>
                  <a:gdLst>
                    <a:gd name="connsiteX0" fmla="*/ 48023 w 359219"/>
                    <a:gd name="connsiteY0" fmla="*/ 343325 h 577701"/>
                    <a:gd name="connsiteX1" fmla="*/ 398 w 359219"/>
                    <a:gd name="connsiteY1" fmla="*/ 410000 h 577701"/>
                    <a:gd name="connsiteX2" fmla="*/ 33735 w 359219"/>
                    <a:gd name="connsiteY2" fmla="*/ 510013 h 577701"/>
                    <a:gd name="connsiteX3" fmla="*/ 167085 w 359219"/>
                    <a:gd name="connsiteY3" fmla="*/ 576688 h 577701"/>
                    <a:gd name="connsiteX4" fmla="*/ 290910 w 359219"/>
                    <a:gd name="connsiteY4" fmla="*/ 538588 h 577701"/>
                    <a:gd name="connsiteX5" fmla="*/ 357585 w 359219"/>
                    <a:gd name="connsiteY5" fmla="*/ 390950 h 577701"/>
                    <a:gd name="connsiteX6" fmla="*/ 329010 w 359219"/>
                    <a:gd name="connsiteY6" fmla="*/ 290938 h 577701"/>
                    <a:gd name="connsiteX7" fmla="*/ 224235 w 359219"/>
                    <a:gd name="connsiteY7" fmla="*/ 281413 h 577701"/>
                    <a:gd name="connsiteX8" fmla="*/ 186135 w 359219"/>
                    <a:gd name="connsiteY8" fmla="*/ 238550 h 577701"/>
                    <a:gd name="connsiteX9" fmla="*/ 176610 w 359219"/>
                    <a:gd name="connsiteY9" fmla="*/ 162350 h 577701"/>
                    <a:gd name="connsiteX10" fmla="*/ 228998 w 359219"/>
                    <a:gd name="connsiteY10" fmla="*/ 100438 h 577701"/>
                    <a:gd name="connsiteX11" fmla="*/ 195660 w 359219"/>
                    <a:gd name="connsiteY11" fmla="*/ 29000 h 577701"/>
                    <a:gd name="connsiteX12" fmla="*/ 105173 w 359219"/>
                    <a:gd name="connsiteY12" fmla="*/ 425 h 577701"/>
                    <a:gd name="connsiteX13" fmla="*/ 24210 w 359219"/>
                    <a:gd name="connsiteY13" fmla="*/ 48050 h 577701"/>
                    <a:gd name="connsiteX14" fmla="*/ 9923 w 359219"/>
                    <a:gd name="connsiteY14" fmla="*/ 148063 h 577701"/>
                    <a:gd name="connsiteX15" fmla="*/ 57548 w 359219"/>
                    <a:gd name="connsiteY15" fmla="*/ 214738 h 577701"/>
                    <a:gd name="connsiteX16" fmla="*/ 71835 w 359219"/>
                    <a:gd name="connsiteY16" fmla="*/ 290938 h 577701"/>
                    <a:gd name="connsiteX17" fmla="*/ 48023 w 359219"/>
                    <a:gd name="connsiteY17" fmla="*/ 343325 h 577701"/>
                    <a:gd name="connsiteX0" fmla="*/ 114246 w 425442"/>
                    <a:gd name="connsiteY0" fmla="*/ 343325 h 577701"/>
                    <a:gd name="connsiteX1" fmla="*/ 66621 w 425442"/>
                    <a:gd name="connsiteY1" fmla="*/ 410000 h 577701"/>
                    <a:gd name="connsiteX2" fmla="*/ 99958 w 425442"/>
                    <a:gd name="connsiteY2" fmla="*/ 510013 h 577701"/>
                    <a:gd name="connsiteX3" fmla="*/ 233308 w 425442"/>
                    <a:gd name="connsiteY3" fmla="*/ 576688 h 577701"/>
                    <a:gd name="connsiteX4" fmla="*/ 357133 w 425442"/>
                    <a:gd name="connsiteY4" fmla="*/ 538588 h 577701"/>
                    <a:gd name="connsiteX5" fmla="*/ 423808 w 425442"/>
                    <a:gd name="connsiteY5" fmla="*/ 390950 h 577701"/>
                    <a:gd name="connsiteX6" fmla="*/ 395233 w 425442"/>
                    <a:gd name="connsiteY6" fmla="*/ 290938 h 577701"/>
                    <a:gd name="connsiteX7" fmla="*/ 290458 w 425442"/>
                    <a:gd name="connsiteY7" fmla="*/ 281413 h 577701"/>
                    <a:gd name="connsiteX8" fmla="*/ 252358 w 425442"/>
                    <a:gd name="connsiteY8" fmla="*/ 238550 h 577701"/>
                    <a:gd name="connsiteX9" fmla="*/ 242833 w 425442"/>
                    <a:gd name="connsiteY9" fmla="*/ 162350 h 577701"/>
                    <a:gd name="connsiteX10" fmla="*/ 295221 w 425442"/>
                    <a:gd name="connsiteY10" fmla="*/ 100438 h 577701"/>
                    <a:gd name="connsiteX11" fmla="*/ 261883 w 425442"/>
                    <a:gd name="connsiteY11" fmla="*/ 29000 h 577701"/>
                    <a:gd name="connsiteX12" fmla="*/ 171396 w 425442"/>
                    <a:gd name="connsiteY12" fmla="*/ 425 h 577701"/>
                    <a:gd name="connsiteX13" fmla="*/ 90433 w 425442"/>
                    <a:gd name="connsiteY13" fmla="*/ 48050 h 577701"/>
                    <a:gd name="connsiteX14" fmla="*/ 324 w 425442"/>
                    <a:gd name="connsiteY14" fmla="*/ 165967 h 577701"/>
                    <a:gd name="connsiteX15" fmla="*/ 123771 w 425442"/>
                    <a:gd name="connsiteY15" fmla="*/ 214738 h 577701"/>
                    <a:gd name="connsiteX16" fmla="*/ 138058 w 425442"/>
                    <a:gd name="connsiteY16" fmla="*/ 290938 h 577701"/>
                    <a:gd name="connsiteX17" fmla="*/ 114246 w 425442"/>
                    <a:gd name="connsiteY17" fmla="*/ 343325 h 577701"/>
                    <a:gd name="connsiteX0" fmla="*/ 115945 w 427141"/>
                    <a:gd name="connsiteY0" fmla="*/ 343662 h 578038"/>
                    <a:gd name="connsiteX1" fmla="*/ 68320 w 427141"/>
                    <a:gd name="connsiteY1" fmla="*/ 410337 h 578038"/>
                    <a:gd name="connsiteX2" fmla="*/ 101657 w 427141"/>
                    <a:gd name="connsiteY2" fmla="*/ 510350 h 578038"/>
                    <a:gd name="connsiteX3" fmla="*/ 235007 w 427141"/>
                    <a:gd name="connsiteY3" fmla="*/ 577025 h 578038"/>
                    <a:gd name="connsiteX4" fmla="*/ 358832 w 427141"/>
                    <a:gd name="connsiteY4" fmla="*/ 538925 h 578038"/>
                    <a:gd name="connsiteX5" fmla="*/ 425507 w 427141"/>
                    <a:gd name="connsiteY5" fmla="*/ 391287 h 578038"/>
                    <a:gd name="connsiteX6" fmla="*/ 396932 w 427141"/>
                    <a:gd name="connsiteY6" fmla="*/ 291275 h 578038"/>
                    <a:gd name="connsiteX7" fmla="*/ 292157 w 427141"/>
                    <a:gd name="connsiteY7" fmla="*/ 281750 h 578038"/>
                    <a:gd name="connsiteX8" fmla="*/ 254057 w 427141"/>
                    <a:gd name="connsiteY8" fmla="*/ 238887 h 578038"/>
                    <a:gd name="connsiteX9" fmla="*/ 244532 w 427141"/>
                    <a:gd name="connsiteY9" fmla="*/ 162687 h 578038"/>
                    <a:gd name="connsiteX10" fmla="*/ 296920 w 427141"/>
                    <a:gd name="connsiteY10" fmla="*/ 100775 h 578038"/>
                    <a:gd name="connsiteX11" fmla="*/ 263582 w 427141"/>
                    <a:gd name="connsiteY11" fmla="*/ 29337 h 578038"/>
                    <a:gd name="connsiteX12" fmla="*/ 173095 w 427141"/>
                    <a:gd name="connsiteY12" fmla="*/ 762 h 578038"/>
                    <a:gd name="connsiteX13" fmla="*/ 57670 w 427141"/>
                    <a:gd name="connsiteY13" fmla="*/ 56525 h 578038"/>
                    <a:gd name="connsiteX14" fmla="*/ 2023 w 427141"/>
                    <a:gd name="connsiteY14" fmla="*/ 166304 h 578038"/>
                    <a:gd name="connsiteX15" fmla="*/ 125470 w 427141"/>
                    <a:gd name="connsiteY15" fmla="*/ 215075 h 578038"/>
                    <a:gd name="connsiteX16" fmla="*/ 139757 w 427141"/>
                    <a:gd name="connsiteY16" fmla="*/ 291275 h 578038"/>
                    <a:gd name="connsiteX17" fmla="*/ 115945 w 427141"/>
                    <a:gd name="connsiteY17" fmla="*/ 343662 h 578038"/>
                    <a:gd name="connsiteX0" fmla="*/ 116751 w 427947"/>
                    <a:gd name="connsiteY0" fmla="*/ 316522 h 550898"/>
                    <a:gd name="connsiteX1" fmla="*/ 69126 w 427947"/>
                    <a:gd name="connsiteY1" fmla="*/ 383197 h 550898"/>
                    <a:gd name="connsiteX2" fmla="*/ 102463 w 427947"/>
                    <a:gd name="connsiteY2" fmla="*/ 483210 h 550898"/>
                    <a:gd name="connsiteX3" fmla="*/ 235813 w 427947"/>
                    <a:gd name="connsiteY3" fmla="*/ 549885 h 550898"/>
                    <a:gd name="connsiteX4" fmla="*/ 359638 w 427947"/>
                    <a:gd name="connsiteY4" fmla="*/ 511785 h 550898"/>
                    <a:gd name="connsiteX5" fmla="*/ 426313 w 427947"/>
                    <a:gd name="connsiteY5" fmla="*/ 364147 h 550898"/>
                    <a:gd name="connsiteX6" fmla="*/ 397738 w 427947"/>
                    <a:gd name="connsiteY6" fmla="*/ 264135 h 550898"/>
                    <a:gd name="connsiteX7" fmla="*/ 292963 w 427947"/>
                    <a:gd name="connsiteY7" fmla="*/ 254610 h 550898"/>
                    <a:gd name="connsiteX8" fmla="*/ 254863 w 427947"/>
                    <a:gd name="connsiteY8" fmla="*/ 211747 h 550898"/>
                    <a:gd name="connsiteX9" fmla="*/ 245338 w 427947"/>
                    <a:gd name="connsiteY9" fmla="*/ 135547 h 550898"/>
                    <a:gd name="connsiteX10" fmla="*/ 297726 w 427947"/>
                    <a:gd name="connsiteY10" fmla="*/ 73635 h 550898"/>
                    <a:gd name="connsiteX11" fmla="*/ 264388 w 427947"/>
                    <a:gd name="connsiteY11" fmla="*/ 2197 h 550898"/>
                    <a:gd name="connsiteX12" fmla="*/ 58476 w 427947"/>
                    <a:gd name="connsiteY12" fmla="*/ 29385 h 550898"/>
                    <a:gd name="connsiteX13" fmla="*/ 2829 w 427947"/>
                    <a:gd name="connsiteY13" fmla="*/ 139164 h 550898"/>
                    <a:gd name="connsiteX14" fmla="*/ 126276 w 427947"/>
                    <a:gd name="connsiteY14" fmla="*/ 187935 h 550898"/>
                    <a:gd name="connsiteX15" fmla="*/ 140563 w 427947"/>
                    <a:gd name="connsiteY15" fmla="*/ 264135 h 550898"/>
                    <a:gd name="connsiteX16" fmla="*/ 116751 w 427947"/>
                    <a:gd name="connsiteY16" fmla="*/ 316522 h 550898"/>
                    <a:gd name="connsiteX0" fmla="*/ 117196 w 428392"/>
                    <a:gd name="connsiteY0" fmla="*/ 289098 h 523474"/>
                    <a:gd name="connsiteX1" fmla="*/ 69571 w 428392"/>
                    <a:gd name="connsiteY1" fmla="*/ 355773 h 523474"/>
                    <a:gd name="connsiteX2" fmla="*/ 102908 w 428392"/>
                    <a:gd name="connsiteY2" fmla="*/ 455786 h 523474"/>
                    <a:gd name="connsiteX3" fmla="*/ 236258 w 428392"/>
                    <a:gd name="connsiteY3" fmla="*/ 522461 h 523474"/>
                    <a:gd name="connsiteX4" fmla="*/ 360083 w 428392"/>
                    <a:gd name="connsiteY4" fmla="*/ 484361 h 523474"/>
                    <a:gd name="connsiteX5" fmla="*/ 426758 w 428392"/>
                    <a:gd name="connsiteY5" fmla="*/ 336723 h 523474"/>
                    <a:gd name="connsiteX6" fmla="*/ 398183 w 428392"/>
                    <a:gd name="connsiteY6" fmla="*/ 236711 h 523474"/>
                    <a:gd name="connsiteX7" fmla="*/ 293408 w 428392"/>
                    <a:gd name="connsiteY7" fmla="*/ 227186 h 523474"/>
                    <a:gd name="connsiteX8" fmla="*/ 255308 w 428392"/>
                    <a:gd name="connsiteY8" fmla="*/ 184323 h 523474"/>
                    <a:gd name="connsiteX9" fmla="*/ 245783 w 428392"/>
                    <a:gd name="connsiteY9" fmla="*/ 108123 h 523474"/>
                    <a:gd name="connsiteX10" fmla="*/ 298171 w 428392"/>
                    <a:gd name="connsiteY10" fmla="*/ 46211 h 523474"/>
                    <a:gd name="connsiteX11" fmla="*/ 58921 w 428392"/>
                    <a:gd name="connsiteY11" fmla="*/ 1961 h 523474"/>
                    <a:gd name="connsiteX12" fmla="*/ 3274 w 428392"/>
                    <a:gd name="connsiteY12" fmla="*/ 111740 h 523474"/>
                    <a:gd name="connsiteX13" fmla="*/ 126721 w 428392"/>
                    <a:gd name="connsiteY13" fmla="*/ 160511 h 523474"/>
                    <a:gd name="connsiteX14" fmla="*/ 141008 w 428392"/>
                    <a:gd name="connsiteY14" fmla="*/ 236711 h 523474"/>
                    <a:gd name="connsiteX15" fmla="*/ 117196 w 428392"/>
                    <a:gd name="connsiteY15" fmla="*/ 289098 h 523474"/>
                    <a:gd name="connsiteX0" fmla="*/ 116128 w 427324"/>
                    <a:gd name="connsiteY0" fmla="*/ 288007 h 522383"/>
                    <a:gd name="connsiteX1" fmla="*/ 68503 w 427324"/>
                    <a:gd name="connsiteY1" fmla="*/ 354682 h 522383"/>
                    <a:gd name="connsiteX2" fmla="*/ 101840 w 427324"/>
                    <a:gd name="connsiteY2" fmla="*/ 454695 h 522383"/>
                    <a:gd name="connsiteX3" fmla="*/ 235190 w 427324"/>
                    <a:gd name="connsiteY3" fmla="*/ 521370 h 522383"/>
                    <a:gd name="connsiteX4" fmla="*/ 359015 w 427324"/>
                    <a:gd name="connsiteY4" fmla="*/ 483270 h 522383"/>
                    <a:gd name="connsiteX5" fmla="*/ 425690 w 427324"/>
                    <a:gd name="connsiteY5" fmla="*/ 335632 h 522383"/>
                    <a:gd name="connsiteX6" fmla="*/ 397115 w 427324"/>
                    <a:gd name="connsiteY6" fmla="*/ 235620 h 522383"/>
                    <a:gd name="connsiteX7" fmla="*/ 292340 w 427324"/>
                    <a:gd name="connsiteY7" fmla="*/ 226095 h 522383"/>
                    <a:gd name="connsiteX8" fmla="*/ 254240 w 427324"/>
                    <a:gd name="connsiteY8" fmla="*/ 183232 h 522383"/>
                    <a:gd name="connsiteX9" fmla="*/ 244715 w 427324"/>
                    <a:gd name="connsiteY9" fmla="*/ 107032 h 522383"/>
                    <a:gd name="connsiteX10" fmla="*/ 198777 w 427324"/>
                    <a:gd name="connsiteY10" fmla="*/ 61768 h 522383"/>
                    <a:gd name="connsiteX11" fmla="*/ 57853 w 427324"/>
                    <a:gd name="connsiteY11" fmla="*/ 870 h 522383"/>
                    <a:gd name="connsiteX12" fmla="*/ 2206 w 427324"/>
                    <a:gd name="connsiteY12" fmla="*/ 110649 h 522383"/>
                    <a:gd name="connsiteX13" fmla="*/ 125653 w 427324"/>
                    <a:gd name="connsiteY13" fmla="*/ 159420 h 522383"/>
                    <a:gd name="connsiteX14" fmla="*/ 139940 w 427324"/>
                    <a:gd name="connsiteY14" fmla="*/ 235620 h 522383"/>
                    <a:gd name="connsiteX15" fmla="*/ 116128 w 427324"/>
                    <a:gd name="connsiteY15" fmla="*/ 288007 h 522383"/>
                    <a:gd name="connsiteX0" fmla="*/ 114187 w 425383"/>
                    <a:gd name="connsiteY0" fmla="*/ 288007 h 522383"/>
                    <a:gd name="connsiteX1" fmla="*/ 66562 w 425383"/>
                    <a:gd name="connsiteY1" fmla="*/ 354682 h 522383"/>
                    <a:gd name="connsiteX2" fmla="*/ 99899 w 425383"/>
                    <a:gd name="connsiteY2" fmla="*/ 454695 h 522383"/>
                    <a:gd name="connsiteX3" fmla="*/ 233249 w 425383"/>
                    <a:gd name="connsiteY3" fmla="*/ 521370 h 522383"/>
                    <a:gd name="connsiteX4" fmla="*/ 357074 w 425383"/>
                    <a:gd name="connsiteY4" fmla="*/ 483270 h 522383"/>
                    <a:gd name="connsiteX5" fmla="*/ 423749 w 425383"/>
                    <a:gd name="connsiteY5" fmla="*/ 335632 h 522383"/>
                    <a:gd name="connsiteX6" fmla="*/ 395174 w 425383"/>
                    <a:gd name="connsiteY6" fmla="*/ 235620 h 522383"/>
                    <a:gd name="connsiteX7" fmla="*/ 290399 w 425383"/>
                    <a:gd name="connsiteY7" fmla="*/ 226095 h 522383"/>
                    <a:gd name="connsiteX8" fmla="*/ 252299 w 425383"/>
                    <a:gd name="connsiteY8" fmla="*/ 183232 h 522383"/>
                    <a:gd name="connsiteX9" fmla="*/ 242774 w 425383"/>
                    <a:gd name="connsiteY9" fmla="*/ 107032 h 522383"/>
                    <a:gd name="connsiteX10" fmla="*/ 196836 w 425383"/>
                    <a:gd name="connsiteY10" fmla="*/ 61768 h 522383"/>
                    <a:gd name="connsiteX11" fmla="*/ 55912 w 425383"/>
                    <a:gd name="connsiteY11" fmla="*/ 870 h 522383"/>
                    <a:gd name="connsiteX12" fmla="*/ 265 w 425383"/>
                    <a:gd name="connsiteY12" fmla="*/ 110649 h 522383"/>
                    <a:gd name="connsiteX13" fmla="*/ 75046 w 425383"/>
                    <a:gd name="connsiteY13" fmla="*/ 144626 h 522383"/>
                    <a:gd name="connsiteX14" fmla="*/ 137999 w 425383"/>
                    <a:gd name="connsiteY14" fmla="*/ 235620 h 522383"/>
                    <a:gd name="connsiteX15" fmla="*/ 114187 w 425383"/>
                    <a:gd name="connsiteY15" fmla="*/ 288007 h 5223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25383" h="522383">
                      <a:moveTo>
                        <a:pt x="114187" y="288007"/>
                      </a:moveTo>
                      <a:cubicBezTo>
                        <a:pt x="102281" y="307851"/>
                        <a:pt x="68943" y="326901"/>
                        <a:pt x="66562" y="354682"/>
                      </a:cubicBezTo>
                      <a:cubicBezTo>
                        <a:pt x="64181" y="382463"/>
                        <a:pt x="72118" y="426914"/>
                        <a:pt x="99899" y="454695"/>
                      </a:cubicBezTo>
                      <a:cubicBezTo>
                        <a:pt x="127680" y="482476"/>
                        <a:pt x="190387" y="516608"/>
                        <a:pt x="233249" y="521370"/>
                      </a:cubicBezTo>
                      <a:cubicBezTo>
                        <a:pt x="276112" y="526133"/>
                        <a:pt x="325324" y="514226"/>
                        <a:pt x="357074" y="483270"/>
                      </a:cubicBezTo>
                      <a:cubicBezTo>
                        <a:pt x="388824" y="452314"/>
                        <a:pt x="417399" y="376907"/>
                        <a:pt x="423749" y="335632"/>
                      </a:cubicBezTo>
                      <a:cubicBezTo>
                        <a:pt x="430099" y="294357"/>
                        <a:pt x="417399" y="253876"/>
                        <a:pt x="395174" y="235620"/>
                      </a:cubicBezTo>
                      <a:cubicBezTo>
                        <a:pt x="372949" y="217364"/>
                        <a:pt x="314211" y="234826"/>
                        <a:pt x="290399" y="226095"/>
                      </a:cubicBezTo>
                      <a:cubicBezTo>
                        <a:pt x="266587" y="217364"/>
                        <a:pt x="260236" y="203076"/>
                        <a:pt x="252299" y="183232"/>
                      </a:cubicBezTo>
                      <a:cubicBezTo>
                        <a:pt x="244362" y="163388"/>
                        <a:pt x="252018" y="127276"/>
                        <a:pt x="242774" y="107032"/>
                      </a:cubicBezTo>
                      <a:cubicBezTo>
                        <a:pt x="233530" y="86788"/>
                        <a:pt x="227980" y="79462"/>
                        <a:pt x="196836" y="61768"/>
                      </a:cubicBezTo>
                      <a:cubicBezTo>
                        <a:pt x="165692" y="44074"/>
                        <a:pt x="88674" y="-7277"/>
                        <a:pt x="55912" y="870"/>
                      </a:cubicBezTo>
                      <a:cubicBezTo>
                        <a:pt x="23150" y="9017"/>
                        <a:pt x="-2924" y="86690"/>
                        <a:pt x="265" y="110649"/>
                      </a:cubicBezTo>
                      <a:cubicBezTo>
                        <a:pt x="3454" y="134608"/>
                        <a:pt x="64727" y="120813"/>
                        <a:pt x="75046" y="144626"/>
                      </a:cubicBezTo>
                      <a:cubicBezTo>
                        <a:pt x="85365" y="168438"/>
                        <a:pt x="131476" y="211723"/>
                        <a:pt x="137999" y="235620"/>
                      </a:cubicBezTo>
                      <a:cubicBezTo>
                        <a:pt x="144523" y="259517"/>
                        <a:pt x="126093" y="268163"/>
                        <a:pt x="114187" y="288007"/>
                      </a:cubicBezTo>
                      <a:close/>
                    </a:path>
                  </a:pathLst>
                </a:custGeom>
                <a:solidFill>
                  <a:srgbClr val="9966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6" name="Freeform: Shape 3135">
                  <a:extLst>
                    <a:ext uri="{FF2B5EF4-FFF2-40B4-BE49-F238E27FC236}">
                      <a16:creationId xmlns:a16="http://schemas.microsoft.com/office/drawing/2014/main" id="{19592F13-0BA3-46E0-CC96-BB86A64E069D}"/>
                    </a:ext>
                  </a:extLst>
                </p:cNvPr>
                <p:cNvSpPr/>
                <p:nvPr/>
              </p:nvSpPr>
              <p:spPr>
                <a:xfrm>
                  <a:off x="3078355" y="3764306"/>
                  <a:ext cx="201720" cy="198400"/>
                </a:xfrm>
                <a:custGeom>
                  <a:avLst/>
                  <a:gdLst>
                    <a:gd name="connsiteX0" fmla="*/ 174433 w 237086"/>
                    <a:gd name="connsiteY0" fmla="*/ 22 h 195590"/>
                    <a:gd name="connsiteX1" fmla="*/ 112520 w 237086"/>
                    <a:gd name="connsiteY1" fmla="*/ 28597 h 195590"/>
                    <a:gd name="connsiteX2" fmla="*/ 88708 w 237086"/>
                    <a:gd name="connsiteY2" fmla="*/ 52409 h 195590"/>
                    <a:gd name="connsiteX3" fmla="*/ 2983 w 237086"/>
                    <a:gd name="connsiteY3" fmla="*/ 142897 h 195590"/>
                    <a:gd name="connsiteX4" fmla="*/ 31558 w 237086"/>
                    <a:gd name="connsiteY4" fmla="*/ 195284 h 195590"/>
                    <a:gd name="connsiteX5" fmla="*/ 145858 w 237086"/>
                    <a:gd name="connsiteY5" fmla="*/ 161947 h 195590"/>
                    <a:gd name="connsiteX6" fmla="*/ 217295 w 237086"/>
                    <a:gd name="connsiteY6" fmla="*/ 109559 h 195590"/>
                    <a:gd name="connsiteX7" fmla="*/ 236345 w 237086"/>
                    <a:gd name="connsiteY7" fmla="*/ 33359 h 195590"/>
                    <a:gd name="connsiteX8" fmla="*/ 174433 w 237086"/>
                    <a:gd name="connsiteY8" fmla="*/ 22 h 1955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37086" h="195590">
                      <a:moveTo>
                        <a:pt x="174433" y="22"/>
                      </a:moveTo>
                      <a:cubicBezTo>
                        <a:pt x="153796" y="-772"/>
                        <a:pt x="126807" y="19866"/>
                        <a:pt x="112520" y="28597"/>
                      </a:cubicBezTo>
                      <a:cubicBezTo>
                        <a:pt x="98233" y="37328"/>
                        <a:pt x="106964" y="33359"/>
                        <a:pt x="88708" y="52409"/>
                      </a:cubicBezTo>
                      <a:cubicBezTo>
                        <a:pt x="70452" y="71459"/>
                        <a:pt x="12508" y="119085"/>
                        <a:pt x="2983" y="142897"/>
                      </a:cubicBezTo>
                      <a:cubicBezTo>
                        <a:pt x="-6542" y="166710"/>
                        <a:pt x="7745" y="192109"/>
                        <a:pt x="31558" y="195284"/>
                      </a:cubicBezTo>
                      <a:cubicBezTo>
                        <a:pt x="55370" y="198459"/>
                        <a:pt x="114902" y="176235"/>
                        <a:pt x="145858" y="161947"/>
                      </a:cubicBezTo>
                      <a:cubicBezTo>
                        <a:pt x="176814" y="147660"/>
                        <a:pt x="202214" y="130990"/>
                        <a:pt x="217295" y="109559"/>
                      </a:cubicBezTo>
                      <a:cubicBezTo>
                        <a:pt x="232376" y="88128"/>
                        <a:pt x="239520" y="52409"/>
                        <a:pt x="236345" y="33359"/>
                      </a:cubicBezTo>
                      <a:cubicBezTo>
                        <a:pt x="233170" y="14309"/>
                        <a:pt x="195070" y="816"/>
                        <a:pt x="174433" y="22"/>
                      </a:cubicBezTo>
                      <a:close/>
                    </a:path>
                  </a:pathLst>
                </a:custGeom>
                <a:solidFill>
                  <a:srgbClr val="9966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7" name="Freeform: Shape 3136">
                  <a:extLst>
                    <a:ext uri="{FF2B5EF4-FFF2-40B4-BE49-F238E27FC236}">
                      <a16:creationId xmlns:a16="http://schemas.microsoft.com/office/drawing/2014/main" id="{F92425D5-410E-82CD-C1DA-93C27D575E05}"/>
                    </a:ext>
                  </a:extLst>
                </p:cNvPr>
                <p:cNvSpPr/>
                <p:nvPr/>
              </p:nvSpPr>
              <p:spPr>
                <a:xfrm>
                  <a:off x="3134301" y="3818548"/>
                  <a:ext cx="237086" cy="195590"/>
                </a:xfrm>
                <a:custGeom>
                  <a:avLst/>
                  <a:gdLst>
                    <a:gd name="connsiteX0" fmla="*/ 174433 w 237086"/>
                    <a:gd name="connsiteY0" fmla="*/ 22 h 195590"/>
                    <a:gd name="connsiteX1" fmla="*/ 112520 w 237086"/>
                    <a:gd name="connsiteY1" fmla="*/ 28597 h 195590"/>
                    <a:gd name="connsiteX2" fmla="*/ 88708 w 237086"/>
                    <a:gd name="connsiteY2" fmla="*/ 52409 h 195590"/>
                    <a:gd name="connsiteX3" fmla="*/ 2983 w 237086"/>
                    <a:gd name="connsiteY3" fmla="*/ 142897 h 195590"/>
                    <a:gd name="connsiteX4" fmla="*/ 31558 w 237086"/>
                    <a:gd name="connsiteY4" fmla="*/ 195284 h 195590"/>
                    <a:gd name="connsiteX5" fmla="*/ 145858 w 237086"/>
                    <a:gd name="connsiteY5" fmla="*/ 161947 h 195590"/>
                    <a:gd name="connsiteX6" fmla="*/ 217295 w 237086"/>
                    <a:gd name="connsiteY6" fmla="*/ 109559 h 195590"/>
                    <a:gd name="connsiteX7" fmla="*/ 236345 w 237086"/>
                    <a:gd name="connsiteY7" fmla="*/ 33359 h 195590"/>
                    <a:gd name="connsiteX8" fmla="*/ 174433 w 237086"/>
                    <a:gd name="connsiteY8" fmla="*/ 22 h 1955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37086" h="195590">
                      <a:moveTo>
                        <a:pt x="174433" y="22"/>
                      </a:moveTo>
                      <a:cubicBezTo>
                        <a:pt x="153796" y="-772"/>
                        <a:pt x="126807" y="19866"/>
                        <a:pt x="112520" y="28597"/>
                      </a:cubicBezTo>
                      <a:cubicBezTo>
                        <a:pt x="98233" y="37328"/>
                        <a:pt x="106964" y="33359"/>
                        <a:pt x="88708" y="52409"/>
                      </a:cubicBezTo>
                      <a:cubicBezTo>
                        <a:pt x="70452" y="71459"/>
                        <a:pt x="12508" y="119085"/>
                        <a:pt x="2983" y="142897"/>
                      </a:cubicBezTo>
                      <a:cubicBezTo>
                        <a:pt x="-6542" y="166710"/>
                        <a:pt x="7745" y="192109"/>
                        <a:pt x="31558" y="195284"/>
                      </a:cubicBezTo>
                      <a:cubicBezTo>
                        <a:pt x="55370" y="198459"/>
                        <a:pt x="114902" y="176235"/>
                        <a:pt x="145858" y="161947"/>
                      </a:cubicBezTo>
                      <a:cubicBezTo>
                        <a:pt x="176814" y="147660"/>
                        <a:pt x="202214" y="130990"/>
                        <a:pt x="217295" y="109559"/>
                      </a:cubicBezTo>
                      <a:cubicBezTo>
                        <a:pt x="232376" y="88128"/>
                        <a:pt x="239520" y="52409"/>
                        <a:pt x="236345" y="33359"/>
                      </a:cubicBezTo>
                      <a:cubicBezTo>
                        <a:pt x="233170" y="14309"/>
                        <a:pt x="195070" y="816"/>
                        <a:pt x="174433" y="22"/>
                      </a:cubicBezTo>
                      <a:close/>
                    </a:path>
                  </a:pathLst>
                </a:custGeom>
                <a:solidFill>
                  <a:srgbClr val="9966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8" name="Freeform: Shape 3137">
                  <a:extLst>
                    <a:ext uri="{FF2B5EF4-FFF2-40B4-BE49-F238E27FC236}">
                      <a16:creationId xmlns:a16="http://schemas.microsoft.com/office/drawing/2014/main" id="{21F6BB47-B6D5-92B9-02F7-76106BC2E753}"/>
                    </a:ext>
                  </a:extLst>
                </p:cNvPr>
                <p:cNvSpPr/>
                <p:nvPr/>
              </p:nvSpPr>
              <p:spPr>
                <a:xfrm rot="872290">
                  <a:off x="3223557" y="3922368"/>
                  <a:ext cx="158176" cy="169023"/>
                </a:xfrm>
                <a:custGeom>
                  <a:avLst/>
                  <a:gdLst>
                    <a:gd name="connsiteX0" fmla="*/ 174433 w 237086"/>
                    <a:gd name="connsiteY0" fmla="*/ 22 h 195590"/>
                    <a:gd name="connsiteX1" fmla="*/ 112520 w 237086"/>
                    <a:gd name="connsiteY1" fmla="*/ 28597 h 195590"/>
                    <a:gd name="connsiteX2" fmla="*/ 88708 w 237086"/>
                    <a:gd name="connsiteY2" fmla="*/ 52409 h 195590"/>
                    <a:gd name="connsiteX3" fmla="*/ 2983 w 237086"/>
                    <a:gd name="connsiteY3" fmla="*/ 142897 h 195590"/>
                    <a:gd name="connsiteX4" fmla="*/ 31558 w 237086"/>
                    <a:gd name="connsiteY4" fmla="*/ 195284 h 195590"/>
                    <a:gd name="connsiteX5" fmla="*/ 145858 w 237086"/>
                    <a:gd name="connsiteY5" fmla="*/ 161947 h 195590"/>
                    <a:gd name="connsiteX6" fmla="*/ 217295 w 237086"/>
                    <a:gd name="connsiteY6" fmla="*/ 109559 h 195590"/>
                    <a:gd name="connsiteX7" fmla="*/ 236345 w 237086"/>
                    <a:gd name="connsiteY7" fmla="*/ 33359 h 195590"/>
                    <a:gd name="connsiteX8" fmla="*/ 174433 w 237086"/>
                    <a:gd name="connsiteY8" fmla="*/ 22 h 1955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37086" h="195590">
                      <a:moveTo>
                        <a:pt x="174433" y="22"/>
                      </a:moveTo>
                      <a:cubicBezTo>
                        <a:pt x="153796" y="-772"/>
                        <a:pt x="126807" y="19866"/>
                        <a:pt x="112520" y="28597"/>
                      </a:cubicBezTo>
                      <a:cubicBezTo>
                        <a:pt x="98233" y="37328"/>
                        <a:pt x="106964" y="33359"/>
                        <a:pt x="88708" y="52409"/>
                      </a:cubicBezTo>
                      <a:cubicBezTo>
                        <a:pt x="70452" y="71459"/>
                        <a:pt x="12508" y="119085"/>
                        <a:pt x="2983" y="142897"/>
                      </a:cubicBezTo>
                      <a:cubicBezTo>
                        <a:pt x="-6542" y="166710"/>
                        <a:pt x="7745" y="192109"/>
                        <a:pt x="31558" y="195284"/>
                      </a:cubicBezTo>
                      <a:cubicBezTo>
                        <a:pt x="55370" y="198459"/>
                        <a:pt x="114902" y="176235"/>
                        <a:pt x="145858" y="161947"/>
                      </a:cubicBezTo>
                      <a:cubicBezTo>
                        <a:pt x="176814" y="147660"/>
                        <a:pt x="202214" y="130990"/>
                        <a:pt x="217295" y="109559"/>
                      </a:cubicBezTo>
                      <a:cubicBezTo>
                        <a:pt x="232376" y="88128"/>
                        <a:pt x="239520" y="52409"/>
                        <a:pt x="236345" y="33359"/>
                      </a:cubicBezTo>
                      <a:cubicBezTo>
                        <a:pt x="233170" y="14309"/>
                        <a:pt x="195070" y="816"/>
                        <a:pt x="174433" y="22"/>
                      </a:cubicBezTo>
                      <a:close/>
                    </a:path>
                  </a:pathLst>
                </a:custGeom>
                <a:solidFill>
                  <a:srgbClr val="9966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108" name="Freeform: Shape 3107">
                <a:extLst>
                  <a:ext uri="{FF2B5EF4-FFF2-40B4-BE49-F238E27FC236}">
                    <a16:creationId xmlns:a16="http://schemas.microsoft.com/office/drawing/2014/main" id="{3DE3400A-6FE1-78D4-0448-A8E2FDF52A1B}"/>
                  </a:ext>
                </a:extLst>
              </p:cNvPr>
              <p:cNvSpPr/>
              <p:nvPr/>
            </p:nvSpPr>
            <p:spPr>
              <a:xfrm rot="400579">
                <a:off x="5784522" y="3049115"/>
                <a:ext cx="734306" cy="561241"/>
              </a:xfrm>
              <a:custGeom>
                <a:avLst/>
                <a:gdLst>
                  <a:gd name="connsiteX0" fmla="*/ 514959 w 987061"/>
                  <a:gd name="connsiteY0" fmla="*/ 23963 h 711058"/>
                  <a:gd name="connsiteX1" fmla="*/ 205396 w 987061"/>
                  <a:gd name="connsiteY1" fmla="*/ 85876 h 711058"/>
                  <a:gd name="connsiteX2" fmla="*/ 62521 w 987061"/>
                  <a:gd name="connsiteY2" fmla="*/ 228751 h 711058"/>
                  <a:gd name="connsiteX3" fmla="*/ 609 w 987061"/>
                  <a:gd name="connsiteY3" fmla="*/ 228751 h 711058"/>
                  <a:gd name="connsiteX4" fmla="*/ 95859 w 987061"/>
                  <a:gd name="connsiteY4" fmla="*/ 362101 h 711058"/>
                  <a:gd name="connsiteX5" fmla="*/ 162534 w 987061"/>
                  <a:gd name="connsiteY5" fmla="*/ 424013 h 711058"/>
                  <a:gd name="connsiteX6" fmla="*/ 167296 w 987061"/>
                  <a:gd name="connsiteY6" fmla="*/ 414488 h 711058"/>
                  <a:gd name="connsiteX7" fmla="*/ 233971 w 987061"/>
                  <a:gd name="connsiteY7" fmla="*/ 347813 h 711058"/>
                  <a:gd name="connsiteX8" fmla="*/ 305409 w 987061"/>
                  <a:gd name="connsiteY8" fmla="*/ 452588 h 711058"/>
                  <a:gd name="connsiteX9" fmla="*/ 314934 w 987061"/>
                  <a:gd name="connsiteY9" fmla="*/ 595463 h 711058"/>
                  <a:gd name="connsiteX10" fmla="*/ 400659 w 987061"/>
                  <a:gd name="connsiteY10" fmla="*/ 695476 h 711058"/>
                  <a:gd name="connsiteX11" fmla="*/ 524484 w 987061"/>
                  <a:gd name="connsiteY11" fmla="*/ 705001 h 711058"/>
                  <a:gd name="connsiteX12" fmla="*/ 662596 w 987061"/>
                  <a:gd name="connsiteY12" fmla="*/ 700238 h 711058"/>
                  <a:gd name="connsiteX13" fmla="*/ 753084 w 987061"/>
                  <a:gd name="connsiteY13" fmla="*/ 581176 h 711058"/>
                  <a:gd name="connsiteX14" fmla="*/ 791184 w 987061"/>
                  <a:gd name="connsiteY14" fmla="*/ 252563 h 711058"/>
                  <a:gd name="connsiteX15" fmla="*/ 876909 w 987061"/>
                  <a:gd name="connsiteY15" fmla="*/ 324001 h 711058"/>
                  <a:gd name="connsiteX16" fmla="*/ 895959 w 987061"/>
                  <a:gd name="connsiteY16" fmla="*/ 404963 h 711058"/>
                  <a:gd name="connsiteX17" fmla="*/ 948346 w 987061"/>
                  <a:gd name="connsiteY17" fmla="*/ 314476 h 711058"/>
                  <a:gd name="connsiteX18" fmla="*/ 934059 w 987061"/>
                  <a:gd name="connsiteY18" fmla="*/ 195413 h 711058"/>
                  <a:gd name="connsiteX19" fmla="*/ 986446 w 987061"/>
                  <a:gd name="connsiteY19" fmla="*/ 47776 h 711058"/>
                  <a:gd name="connsiteX20" fmla="*/ 957871 w 987061"/>
                  <a:gd name="connsiteY20" fmla="*/ 33488 h 711058"/>
                  <a:gd name="connsiteX21" fmla="*/ 886434 w 987061"/>
                  <a:gd name="connsiteY21" fmla="*/ 62063 h 711058"/>
                  <a:gd name="connsiteX22" fmla="*/ 791184 w 987061"/>
                  <a:gd name="connsiteY22" fmla="*/ 43013 h 711058"/>
                  <a:gd name="connsiteX23" fmla="*/ 705459 w 987061"/>
                  <a:gd name="connsiteY23" fmla="*/ 151 h 711058"/>
                  <a:gd name="connsiteX24" fmla="*/ 514959 w 987061"/>
                  <a:gd name="connsiteY24" fmla="*/ 23963 h 711058"/>
                  <a:gd name="connsiteX0" fmla="*/ 514959 w 987061"/>
                  <a:gd name="connsiteY0" fmla="*/ 23963 h 711058"/>
                  <a:gd name="connsiteX1" fmla="*/ 205396 w 987061"/>
                  <a:gd name="connsiteY1" fmla="*/ 85876 h 711058"/>
                  <a:gd name="connsiteX2" fmla="*/ 62521 w 987061"/>
                  <a:gd name="connsiteY2" fmla="*/ 228751 h 711058"/>
                  <a:gd name="connsiteX3" fmla="*/ 609 w 987061"/>
                  <a:gd name="connsiteY3" fmla="*/ 228751 h 711058"/>
                  <a:gd name="connsiteX4" fmla="*/ 95859 w 987061"/>
                  <a:gd name="connsiteY4" fmla="*/ 362101 h 711058"/>
                  <a:gd name="connsiteX5" fmla="*/ 162534 w 987061"/>
                  <a:gd name="connsiteY5" fmla="*/ 424013 h 711058"/>
                  <a:gd name="connsiteX6" fmla="*/ 276834 w 987061"/>
                  <a:gd name="connsiteY6" fmla="*/ 452588 h 711058"/>
                  <a:gd name="connsiteX7" fmla="*/ 233971 w 987061"/>
                  <a:gd name="connsiteY7" fmla="*/ 347813 h 711058"/>
                  <a:gd name="connsiteX8" fmla="*/ 305409 w 987061"/>
                  <a:gd name="connsiteY8" fmla="*/ 452588 h 711058"/>
                  <a:gd name="connsiteX9" fmla="*/ 314934 w 987061"/>
                  <a:gd name="connsiteY9" fmla="*/ 595463 h 711058"/>
                  <a:gd name="connsiteX10" fmla="*/ 400659 w 987061"/>
                  <a:gd name="connsiteY10" fmla="*/ 695476 h 711058"/>
                  <a:gd name="connsiteX11" fmla="*/ 524484 w 987061"/>
                  <a:gd name="connsiteY11" fmla="*/ 705001 h 711058"/>
                  <a:gd name="connsiteX12" fmla="*/ 662596 w 987061"/>
                  <a:gd name="connsiteY12" fmla="*/ 700238 h 711058"/>
                  <a:gd name="connsiteX13" fmla="*/ 753084 w 987061"/>
                  <a:gd name="connsiteY13" fmla="*/ 581176 h 711058"/>
                  <a:gd name="connsiteX14" fmla="*/ 791184 w 987061"/>
                  <a:gd name="connsiteY14" fmla="*/ 252563 h 711058"/>
                  <a:gd name="connsiteX15" fmla="*/ 876909 w 987061"/>
                  <a:gd name="connsiteY15" fmla="*/ 324001 h 711058"/>
                  <a:gd name="connsiteX16" fmla="*/ 895959 w 987061"/>
                  <a:gd name="connsiteY16" fmla="*/ 404963 h 711058"/>
                  <a:gd name="connsiteX17" fmla="*/ 948346 w 987061"/>
                  <a:gd name="connsiteY17" fmla="*/ 314476 h 711058"/>
                  <a:gd name="connsiteX18" fmla="*/ 934059 w 987061"/>
                  <a:gd name="connsiteY18" fmla="*/ 195413 h 711058"/>
                  <a:gd name="connsiteX19" fmla="*/ 986446 w 987061"/>
                  <a:gd name="connsiteY19" fmla="*/ 47776 h 711058"/>
                  <a:gd name="connsiteX20" fmla="*/ 957871 w 987061"/>
                  <a:gd name="connsiteY20" fmla="*/ 33488 h 711058"/>
                  <a:gd name="connsiteX21" fmla="*/ 886434 w 987061"/>
                  <a:gd name="connsiteY21" fmla="*/ 62063 h 711058"/>
                  <a:gd name="connsiteX22" fmla="*/ 791184 w 987061"/>
                  <a:gd name="connsiteY22" fmla="*/ 43013 h 711058"/>
                  <a:gd name="connsiteX23" fmla="*/ 705459 w 987061"/>
                  <a:gd name="connsiteY23" fmla="*/ 151 h 711058"/>
                  <a:gd name="connsiteX24" fmla="*/ 514959 w 987061"/>
                  <a:gd name="connsiteY24" fmla="*/ 23963 h 711058"/>
                  <a:gd name="connsiteX0" fmla="*/ 516508 w 988610"/>
                  <a:gd name="connsiteY0" fmla="*/ 23963 h 711058"/>
                  <a:gd name="connsiteX1" fmla="*/ 206945 w 988610"/>
                  <a:gd name="connsiteY1" fmla="*/ 85876 h 711058"/>
                  <a:gd name="connsiteX2" fmla="*/ 64070 w 988610"/>
                  <a:gd name="connsiteY2" fmla="*/ 228751 h 711058"/>
                  <a:gd name="connsiteX3" fmla="*/ 2158 w 988610"/>
                  <a:gd name="connsiteY3" fmla="*/ 228751 h 711058"/>
                  <a:gd name="connsiteX4" fmla="*/ 135508 w 988610"/>
                  <a:gd name="connsiteY4" fmla="*/ 438301 h 711058"/>
                  <a:gd name="connsiteX5" fmla="*/ 164083 w 988610"/>
                  <a:gd name="connsiteY5" fmla="*/ 424013 h 711058"/>
                  <a:gd name="connsiteX6" fmla="*/ 278383 w 988610"/>
                  <a:gd name="connsiteY6" fmla="*/ 452588 h 711058"/>
                  <a:gd name="connsiteX7" fmla="*/ 235520 w 988610"/>
                  <a:gd name="connsiteY7" fmla="*/ 347813 h 711058"/>
                  <a:gd name="connsiteX8" fmla="*/ 306958 w 988610"/>
                  <a:gd name="connsiteY8" fmla="*/ 452588 h 711058"/>
                  <a:gd name="connsiteX9" fmla="*/ 316483 w 988610"/>
                  <a:gd name="connsiteY9" fmla="*/ 595463 h 711058"/>
                  <a:gd name="connsiteX10" fmla="*/ 402208 w 988610"/>
                  <a:gd name="connsiteY10" fmla="*/ 695476 h 711058"/>
                  <a:gd name="connsiteX11" fmla="*/ 526033 w 988610"/>
                  <a:gd name="connsiteY11" fmla="*/ 705001 h 711058"/>
                  <a:gd name="connsiteX12" fmla="*/ 664145 w 988610"/>
                  <a:gd name="connsiteY12" fmla="*/ 700238 h 711058"/>
                  <a:gd name="connsiteX13" fmla="*/ 754633 w 988610"/>
                  <a:gd name="connsiteY13" fmla="*/ 581176 h 711058"/>
                  <a:gd name="connsiteX14" fmla="*/ 792733 w 988610"/>
                  <a:gd name="connsiteY14" fmla="*/ 252563 h 711058"/>
                  <a:gd name="connsiteX15" fmla="*/ 878458 w 988610"/>
                  <a:gd name="connsiteY15" fmla="*/ 324001 h 711058"/>
                  <a:gd name="connsiteX16" fmla="*/ 897508 w 988610"/>
                  <a:gd name="connsiteY16" fmla="*/ 404963 h 711058"/>
                  <a:gd name="connsiteX17" fmla="*/ 949895 w 988610"/>
                  <a:gd name="connsiteY17" fmla="*/ 314476 h 711058"/>
                  <a:gd name="connsiteX18" fmla="*/ 935608 w 988610"/>
                  <a:gd name="connsiteY18" fmla="*/ 195413 h 711058"/>
                  <a:gd name="connsiteX19" fmla="*/ 987995 w 988610"/>
                  <a:gd name="connsiteY19" fmla="*/ 47776 h 711058"/>
                  <a:gd name="connsiteX20" fmla="*/ 959420 w 988610"/>
                  <a:gd name="connsiteY20" fmla="*/ 33488 h 711058"/>
                  <a:gd name="connsiteX21" fmla="*/ 887983 w 988610"/>
                  <a:gd name="connsiteY21" fmla="*/ 62063 h 711058"/>
                  <a:gd name="connsiteX22" fmla="*/ 792733 w 988610"/>
                  <a:gd name="connsiteY22" fmla="*/ 43013 h 711058"/>
                  <a:gd name="connsiteX23" fmla="*/ 707008 w 988610"/>
                  <a:gd name="connsiteY23" fmla="*/ 151 h 711058"/>
                  <a:gd name="connsiteX24" fmla="*/ 516508 w 988610"/>
                  <a:gd name="connsiteY24" fmla="*/ 23963 h 711058"/>
                  <a:gd name="connsiteX0" fmla="*/ 516508 w 988610"/>
                  <a:gd name="connsiteY0" fmla="*/ 23963 h 711058"/>
                  <a:gd name="connsiteX1" fmla="*/ 206945 w 988610"/>
                  <a:gd name="connsiteY1" fmla="*/ 85876 h 711058"/>
                  <a:gd name="connsiteX2" fmla="*/ 64070 w 988610"/>
                  <a:gd name="connsiteY2" fmla="*/ 228751 h 711058"/>
                  <a:gd name="connsiteX3" fmla="*/ 2158 w 988610"/>
                  <a:gd name="connsiteY3" fmla="*/ 228751 h 711058"/>
                  <a:gd name="connsiteX4" fmla="*/ 135508 w 988610"/>
                  <a:gd name="connsiteY4" fmla="*/ 438301 h 711058"/>
                  <a:gd name="connsiteX5" fmla="*/ 278383 w 988610"/>
                  <a:gd name="connsiteY5" fmla="*/ 452588 h 711058"/>
                  <a:gd name="connsiteX6" fmla="*/ 235520 w 988610"/>
                  <a:gd name="connsiteY6" fmla="*/ 347813 h 711058"/>
                  <a:gd name="connsiteX7" fmla="*/ 306958 w 988610"/>
                  <a:gd name="connsiteY7" fmla="*/ 452588 h 711058"/>
                  <a:gd name="connsiteX8" fmla="*/ 316483 w 988610"/>
                  <a:gd name="connsiteY8" fmla="*/ 595463 h 711058"/>
                  <a:gd name="connsiteX9" fmla="*/ 402208 w 988610"/>
                  <a:gd name="connsiteY9" fmla="*/ 695476 h 711058"/>
                  <a:gd name="connsiteX10" fmla="*/ 526033 w 988610"/>
                  <a:gd name="connsiteY10" fmla="*/ 705001 h 711058"/>
                  <a:gd name="connsiteX11" fmla="*/ 664145 w 988610"/>
                  <a:gd name="connsiteY11" fmla="*/ 700238 h 711058"/>
                  <a:gd name="connsiteX12" fmla="*/ 754633 w 988610"/>
                  <a:gd name="connsiteY12" fmla="*/ 581176 h 711058"/>
                  <a:gd name="connsiteX13" fmla="*/ 792733 w 988610"/>
                  <a:gd name="connsiteY13" fmla="*/ 252563 h 711058"/>
                  <a:gd name="connsiteX14" fmla="*/ 878458 w 988610"/>
                  <a:gd name="connsiteY14" fmla="*/ 324001 h 711058"/>
                  <a:gd name="connsiteX15" fmla="*/ 897508 w 988610"/>
                  <a:gd name="connsiteY15" fmla="*/ 404963 h 711058"/>
                  <a:gd name="connsiteX16" fmla="*/ 949895 w 988610"/>
                  <a:gd name="connsiteY16" fmla="*/ 314476 h 711058"/>
                  <a:gd name="connsiteX17" fmla="*/ 935608 w 988610"/>
                  <a:gd name="connsiteY17" fmla="*/ 195413 h 711058"/>
                  <a:gd name="connsiteX18" fmla="*/ 987995 w 988610"/>
                  <a:gd name="connsiteY18" fmla="*/ 47776 h 711058"/>
                  <a:gd name="connsiteX19" fmla="*/ 959420 w 988610"/>
                  <a:gd name="connsiteY19" fmla="*/ 33488 h 711058"/>
                  <a:gd name="connsiteX20" fmla="*/ 887983 w 988610"/>
                  <a:gd name="connsiteY20" fmla="*/ 62063 h 711058"/>
                  <a:gd name="connsiteX21" fmla="*/ 792733 w 988610"/>
                  <a:gd name="connsiteY21" fmla="*/ 43013 h 711058"/>
                  <a:gd name="connsiteX22" fmla="*/ 707008 w 988610"/>
                  <a:gd name="connsiteY22" fmla="*/ 151 h 711058"/>
                  <a:gd name="connsiteX23" fmla="*/ 516508 w 988610"/>
                  <a:gd name="connsiteY23" fmla="*/ 23963 h 711058"/>
                  <a:gd name="connsiteX0" fmla="*/ 454303 w 926405"/>
                  <a:gd name="connsiteY0" fmla="*/ 23963 h 711058"/>
                  <a:gd name="connsiteX1" fmla="*/ 144740 w 926405"/>
                  <a:gd name="connsiteY1" fmla="*/ 85876 h 711058"/>
                  <a:gd name="connsiteX2" fmla="*/ 1865 w 926405"/>
                  <a:gd name="connsiteY2" fmla="*/ 228751 h 711058"/>
                  <a:gd name="connsiteX3" fmla="*/ 73303 w 926405"/>
                  <a:gd name="connsiteY3" fmla="*/ 438301 h 711058"/>
                  <a:gd name="connsiteX4" fmla="*/ 216178 w 926405"/>
                  <a:gd name="connsiteY4" fmla="*/ 452588 h 711058"/>
                  <a:gd name="connsiteX5" fmla="*/ 173315 w 926405"/>
                  <a:gd name="connsiteY5" fmla="*/ 347813 h 711058"/>
                  <a:gd name="connsiteX6" fmla="*/ 244753 w 926405"/>
                  <a:gd name="connsiteY6" fmla="*/ 452588 h 711058"/>
                  <a:gd name="connsiteX7" fmla="*/ 254278 w 926405"/>
                  <a:gd name="connsiteY7" fmla="*/ 595463 h 711058"/>
                  <a:gd name="connsiteX8" fmla="*/ 340003 w 926405"/>
                  <a:gd name="connsiteY8" fmla="*/ 695476 h 711058"/>
                  <a:gd name="connsiteX9" fmla="*/ 463828 w 926405"/>
                  <a:gd name="connsiteY9" fmla="*/ 705001 h 711058"/>
                  <a:gd name="connsiteX10" fmla="*/ 601940 w 926405"/>
                  <a:gd name="connsiteY10" fmla="*/ 700238 h 711058"/>
                  <a:gd name="connsiteX11" fmla="*/ 692428 w 926405"/>
                  <a:gd name="connsiteY11" fmla="*/ 581176 h 711058"/>
                  <a:gd name="connsiteX12" fmla="*/ 730528 w 926405"/>
                  <a:gd name="connsiteY12" fmla="*/ 252563 h 711058"/>
                  <a:gd name="connsiteX13" fmla="*/ 816253 w 926405"/>
                  <a:gd name="connsiteY13" fmla="*/ 324001 h 711058"/>
                  <a:gd name="connsiteX14" fmla="*/ 835303 w 926405"/>
                  <a:gd name="connsiteY14" fmla="*/ 404963 h 711058"/>
                  <a:gd name="connsiteX15" fmla="*/ 887690 w 926405"/>
                  <a:gd name="connsiteY15" fmla="*/ 314476 h 711058"/>
                  <a:gd name="connsiteX16" fmla="*/ 873403 w 926405"/>
                  <a:gd name="connsiteY16" fmla="*/ 195413 h 711058"/>
                  <a:gd name="connsiteX17" fmla="*/ 925790 w 926405"/>
                  <a:gd name="connsiteY17" fmla="*/ 47776 h 711058"/>
                  <a:gd name="connsiteX18" fmla="*/ 897215 w 926405"/>
                  <a:gd name="connsiteY18" fmla="*/ 33488 h 711058"/>
                  <a:gd name="connsiteX19" fmla="*/ 825778 w 926405"/>
                  <a:gd name="connsiteY19" fmla="*/ 62063 h 711058"/>
                  <a:gd name="connsiteX20" fmla="*/ 730528 w 926405"/>
                  <a:gd name="connsiteY20" fmla="*/ 43013 h 711058"/>
                  <a:gd name="connsiteX21" fmla="*/ 644803 w 926405"/>
                  <a:gd name="connsiteY21" fmla="*/ 151 h 711058"/>
                  <a:gd name="connsiteX22" fmla="*/ 454303 w 926405"/>
                  <a:gd name="connsiteY22" fmla="*/ 23963 h 711058"/>
                  <a:gd name="connsiteX0" fmla="*/ 454303 w 926405"/>
                  <a:gd name="connsiteY0" fmla="*/ 23963 h 711058"/>
                  <a:gd name="connsiteX1" fmla="*/ 144740 w 926405"/>
                  <a:gd name="connsiteY1" fmla="*/ 85876 h 711058"/>
                  <a:gd name="connsiteX2" fmla="*/ 1865 w 926405"/>
                  <a:gd name="connsiteY2" fmla="*/ 376388 h 711058"/>
                  <a:gd name="connsiteX3" fmla="*/ 73303 w 926405"/>
                  <a:gd name="connsiteY3" fmla="*/ 438301 h 711058"/>
                  <a:gd name="connsiteX4" fmla="*/ 216178 w 926405"/>
                  <a:gd name="connsiteY4" fmla="*/ 452588 h 711058"/>
                  <a:gd name="connsiteX5" fmla="*/ 173315 w 926405"/>
                  <a:gd name="connsiteY5" fmla="*/ 347813 h 711058"/>
                  <a:gd name="connsiteX6" fmla="*/ 244753 w 926405"/>
                  <a:gd name="connsiteY6" fmla="*/ 452588 h 711058"/>
                  <a:gd name="connsiteX7" fmla="*/ 254278 w 926405"/>
                  <a:gd name="connsiteY7" fmla="*/ 595463 h 711058"/>
                  <a:gd name="connsiteX8" fmla="*/ 340003 w 926405"/>
                  <a:gd name="connsiteY8" fmla="*/ 695476 h 711058"/>
                  <a:gd name="connsiteX9" fmla="*/ 463828 w 926405"/>
                  <a:gd name="connsiteY9" fmla="*/ 705001 h 711058"/>
                  <a:gd name="connsiteX10" fmla="*/ 601940 w 926405"/>
                  <a:gd name="connsiteY10" fmla="*/ 700238 h 711058"/>
                  <a:gd name="connsiteX11" fmla="*/ 692428 w 926405"/>
                  <a:gd name="connsiteY11" fmla="*/ 581176 h 711058"/>
                  <a:gd name="connsiteX12" fmla="*/ 730528 w 926405"/>
                  <a:gd name="connsiteY12" fmla="*/ 252563 h 711058"/>
                  <a:gd name="connsiteX13" fmla="*/ 816253 w 926405"/>
                  <a:gd name="connsiteY13" fmla="*/ 324001 h 711058"/>
                  <a:gd name="connsiteX14" fmla="*/ 835303 w 926405"/>
                  <a:gd name="connsiteY14" fmla="*/ 404963 h 711058"/>
                  <a:gd name="connsiteX15" fmla="*/ 887690 w 926405"/>
                  <a:gd name="connsiteY15" fmla="*/ 314476 h 711058"/>
                  <a:gd name="connsiteX16" fmla="*/ 873403 w 926405"/>
                  <a:gd name="connsiteY16" fmla="*/ 195413 h 711058"/>
                  <a:gd name="connsiteX17" fmla="*/ 925790 w 926405"/>
                  <a:gd name="connsiteY17" fmla="*/ 47776 h 711058"/>
                  <a:gd name="connsiteX18" fmla="*/ 897215 w 926405"/>
                  <a:gd name="connsiteY18" fmla="*/ 33488 h 711058"/>
                  <a:gd name="connsiteX19" fmla="*/ 825778 w 926405"/>
                  <a:gd name="connsiteY19" fmla="*/ 62063 h 711058"/>
                  <a:gd name="connsiteX20" fmla="*/ 730528 w 926405"/>
                  <a:gd name="connsiteY20" fmla="*/ 43013 h 711058"/>
                  <a:gd name="connsiteX21" fmla="*/ 644803 w 926405"/>
                  <a:gd name="connsiteY21" fmla="*/ 151 h 711058"/>
                  <a:gd name="connsiteX22" fmla="*/ 454303 w 926405"/>
                  <a:gd name="connsiteY22" fmla="*/ 23963 h 711058"/>
                  <a:gd name="connsiteX0" fmla="*/ 460127 w 932229"/>
                  <a:gd name="connsiteY0" fmla="*/ 23918 h 711013"/>
                  <a:gd name="connsiteX1" fmla="*/ 260102 w 932229"/>
                  <a:gd name="connsiteY1" fmla="*/ 52494 h 711013"/>
                  <a:gd name="connsiteX2" fmla="*/ 7689 w 932229"/>
                  <a:gd name="connsiteY2" fmla="*/ 376343 h 711013"/>
                  <a:gd name="connsiteX3" fmla="*/ 79127 w 932229"/>
                  <a:gd name="connsiteY3" fmla="*/ 438256 h 711013"/>
                  <a:gd name="connsiteX4" fmla="*/ 222002 w 932229"/>
                  <a:gd name="connsiteY4" fmla="*/ 452543 h 711013"/>
                  <a:gd name="connsiteX5" fmla="*/ 179139 w 932229"/>
                  <a:gd name="connsiteY5" fmla="*/ 347768 h 711013"/>
                  <a:gd name="connsiteX6" fmla="*/ 250577 w 932229"/>
                  <a:gd name="connsiteY6" fmla="*/ 452543 h 711013"/>
                  <a:gd name="connsiteX7" fmla="*/ 260102 w 932229"/>
                  <a:gd name="connsiteY7" fmla="*/ 595418 h 711013"/>
                  <a:gd name="connsiteX8" fmla="*/ 345827 w 932229"/>
                  <a:gd name="connsiteY8" fmla="*/ 695431 h 711013"/>
                  <a:gd name="connsiteX9" fmla="*/ 469652 w 932229"/>
                  <a:gd name="connsiteY9" fmla="*/ 704956 h 711013"/>
                  <a:gd name="connsiteX10" fmla="*/ 607764 w 932229"/>
                  <a:gd name="connsiteY10" fmla="*/ 700193 h 711013"/>
                  <a:gd name="connsiteX11" fmla="*/ 698252 w 932229"/>
                  <a:gd name="connsiteY11" fmla="*/ 581131 h 711013"/>
                  <a:gd name="connsiteX12" fmla="*/ 736352 w 932229"/>
                  <a:gd name="connsiteY12" fmla="*/ 252518 h 711013"/>
                  <a:gd name="connsiteX13" fmla="*/ 822077 w 932229"/>
                  <a:gd name="connsiteY13" fmla="*/ 323956 h 711013"/>
                  <a:gd name="connsiteX14" fmla="*/ 841127 w 932229"/>
                  <a:gd name="connsiteY14" fmla="*/ 404918 h 711013"/>
                  <a:gd name="connsiteX15" fmla="*/ 893514 w 932229"/>
                  <a:gd name="connsiteY15" fmla="*/ 314431 h 711013"/>
                  <a:gd name="connsiteX16" fmla="*/ 879227 w 932229"/>
                  <a:gd name="connsiteY16" fmla="*/ 195368 h 711013"/>
                  <a:gd name="connsiteX17" fmla="*/ 931614 w 932229"/>
                  <a:gd name="connsiteY17" fmla="*/ 47731 h 711013"/>
                  <a:gd name="connsiteX18" fmla="*/ 903039 w 932229"/>
                  <a:gd name="connsiteY18" fmla="*/ 33443 h 711013"/>
                  <a:gd name="connsiteX19" fmla="*/ 831602 w 932229"/>
                  <a:gd name="connsiteY19" fmla="*/ 62018 h 711013"/>
                  <a:gd name="connsiteX20" fmla="*/ 736352 w 932229"/>
                  <a:gd name="connsiteY20" fmla="*/ 42968 h 711013"/>
                  <a:gd name="connsiteX21" fmla="*/ 650627 w 932229"/>
                  <a:gd name="connsiteY21" fmla="*/ 106 h 711013"/>
                  <a:gd name="connsiteX22" fmla="*/ 460127 w 932229"/>
                  <a:gd name="connsiteY22" fmla="*/ 23918 h 711013"/>
                  <a:gd name="connsiteX0" fmla="*/ 460127 w 932229"/>
                  <a:gd name="connsiteY0" fmla="*/ 23918 h 711013"/>
                  <a:gd name="connsiteX1" fmla="*/ 260102 w 932229"/>
                  <a:gd name="connsiteY1" fmla="*/ 52494 h 711013"/>
                  <a:gd name="connsiteX2" fmla="*/ 7689 w 932229"/>
                  <a:gd name="connsiteY2" fmla="*/ 376343 h 711013"/>
                  <a:gd name="connsiteX3" fmla="*/ 79127 w 932229"/>
                  <a:gd name="connsiteY3" fmla="*/ 438256 h 711013"/>
                  <a:gd name="connsiteX4" fmla="*/ 222002 w 932229"/>
                  <a:gd name="connsiteY4" fmla="*/ 452543 h 711013"/>
                  <a:gd name="connsiteX5" fmla="*/ 260101 w 932229"/>
                  <a:gd name="connsiteY5" fmla="*/ 304905 h 711013"/>
                  <a:gd name="connsiteX6" fmla="*/ 250577 w 932229"/>
                  <a:gd name="connsiteY6" fmla="*/ 452543 h 711013"/>
                  <a:gd name="connsiteX7" fmla="*/ 260102 w 932229"/>
                  <a:gd name="connsiteY7" fmla="*/ 595418 h 711013"/>
                  <a:gd name="connsiteX8" fmla="*/ 345827 w 932229"/>
                  <a:gd name="connsiteY8" fmla="*/ 695431 h 711013"/>
                  <a:gd name="connsiteX9" fmla="*/ 469652 w 932229"/>
                  <a:gd name="connsiteY9" fmla="*/ 704956 h 711013"/>
                  <a:gd name="connsiteX10" fmla="*/ 607764 w 932229"/>
                  <a:gd name="connsiteY10" fmla="*/ 700193 h 711013"/>
                  <a:gd name="connsiteX11" fmla="*/ 698252 w 932229"/>
                  <a:gd name="connsiteY11" fmla="*/ 581131 h 711013"/>
                  <a:gd name="connsiteX12" fmla="*/ 736352 w 932229"/>
                  <a:gd name="connsiteY12" fmla="*/ 252518 h 711013"/>
                  <a:gd name="connsiteX13" fmla="*/ 822077 w 932229"/>
                  <a:gd name="connsiteY13" fmla="*/ 323956 h 711013"/>
                  <a:gd name="connsiteX14" fmla="*/ 841127 w 932229"/>
                  <a:gd name="connsiteY14" fmla="*/ 404918 h 711013"/>
                  <a:gd name="connsiteX15" fmla="*/ 893514 w 932229"/>
                  <a:gd name="connsiteY15" fmla="*/ 314431 h 711013"/>
                  <a:gd name="connsiteX16" fmla="*/ 879227 w 932229"/>
                  <a:gd name="connsiteY16" fmla="*/ 195368 h 711013"/>
                  <a:gd name="connsiteX17" fmla="*/ 931614 w 932229"/>
                  <a:gd name="connsiteY17" fmla="*/ 47731 h 711013"/>
                  <a:gd name="connsiteX18" fmla="*/ 903039 w 932229"/>
                  <a:gd name="connsiteY18" fmla="*/ 33443 h 711013"/>
                  <a:gd name="connsiteX19" fmla="*/ 831602 w 932229"/>
                  <a:gd name="connsiteY19" fmla="*/ 62018 h 711013"/>
                  <a:gd name="connsiteX20" fmla="*/ 736352 w 932229"/>
                  <a:gd name="connsiteY20" fmla="*/ 42968 h 711013"/>
                  <a:gd name="connsiteX21" fmla="*/ 650627 w 932229"/>
                  <a:gd name="connsiteY21" fmla="*/ 106 h 711013"/>
                  <a:gd name="connsiteX22" fmla="*/ 460127 w 932229"/>
                  <a:gd name="connsiteY22" fmla="*/ 23918 h 711013"/>
                  <a:gd name="connsiteX0" fmla="*/ 460127 w 932229"/>
                  <a:gd name="connsiteY0" fmla="*/ 23918 h 712516"/>
                  <a:gd name="connsiteX1" fmla="*/ 260102 w 932229"/>
                  <a:gd name="connsiteY1" fmla="*/ 52494 h 712516"/>
                  <a:gd name="connsiteX2" fmla="*/ 7689 w 932229"/>
                  <a:gd name="connsiteY2" fmla="*/ 376343 h 712516"/>
                  <a:gd name="connsiteX3" fmla="*/ 79127 w 932229"/>
                  <a:gd name="connsiteY3" fmla="*/ 438256 h 712516"/>
                  <a:gd name="connsiteX4" fmla="*/ 222002 w 932229"/>
                  <a:gd name="connsiteY4" fmla="*/ 452543 h 712516"/>
                  <a:gd name="connsiteX5" fmla="*/ 260101 w 932229"/>
                  <a:gd name="connsiteY5" fmla="*/ 304905 h 712516"/>
                  <a:gd name="connsiteX6" fmla="*/ 250577 w 932229"/>
                  <a:gd name="connsiteY6" fmla="*/ 452543 h 712516"/>
                  <a:gd name="connsiteX7" fmla="*/ 260102 w 932229"/>
                  <a:gd name="connsiteY7" fmla="*/ 595418 h 712516"/>
                  <a:gd name="connsiteX8" fmla="*/ 345827 w 932229"/>
                  <a:gd name="connsiteY8" fmla="*/ 695431 h 712516"/>
                  <a:gd name="connsiteX9" fmla="*/ 469652 w 932229"/>
                  <a:gd name="connsiteY9" fmla="*/ 704956 h 712516"/>
                  <a:gd name="connsiteX10" fmla="*/ 607764 w 932229"/>
                  <a:gd name="connsiteY10" fmla="*/ 700193 h 712516"/>
                  <a:gd name="connsiteX11" fmla="*/ 657457 w 932229"/>
                  <a:gd name="connsiteY11" fmla="*/ 560333 h 712516"/>
                  <a:gd name="connsiteX12" fmla="*/ 736352 w 932229"/>
                  <a:gd name="connsiteY12" fmla="*/ 252518 h 712516"/>
                  <a:gd name="connsiteX13" fmla="*/ 822077 w 932229"/>
                  <a:gd name="connsiteY13" fmla="*/ 323956 h 712516"/>
                  <a:gd name="connsiteX14" fmla="*/ 841127 w 932229"/>
                  <a:gd name="connsiteY14" fmla="*/ 404918 h 712516"/>
                  <a:gd name="connsiteX15" fmla="*/ 893514 w 932229"/>
                  <a:gd name="connsiteY15" fmla="*/ 314431 h 712516"/>
                  <a:gd name="connsiteX16" fmla="*/ 879227 w 932229"/>
                  <a:gd name="connsiteY16" fmla="*/ 195368 h 712516"/>
                  <a:gd name="connsiteX17" fmla="*/ 931614 w 932229"/>
                  <a:gd name="connsiteY17" fmla="*/ 47731 h 712516"/>
                  <a:gd name="connsiteX18" fmla="*/ 903039 w 932229"/>
                  <a:gd name="connsiteY18" fmla="*/ 33443 h 712516"/>
                  <a:gd name="connsiteX19" fmla="*/ 831602 w 932229"/>
                  <a:gd name="connsiteY19" fmla="*/ 62018 h 712516"/>
                  <a:gd name="connsiteX20" fmla="*/ 736352 w 932229"/>
                  <a:gd name="connsiteY20" fmla="*/ 42968 h 712516"/>
                  <a:gd name="connsiteX21" fmla="*/ 650627 w 932229"/>
                  <a:gd name="connsiteY21" fmla="*/ 106 h 712516"/>
                  <a:gd name="connsiteX22" fmla="*/ 460127 w 932229"/>
                  <a:gd name="connsiteY22" fmla="*/ 23918 h 712516"/>
                  <a:gd name="connsiteX0" fmla="*/ 460127 w 932229"/>
                  <a:gd name="connsiteY0" fmla="*/ 23918 h 712516"/>
                  <a:gd name="connsiteX1" fmla="*/ 260102 w 932229"/>
                  <a:gd name="connsiteY1" fmla="*/ 52494 h 712516"/>
                  <a:gd name="connsiteX2" fmla="*/ 7689 w 932229"/>
                  <a:gd name="connsiteY2" fmla="*/ 376343 h 712516"/>
                  <a:gd name="connsiteX3" fmla="*/ 79127 w 932229"/>
                  <a:gd name="connsiteY3" fmla="*/ 438256 h 712516"/>
                  <a:gd name="connsiteX4" fmla="*/ 222002 w 932229"/>
                  <a:gd name="connsiteY4" fmla="*/ 452543 h 712516"/>
                  <a:gd name="connsiteX5" fmla="*/ 260101 w 932229"/>
                  <a:gd name="connsiteY5" fmla="*/ 304905 h 712516"/>
                  <a:gd name="connsiteX6" fmla="*/ 250577 w 932229"/>
                  <a:gd name="connsiteY6" fmla="*/ 452543 h 712516"/>
                  <a:gd name="connsiteX7" fmla="*/ 309081 w 932229"/>
                  <a:gd name="connsiteY7" fmla="*/ 576898 h 712516"/>
                  <a:gd name="connsiteX8" fmla="*/ 345827 w 932229"/>
                  <a:gd name="connsiteY8" fmla="*/ 695431 h 712516"/>
                  <a:gd name="connsiteX9" fmla="*/ 469652 w 932229"/>
                  <a:gd name="connsiteY9" fmla="*/ 704956 h 712516"/>
                  <a:gd name="connsiteX10" fmla="*/ 607764 w 932229"/>
                  <a:gd name="connsiteY10" fmla="*/ 700193 h 712516"/>
                  <a:gd name="connsiteX11" fmla="*/ 657457 w 932229"/>
                  <a:gd name="connsiteY11" fmla="*/ 560333 h 712516"/>
                  <a:gd name="connsiteX12" fmla="*/ 736352 w 932229"/>
                  <a:gd name="connsiteY12" fmla="*/ 252518 h 712516"/>
                  <a:gd name="connsiteX13" fmla="*/ 822077 w 932229"/>
                  <a:gd name="connsiteY13" fmla="*/ 323956 h 712516"/>
                  <a:gd name="connsiteX14" fmla="*/ 841127 w 932229"/>
                  <a:gd name="connsiteY14" fmla="*/ 404918 h 712516"/>
                  <a:gd name="connsiteX15" fmla="*/ 893514 w 932229"/>
                  <a:gd name="connsiteY15" fmla="*/ 314431 h 712516"/>
                  <a:gd name="connsiteX16" fmla="*/ 879227 w 932229"/>
                  <a:gd name="connsiteY16" fmla="*/ 195368 h 712516"/>
                  <a:gd name="connsiteX17" fmla="*/ 931614 w 932229"/>
                  <a:gd name="connsiteY17" fmla="*/ 47731 h 712516"/>
                  <a:gd name="connsiteX18" fmla="*/ 903039 w 932229"/>
                  <a:gd name="connsiteY18" fmla="*/ 33443 h 712516"/>
                  <a:gd name="connsiteX19" fmla="*/ 831602 w 932229"/>
                  <a:gd name="connsiteY19" fmla="*/ 62018 h 712516"/>
                  <a:gd name="connsiteX20" fmla="*/ 736352 w 932229"/>
                  <a:gd name="connsiteY20" fmla="*/ 42968 h 712516"/>
                  <a:gd name="connsiteX21" fmla="*/ 650627 w 932229"/>
                  <a:gd name="connsiteY21" fmla="*/ 106 h 712516"/>
                  <a:gd name="connsiteX22" fmla="*/ 460127 w 932229"/>
                  <a:gd name="connsiteY22" fmla="*/ 23918 h 7125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932229" h="712516">
                    <a:moveTo>
                      <a:pt x="460127" y="23918"/>
                    </a:moveTo>
                    <a:cubicBezTo>
                      <a:pt x="395040" y="32649"/>
                      <a:pt x="335508" y="-6243"/>
                      <a:pt x="260102" y="52494"/>
                    </a:cubicBezTo>
                    <a:cubicBezTo>
                      <a:pt x="184696" y="111231"/>
                      <a:pt x="37851" y="312050"/>
                      <a:pt x="7689" y="376343"/>
                    </a:cubicBezTo>
                    <a:cubicBezTo>
                      <a:pt x="-22473" y="440636"/>
                      <a:pt x="43408" y="425556"/>
                      <a:pt x="79127" y="438256"/>
                    </a:cubicBezTo>
                    <a:cubicBezTo>
                      <a:pt x="114846" y="450956"/>
                      <a:pt x="191840" y="474768"/>
                      <a:pt x="222002" y="452543"/>
                    </a:cubicBezTo>
                    <a:cubicBezTo>
                      <a:pt x="252164" y="430318"/>
                      <a:pt x="255339" y="304905"/>
                      <a:pt x="260101" y="304905"/>
                    </a:cubicBezTo>
                    <a:cubicBezTo>
                      <a:pt x="264863" y="304905"/>
                      <a:pt x="242414" y="407211"/>
                      <a:pt x="250577" y="452543"/>
                    </a:cubicBezTo>
                    <a:cubicBezTo>
                      <a:pt x="258740" y="497875"/>
                      <a:pt x="293206" y="536417"/>
                      <a:pt x="309081" y="576898"/>
                    </a:cubicBezTo>
                    <a:cubicBezTo>
                      <a:pt x="324956" y="617379"/>
                      <a:pt x="319065" y="674088"/>
                      <a:pt x="345827" y="695431"/>
                    </a:cubicBezTo>
                    <a:cubicBezTo>
                      <a:pt x="372589" y="716774"/>
                      <a:pt x="425996" y="704162"/>
                      <a:pt x="469652" y="704956"/>
                    </a:cubicBezTo>
                    <a:cubicBezTo>
                      <a:pt x="513308" y="705750"/>
                      <a:pt x="576463" y="724297"/>
                      <a:pt x="607764" y="700193"/>
                    </a:cubicBezTo>
                    <a:cubicBezTo>
                      <a:pt x="639065" y="676089"/>
                      <a:pt x="636026" y="634946"/>
                      <a:pt x="657457" y="560333"/>
                    </a:cubicBezTo>
                    <a:cubicBezTo>
                      <a:pt x="678888" y="485721"/>
                      <a:pt x="708915" y="291914"/>
                      <a:pt x="736352" y="252518"/>
                    </a:cubicBezTo>
                    <a:cubicBezTo>
                      <a:pt x="763789" y="213122"/>
                      <a:pt x="804614" y="298556"/>
                      <a:pt x="822077" y="323956"/>
                    </a:cubicBezTo>
                    <a:cubicBezTo>
                      <a:pt x="839540" y="349356"/>
                      <a:pt x="829221" y="406505"/>
                      <a:pt x="841127" y="404918"/>
                    </a:cubicBezTo>
                    <a:cubicBezTo>
                      <a:pt x="853033" y="403331"/>
                      <a:pt x="887164" y="349356"/>
                      <a:pt x="893514" y="314431"/>
                    </a:cubicBezTo>
                    <a:cubicBezTo>
                      <a:pt x="899864" y="279506"/>
                      <a:pt x="872877" y="239818"/>
                      <a:pt x="879227" y="195368"/>
                    </a:cubicBezTo>
                    <a:cubicBezTo>
                      <a:pt x="885577" y="150918"/>
                      <a:pt x="927645" y="74719"/>
                      <a:pt x="931614" y="47731"/>
                    </a:cubicBezTo>
                    <a:cubicBezTo>
                      <a:pt x="935583" y="20743"/>
                      <a:pt x="919708" y="31062"/>
                      <a:pt x="903039" y="33443"/>
                    </a:cubicBezTo>
                    <a:cubicBezTo>
                      <a:pt x="886370" y="35824"/>
                      <a:pt x="859383" y="60431"/>
                      <a:pt x="831602" y="62018"/>
                    </a:cubicBezTo>
                    <a:cubicBezTo>
                      <a:pt x="803821" y="63605"/>
                      <a:pt x="766514" y="53287"/>
                      <a:pt x="736352" y="42968"/>
                    </a:cubicBezTo>
                    <a:cubicBezTo>
                      <a:pt x="706190" y="32649"/>
                      <a:pt x="695871" y="1693"/>
                      <a:pt x="650627" y="106"/>
                    </a:cubicBezTo>
                    <a:cubicBezTo>
                      <a:pt x="605383" y="-1481"/>
                      <a:pt x="525214" y="15187"/>
                      <a:pt x="460127" y="23918"/>
                    </a:cubicBezTo>
                    <a:close/>
                  </a:path>
                </a:pathLst>
              </a:custGeom>
              <a:solidFill>
                <a:srgbClr val="CC99FF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09" name="Group 3108">
                <a:extLst>
                  <a:ext uri="{FF2B5EF4-FFF2-40B4-BE49-F238E27FC236}">
                    <a16:creationId xmlns:a16="http://schemas.microsoft.com/office/drawing/2014/main" id="{62A7B092-1A48-C976-ABC4-DBC0B6D0B5A3}"/>
                  </a:ext>
                </a:extLst>
              </p:cNvPr>
              <p:cNvGrpSpPr/>
              <p:nvPr/>
            </p:nvGrpSpPr>
            <p:grpSpPr>
              <a:xfrm>
                <a:off x="5607942" y="2369911"/>
                <a:ext cx="1053675" cy="888186"/>
                <a:chOff x="1276962" y="3349443"/>
                <a:chExt cx="1337680" cy="1127585"/>
              </a:xfrm>
            </p:grpSpPr>
            <p:sp>
              <p:nvSpPr>
                <p:cNvPr id="3126" name="Freeform: Shape 3125">
                  <a:extLst>
                    <a:ext uri="{FF2B5EF4-FFF2-40B4-BE49-F238E27FC236}">
                      <a16:creationId xmlns:a16="http://schemas.microsoft.com/office/drawing/2014/main" id="{0BCA5F84-45D9-4DC0-8D67-4B2C5B4F86F5}"/>
                    </a:ext>
                  </a:extLst>
                </p:cNvPr>
                <p:cNvSpPr/>
                <p:nvPr/>
              </p:nvSpPr>
              <p:spPr>
                <a:xfrm flipH="1">
                  <a:off x="2265633" y="3349443"/>
                  <a:ext cx="349009" cy="945677"/>
                </a:xfrm>
                <a:custGeom>
                  <a:avLst/>
                  <a:gdLst>
                    <a:gd name="connsiteX0" fmla="*/ 745882 w 746211"/>
                    <a:gd name="connsiteY0" fmla="*/ 43798 h 1115637"/>
                    <a:gd name="connsiteX1" fmla="*/ 731595 w 746211"/>
                    <a:gd name="connsiteY1" fmla="*/ 110473 h 1115637"/>
                    <a:gd name="connsiteX2" fmla="*/ 712545 w 746211"/>
                    <a:gd name="connsiteY2" fmla="*/ 172385 h 1115637"/>
                    <a:gd name="connsiteX3" fmla="*/ 607770 w 746211"/>
                    <a:gd name="connsiteY3" fmla="*/ 243823 h 1115637"/>
                    <a:gd name="connsiteX4" fmla="*/ 517282 w 746211"/>
                    <a:gd name="connsiteY4" fmla="*/ 320023 h 1115637"/>
                    <a:gd name="connsiteX5" fmla="*/ 541095 w 746211"/>
                    <a:gd name="connsiteY5" fmla="*/ 415273 h 1115637"/>
                    <a:gd name="connsiteX6" fmla="*/ 426795 w 746211"/>
                    <a:gd name="connsiteY6" fmla="*/ 486710 h 1115637"/>
                    <a:gd name="connsiteX7" fmla="*/ 417270 w 746211"/>
                    <a:gd name="connsiteY7" fmla="*/ 596248 h 1115637"/>
                    <a:gd name="connsiteX8" fmla="*/ 450607 w 746211"/>
                    <a:gd name="connsiteY8" fmla="*/ 677210 h 1115637"/>
                    <a:gd name="connsiteX9" fmla="*/ 412507 w 746211"/>
                    <a:gd name="connsiteY9" fmla="*/ 786748 h 1115637"/>
                    <a:gd name="connsiteX10" fmla="*/ 374407 w 746211"/>
                    <a:gd name="connsiteY10" fmla="*/ 839135 h 1115637"/>
                    <a:gd name="connsiteX11" fmla="*/ 436320 w 746211"/>
                    <a:gd name="connsiteY11" fmla="*/ 905810 h 1115637"/>
                    <a:gd name="connsiteX12" fmla="*/ 412507 w 746211"/>
                    <a:gd name="connsiteY12" fmla="*/ 977248 h 1115637"/>
                    <a:gd name="connsiteX13" fmla="*/ 331545 w 746211"/>
                    <a:gd name="connsiteY13" fmla="*/ 991535 h 1115637"/>
                    <a:gd name="connsiteX14" fmla="*/ 255345 w 746211"/>
                    <a:gd name="connsiteY14" fmla="*/ 948673 h 1115637"/>
                    <a:gd name="connsiteX15" fmla="*/ 274395 w 746211"/>
                    <a:gd name="connsiteY15" fmla="*/ 877235 h 1115637"/>
                    <a:gd name="connsiteX16" fmla="*/ 345832 w 746211"/>
                    <a:gd name="connsiteY16" fmla="*/ 824848 h 1115637"/>
                    <a:gd name="connsiteX17" fmla="*/ 341070 w 746211"/>
                    <a:gd name="connsiteY17" fmla="*/ 724835 h 1115637"/>
                    <a:gd name="connsiteX18" fmla="*/ 274395 w 746211"/>
                    <a:gd name="connsiteY18" fmla="*/ 862948 h 1115637"/>
                    <a:gd name="connsiteX19" fmla="*/ 269632 w 746211"/>
                    <a:gd name="connsiteY19" fmla="*/ 872473 h 1115637"/>
                    <a:gd name="connsiteX20" fmla="*/ 231532 w 746211"/>
                    <a:gd name="connsiteY20" fmla="*/ 929623 h 1115637"/>
                    <a:gd name="connsiteX21" fmla="*/ 260107 w 746211"/>
                    <a:gd name="connsiteY21" fmla="*/ 1048685 h 1115637"/>
                    <a:gd name="connsiteX22" fmla="*/ 150570 w 746211"/>
                    <a:gd name="connsiteY22" fmla="*/ 1115360 h 1115637"/>
                    <a:gd name="connsiteX23" fmla="*/ 83895 w 746211"/>
                    <a:gd name="connsiteY23" fmla="*/ 1067735 h 1115637"/>
                    <a:gd name="connsiteX24" fmla="*/ 112470 w 746211"/>
                    <a:gd name="connsiteY24" fmla="*/ 958198 h 1115637"/>
                    <a:gd name="connsiteX25" fmla="*/ 198195 w 746211"/>
                    <a:gd name="connsiteY25" fmla="*/ 867710 h 1115637"/>
                    <a:gd name="connsiteX26" fmla="*/ 241057 w 746211"/>
                    <a:gd name="connsiteY26" fmla="*/ 820085 h 1115637"/>
                    <a:gd name="connsiteX27" fmla="*/ 241057 w 746211"/>
                    <a:gd name="connsiteY27" fmla="*/ 691498 h 1115637"/>
                    <a:gd name="connsiteX28" fmla="*/ 207720 w 746211"/>
                    <a:gd name="connsiteY28" fmla="*/ 729598 h 1115637"/>
                    <a:gd name="connsiteX29" fmla="*/ 121995 w 746211"/>
                    <a:gd name="connsiteY29" fmla="*/ 824848 h 1115637"/>
                    <a:gd name="connsiteX30" fmla="*/ 126757 w 746211"/>
                    <a:gd name="connsiteY30" fmla="*/ 862948 h 1115637"/>
                    <a:gd name="connsiteX31" fmla="*/ 17220 w 746211"/>
                    <a:gd name="connsiteY31" fmla="*/ 862948 h 1115637"/>
                    <a:gd name="connsiteX32" fmla="*/ 12457 w 746211"/>
                    <a:gd name="connsiteY32" fmla="*/ 767698 h 1115637"/>
                    <a:gd name="connsiteX33" fmla="*/ 136282 w 746211"/>
                    <a:gd name="connsiteY33" fmla="*/ 696260 h 1115637"/>
                    <a:gd name="connsiteX34" fmla="*/ 188670 w 746211"/>
                    <a:gd name="connsiteY34" fmla="*/ 681973 h 1115637"/>
                    <a:gd name="connsiteX35" fmla="*/ 193432 w 746211"/>
                    <a:gd name="connsiteY35" fmla="*/ 620060 h 1115637"/>
                    <a:gd name="connsiteX36" fmla="*/ 183907 w 746211"/>
                    <a:gd name="connsiteY36" fmla="*/ 581960 h 1115637"/>
                    <a:gd name="connsiteX37" fmla="*/ 155332 w 746211"/>
                    <a:gd name="connsiteY37" fmla="*/ 534335 h 1115637"/>
                    <a:gd name="connsiteX38" fmla="*/ 141045 w 746211"/>
                    <a:gd name="connsiteY38" fmla="*/ 477185 h 1115637"/>
                    <a:gd name="connsiteX39" fmla="*/ 231532 w 746211"/>
                    <a:gd name="connsiteY39" fmla="*/ 462898 h 1115637"/>
                    <a:gd name="connsiteX40" fmla="*/ 226770 w 746211"/>
                    <a:gd name="connsiteY40" fmla="*/ 386698 h 1115637"/>
                    <a:gd name="connsiteX41" fmla="*/ 245820 w 746211"/>
                    <a:gd name="connsiteY41" fmla="*/ 277160 h 1115637"/>
                    <a:gd name="connsiteX42" fmla="*/ 302970 w 746211"/>
                    <a:gd name="connsiteY42" fmla="*/ 186673 h 1115637"/>
                    <a:gd name="connsiteX43" fmla="*/ 441082 w 746211"/>
                    <a:gd name="connsiteY43" fmla="*/ 53323 h 1115637"/>
                    <a:gd name="connsiteX44" fmla="*/ 555382 w 746211"/>
                    <a:gd name="connsiteY44" fmla="*/ 24748 h 1115637"/>
                    <a:gd name="connsiteX45" fmla="*/ 717307 w 746211"/>
                    <a:gd name="connsiteY45" fmla="*/ 935 h 1115637"/>
                    <a:gd name="connsiteX46" fmla="*/ 745882 w 746211"/>
                    <a:gd name="connsiteY46" fmla="*/ 43798 h 1115637"/>
                    <a:gd name="connsiteX0" fmla="*/ 745882 w 746211"/>
                    <a:gd name="connsiteY0" fmla="*/ 43798 h 1115637"/>
                    <a:gd name="connsiteX1" fmla="*/ 731595 w 746211"/>
                    <a:gd name="connsiteY1" fmla="*/ 110473 h 1115637"/>
                    <a:gd name="connsiteX2" fmla="*/ 712545 w 746211"/>
                    <a:gd name="connsiteY2" fmla="*/ 172385 h 1115637"/>
                    <a:gd name="connsiteX3" fmla="*/ 607770 w 746211"/>
                    <a:gd name="connsiteY3" fmla="*/ 243823 h 1115637"/>
                    <a:gd name="connsiteX4" fmla="*/ 517282 w 746211"/>
                    <a:gd name="connsiteY4" fmla="*/ 320023 h 1115637"/>
                    <a:gd name="connsiteX5" fmla="*/ 541095 w 746211"/>
                    <a:gd name="connsiteY5" fmla="*/ 415273 h 1115637"/>
                    <a:gd name="connsiteX6" fmla="*/ 426795 w 746211"/>
                    <a:gd name="connsiteY6" fmla="*/ 486710 h 1115637"/>
                    <a:gd name="connsiteX7" fmla="*/ 417270 w 746211"/>
                    <a:gd name="connsiteY7" fmla="*/ 596248 h 1115637"/>
                    <a:gd name="connsiteX8" fmla="*/ 450607 w 746211"/>
                    <a:gd name="connsiteY8" fmla="*/ 677210 h 1115637"/>
                    <a:gd name="connsiteX9" fmla="*/ 412507 w 746211"/>
                    <a:gd name="connsiteY9" fmla="*/ 786748 h 1115637"/>
                    <a:gd name="connsiteX10" fmla="*/ 374407 w 746211"/>
                    <a:gd name="connsiteY10" fmla="*/ 839135 h 1115637"/>
                    <a:gd name="connsiteX11" fmla="*/ 436320 w 746211"/>
                    <a:gd name="connsiteY11" fmla="*/ 905810 h 1115637"/>
                    <a:gd name="connsiteX12" fmla="*/ 412507 w 746211"/>
                    <a:gd name="connsiteY12" fmla="*/ 977248 h 1115637"/>
                    <a:gd name="connsiteX13" fmla="*/ 331545 w 746211"/>
                    <a:gd name="connsiteY13" fmla="*/ 991535 h 1115637"/>
                    <a:gd name="connsiteX14" fmla="*/ 255345 w 746211"/>
                    <a:gd name="connsiteY14" fmla="*/ 948673 h 1115637"/>
                    <a:gd name="connsiteX15" fmla="*/ 274395 w 746211"/>
                    <a:gd name="connsiteY15" fmla="*/ 877235 h 1115637"/>
                    <a:gd name="connsiteX16" fmla="*/ 345832 w 746211"/>
                    <a:gd name="connsiteY16" fmla="*/ 824848 h 1115637"/>
                    <a:gd name="connsiteX17" fmla="*/ 341070 w 746211"/>
                    <a:gd name="connsiteY17" fmla="*/ 724835 h 1115637"/>
                    <a:gd name="connsiteX18" fmla="*/ 274395 w 746211"/>
                    <a:gd name="connsiteY18" fmla="*/ 862948 h 1115637"/>
                    <a:gd name="connsiteX19" fmla="*/ 269632 w 746211"/>
                    <a:gd name="connsiteY19" fmla="*/ 872473 h 1115637"/>
                    <a:gd name="connsiteX20" fmla="*/ 231532 w 746211"/>
                    <a:gd name="connsiteY20" fmla="*/ 929623 h 1115637"/>
                    <a:gd name="connsiteX21" fmla="*/ 260107 w 746211"/>
                    <a:gd name="connsiteY21" fmla="*/ 1048685 h 1115637"/>
                    <a:gd name="connsiteX22" fmla="*/ 150570 w 746211"/>
                    <a:gd name="connsiteY22" fmla="*/ 1115360 h 1115637"/>
                    <a:gd name="connsiteX23" fmla="*/ 83895 w 746211"/>
                    <a:gd name="connsiteY23" fmla="*/ 1067735 h 1115637"/>
                    <a:gd name="connsiteX24" fmla="*/ 112470 w 746211"/>
                    <a:gd name="connsiteY24" fmla="*/ 958198 h 1115637"/>
                    <a:gd name="connsiteX25" fmla="*/ 198195 w 746211"/>
                    <a:gd name="connsiteY25" fmla="*/ 867710 h 1115637"/>
                    <a:gd name="connsiteX26" fmla="*/ 241057 w 746211"/>
                    <a:gd name="connsiteY26" fmla="*/ 820085 h 1115637"/>
                    <a:gd name="connsiteX27" fmla="*/ 241057 w 746211"/>
                    <a:gd name="connsiteY27" fmla="*/ 691498 h 1115637"/>
                    <a:gd name="connsiteX28" fmla="*/ 207720 w 746211"/>
                    <a:gd name="connsiteY28" fmla="*/ 729598 h 1115637"/>
                    <a:gd name="connsiteX29" fmla="*/ 121995 w 746211"/>
                    <a:gd name="connsiteY29" fmla="*/ 824848 h 1115637"/>
                    <a:gd name="connsiteX30" fmla="*/ 126757 w 746211"/>
                    <a:gd name="connsiteY30" fmla="*/ 862948 h 1115637"/>
                    <a:gd name="connsiteX31" fmla="*/ 17220 w 746211"/>
                    <a:gd name="connsiteY31" fmla="*/ 862948 h 1115637"/>
                    <a:gd name="connsiteX32" fmla="*/ 12457 w 746211"/>
                    <a:gd name="connsiteY32" fmla="*/ 767698 h 1115637"/>
                    <a:gd name="connsiteX33" fmla="*/ 136282 w 746211"/>
                    <a:gd name="connsiteY33" fmla="*/ 696260 h 1115637"/>
                    <a:gd name="connsiteX34" fmla="*/ 188670 w 746211"/>
                    <a:gd name="connsiteY34" fmla="*/ 681973 h 1115637"/>
                    <a:gd name="connsiteX35" fmla="*/ 193432 w 746211"/>
                    <a:gd name="connsiteY35" fmla="*/ 620060 h 1115637"/>
                    <a:gd name="connsiteX36" fmla="*/ 183907 w 746211"/>
                    <a:gd name="connsiteY36" fmla="*/ 581960 h 1115637"/>
                    <a:gd name="connsiteX37" fmla="*/ 155332 w 746211"/>
                    <a:gd name="connsiteY37" fmla="*/ 534335 h 1115637"/>
                    <a:gd name="connsiteX38" fmla="*/ 141045 w 746211"/>
                    <a:gd name="connsiteY38" fmla="*/ 477185 h 1115637"/>
                    <a:gd name="connsiteX39" fmla="*/ 231532 w 746211"/>
                    <a:gd name="connsiteY39" fmla="*/ 462898 h 1115637"/>
                    <a:gd name="connsiteX40" fmla="*/ 226770 w 746211"/>
                    <a:gd name="connsiteY40" fmla="*/ 386698 h 1115637"/>
                    <a:gd name="connsiteX41" fmla="*/ 245820 w 746211"/>
                    <a:gd name="connsiteY41" fmla="*/ 277160 h 1115637"/>
                    <a:gd name="connsiteX42" fmla="*/ 282284 w 746211"/>
                    <a:gd name="connsiteY42" fmla="*/ 139048 h 1115637"/>
                    <a:gd name="connsiteX43" fmla="*/ 441082 w 746211"/>
                    <a:gd name="connsiteY43" fmla="*/ 53323 h 1115637"/>
                    <a:gd name="connsiteX44" fmla="*/ 555382 w 746211"/>
                    <a:gd name="connsiteY44" fmla="*/ 24748 h 1115637"/>
                    <a:gd name="connsiteX45" fmla="*/ 717307 w 746211"/>
                    <a:gd name="connsiteY45" fmla="*/ 935 h 1115637"/>
                    <a:gd name="connsiteX46" fmla="*/ 745882 w 746211"/>
                    <a:gd name="connsiteY46" fmla="*/ 43798 h 1115637"/>
                    <a:gd name="connsiteX0" fmla="*/ 745882 w 746211"/>
                    <a:gd name="connsiteY0" fmla="*/ 51584 h 1123423"/>
                    <a:gd name="connsiteX1" fmla="*/ 731595 w 746211"/>
                    <a:gd name="connsiteY1" fmla="*/ 118259 h 1123423"/>
                    <a:gd name="connsiteX2" fmla="*/ 712545 w 746211"/>
                    <a:gd name="connsiteY2" fmla="*/ 180171 h 1123423"/>
                    <a:gd name="connsiteX3" fmla="*/ 607770 w 746211"/>
                    <a:gd name="connsiteY3" fmla="*/ 251609 h 1123423"/>
                    <a:gd name="connsiteX4" fmla="*/ 517282 w 746211"/>
                    <a:gd name="connsiteY4" fmla="*/ 327809 h 1123423"/>
                    <a:gd name="connsiteX5" fmla="*/ 541095 w 746211"/>
                    <a:gd name="connsiteY5" fmla="*/ 423059 h 1123423"/>
                    <a:gd name="connsiteX6" fmla="*/ 426795 w 746211"/>
                    <a:gd name="connsiteY6" fmla="*/ 494496 h 1123423"/>
                    <a:gd name="connsiteX7" fmla="*/ 417270 w 746211"/>
                    <a:gd name="connsiteY7" fmla="*/ 604034 h 1123423"/>
                    <a:gd name="connsiteX8" fmla="*/ 450607 w 746211"/>
                    <a:gd name="connsiteY8" fmla="*/ 684996 h 1123423"/>
                    <a:gd name="connsiteX9" fmla="*/ 412507 w 746211"/>
                    <a:gd name="connsiteY9" fmla="*/ 794534 h 1123423"/>
                    <a:gd name="connsiteX10" fmla="*/ 374407 w 746211"/>
                    <a:gd name="connsiteY10" fmla="*/ 846921 h 1123423"/>
                    <a:gd name="connsiteX11" fmla="*/ 436320 w 746211"/>
                    <a:gd name="connsiteY11" fmla="*/ 913596 h 1123423"/>
                    <a:gd name="connsiteX12" fmla="*/ 412507 w 746211"/>
                    <a:gd name="connsiteY12" fmla="*/ 985034 h 1123423"/>
                    <a:gd name="connsiteX13" fmla="*/ 331545 w 746211"/>
                    <a:gd name="connsiteY13" fmla="*/ 999321 h 1123423"/>
                    <a:gd name="connsiteX14" fmla="*/ 255345 w 746211"/>
                    <a:gd name="connsiteY14" fmla="*/ 956459 h 1123423"/>
                    <a:gd name="connsiteX15" fmla="*/ 274395 w 746211"/>
                    <a:gd name="connsiteY15" fmla="*/ 885021 h 1123423"/>
                    <a:gd name="connsiteX16" fmla="*/ 345832 w 746211"/>
                    <a:gd name="connsiteY16" fmla="*/ 832634 h 1123423"/>
                    <a:gd name="connsiteX17" fmla="*/ 341070 w 746211"/>
                    <a:gd name="connsiteY17" fmla="*/ 732621 h 1123423"/>
                    <a:gd name="connsiteX18" fmla="*/ 274395 w 746211"/>
                    <a:gd name="connsiteY18" fmla="*/ 870734 h 1123423"/>
                    <a:gd name="connsiteX19" fmla="*/ 269632 w 746211"/>
                    <a:gd name="connsiteY19" fmla="*/ 880259 h 1123423"/>
                    <a:gd name="connsiteX20" fmla="*/ 231532 w 746211"/>
                    <a:gd name="connsiteY20" fmla="*/ 937409 h 1123423"/>
                    <a:gd name="connsiteX21" fmla="*/ 260107 w 746211"/>
                    <a:gd name="connsiteY21" fmla="*/ 1056471 h 1123423"/>
                    <a:gd name="connsiteX22" fmla="*/ 150570 w 746211"/>
                    <a:gd name="connsiteY22" fmla="*/ 1123146 h 1123423"/>
                    <a:gd name="connsiteX23" fmla="*/ 83895 w 746211"/>
                    <a:gd name="connsiteY23" fmla="*/ 1075521 h 1123423"/>
                    <a:gd name="connsiteX24" fmla="*/ 112470 w 746211"/>
                    <a:gd name="connsiteY24" fmla="*/ 965984 h 1123423"/>
                    <a:gd name="connsiteX25" fmla="*/ 198195 w 746211"/>
                    <a:gd name="connsiteY25" fmla="*/ 875496 h 1123423"/>
                    <a:gd name="connsiteX26" fmla="*/ 241057 w 746211"/>
                    <a:gd name="connsiteY26" fmla="*/ 827871 h 1123423"/>
                    <a:gd name="connsiteX27" fmla="*/ 241057 w 746211"/>
                    <a:gd name="connsiteY27" fmla="*/ 699284 h 1123423"/>
                    <a:gd name="connsiteX28" fmla="*/ 207720 w 746211"/>
                    <a:gd name="connsiteY28" fmla="*/ 737384 h 1123423"/>
                    <a:gd name="connsiteX29" fmla="*/ 121995 w 746211"/>
                    <a:gd name="connsiteY29" fmla="*/ 832634 h 1123423"/>
                    <a:gd name="connsiteX30" fmla="*/ 126757 w 746211"/>
                    <a:gd name="connsiteY30" fmla="*/ 870734 h 1123423"/>
                    <a:gd name="connsiteX31" fmla="*/ 17220 w 746211"/>
                    <a:gd name="connsiteY31" fmla="*/ 870734 h 1123423"/>
                    <a:gd name="connsiteX32" fmla="*/ 12457 w 746211"/>
                    <a:gd name="connsiteY32" fmla="*/ 775484 h 1123423"/>
                    <a:gd name="connsiteX33" fmla="*/ 136282 w 746211"/>
                    <a:gd name="connsiteY33" fmla="*/ 704046 h 1123423"/>
                    <a:gd name="connsiteX34" fmla="*/ 188670 w 746211"/>
                    <a:gd name="connsiteY34" fmla="*/ 689759 h 1123423"/>
                    <a:gd name="connsiteX35" fmla="*/ 193432 w 746211"/>
                    <a:gd name="connsiteY35" fmla="*/ 627846 h 1123423"/>
                    <a:gd name="connsiteX36" fmla="*/ 183907 w 746211"/>
                    <a:gd name="connsiteY36" fmla="*/ 589746 h 1123423"/>
                    <a:gd name="connsiteX37" fmla="*/ 155332 w 746211"/>
                    <a:gd name="connsiteY37" fmla="*/ 542121 h 1123423"/>
                    <a:gd name="connsiteX38" fmla="*/ 141045 w 746211"/>
                    <a:gd name="connsiteY38" fmla="*/ 484971 h 1123423"/>
                    <a:gd name="connsiteX39" fmla="*/ 231532 w 746211"/>
                    <a:gd name="connsiteY39" fmla="*/ 470684 h 1123423"/>
                    <a:gd name="connsiteX40" fmla="*/ 226770 w 746211"/>
                    <a:gd name="connsiteY40" fmla="*/ 394484 h 1123423"/>
                    <a:gd name="connsiteX41" fmla="*/ 245820 w 746211"/>
                    <a:gd name="connsiteY41" fmla="*/ 284946 h 1123423"/>
                    <a:gd name="connsiteX42" fmla="*/ 282284 w 746211"/>
                    <a:gd name="connsiteY42" fmla="*/ 146834 h 1123423"/>
                    <a:gd name="connsiteX43" fmla="*/ 420396 w 746211"/>
                    <a:gd name="connsiteY43" fmla="*/ 3959 h 1123423"/>
                    <a:gd name="connsiteX44" fmla="*/ 555382 w 746211"/>
                    <a:gd name="connsiteY44" fmla="*/ 32534 h 1123423"/>
                    <a:gd name="connsiteX45" fmla="*/ 717307 w 746211"/>
                    <a:gd name="connsiteY45" fmla="*/ 8721 h 1123423"/>
                    <a:gd name="connsiteX46" fmla="*/ 745882 w 746211"/>
                    <a:gd name="connsiteY46" fmla="*/ 51584 h 1123423"/>
                    <a:gd name="connsiteX0" fmla="*/ 745882 w 746211"/>
                    <a:gd name="connsiteY0" fmla="*/ 54380 h 1126219"/>
                    <a:gd name="connsiteX1" fmla="*/ 731595 w 746211"/>
                    <a:gd name="connsiteY1" fmla="*/ 121055 h 1126219"/>
                    <a:gd name="connsiteX2" fmla="*/ 712545 w 746211"/>
                    <a:gd name="connsiteY2" fmla="*/ 182967 h 1126219"/>
                    <a:gd name="connsiteX3" fmla="*/ 607770 w 746211"/>
                    <a:gd name="connsiteY3" fmla="*/ 254405 h 1126219"/>
                    <a:gd name="connsiteX4" fmla="*/ 517282 w 746211"/>
                    <a:gd name="connsiteY4" fmla="*/ 330605 h 1126219"/>
                    <a:gd name="connsiteX5" fmla="*/ 541095 w 746211"/>
                    <a:gd name="connsiteY5" fmla="*/ 425855 h 1126219"/>
                    <a:gd name="connsiteX6" fmla="*/ 426795 w 746211"/>
                    <a:gd name="connsiteY6" fmla="*/ 497292 h 1126219"/>
                    <a:gd name="connsiteX7" fmla="*/ 417270 w 746211"/>
                    <a:gd name="connsiteY7" fmla="*/ 606830 h 1126219"/>
                    <a:gd name="connsiteX8" fmla="*/ 450607 w 746211"/>
                    <a:gd name="connsiteY8" fmla="*/ 687792 h 1126219"/>
                    <a:gd name="connsiteX9" fmla="*/ 412507 w 746211"/>
                    <a:gd name="connsiteY9" fmla="*/ 797330 h 1126219"/>
                    <a:gd name="connsiteX10" fmla="*/ 374407 w 746211"/>
                    <a:gd name="connsiteY10" fmla="*/ 849717 h 1126219"/>
                    <a:gd name="connsiteX11" fmla="*/ 436320 w 746211"/>
                    <a:gd name="connsiteY11" fmla="*/ 916392 h 1126219"/>
                    <a:gd name="connsiteX12" fmla="*/ 412507 w 746211"/>
                    <a:gd name="connsiteY12" fmla="*/ 987830 h 1126219"/>
                    <a:gd name="connsiteX13" fmla="*/ 331545 w 746211"/>
                    <a:gd name="connsiteY13" fmla="*/ 1002117 h 1126219"/>
                    <a:gd name="connsiteX14" fmla="*/ 255345 w 746211"/>
                    <a:gd name="connsiteY14" fmla="*/ 959255 h 1126219"/>
                    <a:gd name="connsiteX15" fmla="*/ 274395 w 746211"/>
                    <a:gd name="connsiteY15" fmla="*/ 887817 h 1126219"/>
                    <a:gd name="connsiteX16" fmla="*/ 345832 w 746211"/>
                    <a:gd name="connsiteY16" fmla="*/ 835430 h 1126219"/>
                    <a:gd name="connsiteX17" fmla="*/ 341070 w 746211"/>
                    <a:gd name="connsiteY17" fmla="*/ 735417 h 1126219"/>
                    <a:gd name="connsiteX18" fmla="*/ 274395 w 746211"/>
                    <a:gd name="connsiteY18" fmla="*/ 873530 h 1126219"/>
                    <a:gd name="connsiteX19" fmla="*/ 269632 w 746211"/>
                    <a:gd name="connsiteY19" fmla="*/ 883055 h 1126219"/>
                    <a:gd name="connsiteX20" fmla="*/ 231532 w 746211"/>
                    <a:gd name="connsiteY20" fmla="*/ 940205 h 1126219"/>
                    <a:gd name="connsiteX21" fmla="*/ 260107 w 746211"/>
                    <a:gd name="connsiteY21" fmla="*/ 1059267 h 1126219"/>
                    <a:gd name="connsiteX22" fmla="*/ 150570 w 746211"/>
                    <a:gd name="connsiteY22" fmla="*/ 1125942 h 1126219"/>
                    <a:gd name="connsiteX23" fmla="*/ 83895 w 746211"/>
                    <a:gd name="connsiteY23" fmla="*/ 1078317 h 1126219"/>
                    <a:gd name="connsiteX24" fmla="*/ 112470 w 746211"/>
                    <a:gd name="connsiteY24" fmla="*/ 968780 h 1126219"/>
                    <a:gd name="connsiteX25" fmla="*/ 198195 w 746211"/>
                    <a:gd name="connsiteY25" fmla="*/ 878292 h 1126219"/>
                    <a:gd name="connsiteX26" fmla="*/ 241057 w 746211"/>
                    <a:gd name="connsiteY26" fmla="*/ 830667 h 1126219"/>
                    <a:gd name="connsiteX27" fmla="*/ 241057 w 746211"/>
                    <a:gd name="connsiteY27" fmla="*/ 702080 h 1126219"/>
                    <a:gd name="connsiteX28" fmla="*/ 207720 w 746211"/>
                    <a:gd name="connsiteY28" fmla="*/ 740180 h 1126219"/>
                    <a:gd name="connsiteX29" fmla="*/ 121995 w 746211"/>
                    <a:gd name="connsiteY29" fmla="*/ 835430 h 1126219"/>
                    <a:gd name="connsiteX30" fmla="*/ 126757 w 746211"/>
                    <a:gd name="connsiteY30" fmla="*/ 873530 h 1126219"/>
                    <a:gd name="connsiteX31" fmla="*/ 17220 w 746211"/>
                    <a:gd name="connsiteY31" fmla="*/ 873530 h 1126219"/>
                    <a:gd name="connsiteX32" fmla="*/ 12457 w 746211"/>
                    <a:gd name="connsiteY32" fmla="*/ 778280 h 1126219"/>
                    <a:gd name="connsiteX33" fmla="*/ 136282 w 746211"/>
                    <a:gd name="connsiteY33" fmla="*/ 706842 h 1126219"/>
                    <a:gd name="connsiteX34" fmla="*/ 188670 w 746211"/>
                    <a:gd name="connsiteY34" fmla="*/ 692555 h 1126219"/>
                    <a:gd name="connsiteX35" fmla="*/ 193432 w 746211"/>
                    <a:gd name="connsiteY35" fmla="*/ 630642 h 1126219"/>
                    <a:gd name="connsiteX36" fmla="*/ 183907 w 746211"/>
                    <a:gd name="connsiteY36" fmla="*/ 592542 h 1126219"/>
                    <a:gd name="connsiteX37" fmla="*/ 155332 w 746211"/>
                    <a:gd name="connsiteY37" fmla="*/ 544917 h 1126219"/>
                    <a:gd name="connsiteX38" fmla="*/ 141045 w 746211"/>
                    <a:gd name="connsiteY38" fmla="*/ 487767 h 1126219"/>
                    <a:gd name="connsiteX39" fmla="*/ 231532 w 746211"/>
                    <a:gd name="connsiteY39" fmla="*/ 473480 h 1126219"/>
                    <a:gd name="connsiteX40" fmla="*/ 226770 w 746211"/>
                    <a:gd name="connsiteY40" fmla="*/ 397280 h 1126219"/>
                    <a:gd name="connsiteX41" fmla="*/ 245820 w 746211"/>
                    <a:gd name="connsiteY41" fmla="*/ 287742 h 1126219"/>
                    <a:gd name="connsiteX42" fmla="*/ 282284 w 746211"/>
                    <a:gd name="connsiteY42" fmla="*/ 149630 h 1126219"/>
                    <a:gd name="connsiteX43" fmla="*/ 420396 w 746211"/>
                    <a:gd name="connsiteY43" fmla="*/ 6755 h 1126219"/>
                    <a:gd name="connsiteX44" fmla="*/ 586410 w 746211"/>
                    <a:gd name="connsiteY44" fmla="*/ 16280 h 1126219"/>
                    <a:gd name="connsiteX45" fmla="*/ 717307 w 746211"/>
                    <a:gd name="connsiteY45" fmla="*/ 11517 h 1126219"/>
                    <a:gd name="connsiteX46" fmla="*/ 745882 w 746211"/>
                    <a:gd name="connsiteY46" fmla="*/ 54380 h 1126219"/>
                    <a:gd name="connsiteX0" fmla="*/ 745882 w 746211"/>
                    <a:gd name="connsiteY0" fmla="*/ 51599 h 1123438"/>
                    <a:gd name="connsiteX1" fmla="*/ 731595 w 746211"/>
                    <a:gd name="connsiteY1" fmla="*/ 118274 h 1123438"/>
                    <a:gd name="connsiteX2" fmla="*/ 712545 w 746211"/>
                    <a:gd name="connsiteY2" fmla="*/ 180186 h 1123438"/>
                    <a:gd name="connsiteX3" fmla="*/ 607770 w 746211"/>
                    <a:gd name="connsiteY3" fmla="*/ 251624 h 1123438"/>
                    <a:gd name="connsiteX4" fmla="*/ 517282 w 746211"/>
                    <a:gd name="connsiteY4" fmla="*/ 327824 h 1123438"/>
                    <a:gd name="connsiteX5" fmla="*/ 541095 w 746211"/>
                    <a:gd name="connsiteY5" fmla="*/ 423074 h 1123438"/>
                    <a:gd name="connsiteX6" fmla="*/ 426795 w 746211"/>
                    <a:gd name="connsiteY6" fmla="*/ 494511 h 1123438"/>
                    <a:gd name="connsiteX7" fmla="*/ 417270 w 746211"/>
                    <a:gd name="connsiteY7" fmla="*/ 604049 h 1123438"/>
                    <a:gd name="connsiteX8" fmla="*/ 450607 w 746211"/>
                    <a:gd name="connsiteY8" fmla="*/ 685011 h 1123438"/>
                    <a:gd name="connsiteX9" fmla="*/ 412507 w 746211"/>
                    <a:gd name="connsiteY9" fmla="*/ 794549 h 1123438"/>
                    <a:gd name="connsiteX10" fmla="*/ 374407 w 746211"/>
                    <a:gd name="connsiteY10" fmla="*/ 846936 h 1123438"/>
                    <a:gd name="connsiteX11" fmla="*/ 436320 w 746211"/>
                    <a:gd name="connsiteY11" fmla="*/ 913611 h 1123438"/>
                    <a:gd name="connsiteX12" fmla="*/ 412507 w 746211"/>
                    <a:gd name="connsiteY12" fmla="*/ 985049 h 1123438"/>
                    <a:gd name="connsiteX13" fmla="*/ 331545 w 746211"/>
                    <a:gd name="connsiteY13" fmla="*/ 999336 h 1123438"/>
                    <a:gd name="connsiteX14" fmla="*/ 255345 w 746211"/>
                    <a:gd name="connsiteY14" fmla="*/ 956474 h 1123438"/>
                    <a:gd name="connsiteX15" fmla="*/ 274395 w 746211"/>
                    <a:gd name="connsiteY15" fmla="*/ 885036 h 1123438"/>
                    <a:gd name="connsiteX16" fmla="*/ 345832 w 746211"/>
                    <a:gd name="connsiteY16" fmla="*/ 832649 h 1123438"/>
                    <a:gd name="connsiteX17" fmla="*/ 341070 w 746211"/>
                    <a:gd name="connsiteY17" fmla="*/ 732636 h 1123438"/>
                    <a:gd name="connsiteX18" fmla="*/ 274395 w 746211"/>
                    <a:gd name="connsiteY18" fmla="*/ 870749 h 1123438"/>
                    <a:gd name="connsiteX19" fmla="*/ 269632 w 746211"/>
                    <a:gd name="connsiteY19" fmla="*/ 880274 h 1123438"/>
                    <a:gd name="connsiteX20" fmla="*/ 231532 w 746211"/>
                    <a:gd name="connsiteY20" fmla="*/ 937424 h 1123438"/>
                    <a:gd name="connsiteX21" fmla="*/ 260107 w 746211"/>
                    <a:gd name="connsiteY21" fmla="*/ 1056486 h 1123438"/>
                    <a:gd name="connsiteX22" fmla="*/ 150570 w 746211"/>
                    <a:gd name="connsiteY22" fmla="*/ 1123161 h 1123438"/>
                    <a:gd name="connsiteX23" fmla="*/ 83895 w 746211"/>
                    <a:gd name="connsiteY23" fmla="*/ 1075536 h 1123438"/>
                    <a:gd name="connsiteX24" fmla="*/ 112470 w 746211"/>
                    <a:gd name="connsiteY24" fmla="*/ 965999 h 1123438"/>
                    <a:gd name="connsiteX25" fmla="*/ 198195 w 746211"/>
                    <a:gd name="connsiteY25" fmla="*/ 875511 h 1123438"/>
                    <a:gd name="connsiteX26" fmla="*/ 241057 w 746211"/>
                    <a:gd name="connsiteY26" fmla="*/ 827886 h 1123438"/>
                    <a:gd name="connsiteX27" fmla="*/ 241057 w 746211"/>
                    <a:gd name="connsiteY27" fmla="*/ 699299 h 1123438"/>
                    <a:gd name="connsiteX28" fmla="*/ 207720 w 746211"/>
                    <a:gd name="connsiteY28" fmla="*/ 737399 h 1123438"/>
                    <a:gd name="connsiteX29" fmla="*/ 121995 w 746211"/>
                    <a:gd name="connsiteY29" fmla="*/ 832649 h 1123438"/>
                    <a:gd name="connsiteX30" fmla="*/ 126757 w 746211"/>
                    <a:gd name="connsiteY30" fmla="*/ 870749 h 1123438"/>
                    <a:gd name="connsiteX31" fmla="*/ 17220 w 746211"/>
                    <a:gd name="connsiteY31" fmla="*/ 870749 h 1123438"/>
                    <a:gd name="connsiteX32" fmla="*/ 12457 w 746211"/>
                    <a:gd name="connsiteY32" fmla="*/ 775499 h 1123438"/>
                    <a:gd name="connsiteX33" fmla="*/ 136282 w 746211"/>
                    <a:gd name="connsiteY33" fmla="*/ 704061 h 1123438"/>
                    <a:gd name="connsiteX34" fmla="*/ 188670 w 746211"/>
                    <a:gd name="connsiteY34" fmla="*/ 689774 h 1123438"/>
                    <a:gd name="connsiteX35" fmla="*/ 193432 w 746211"/>
                    <a:gd name="connsiteY35" fmla="*/ 627861 h 1123438"/>
                    <a:gd name="connsiteX36" fmla="*/ 183907 w 746211"/>
                    <a:gd name="connsiteY36" fmla="*/ 589761 h 1123438"/>
                    <a:gd name="connsiteX37" fmla="*/ 155332 w 746211"/>
                    <a:gd name="connsiteY37" fmla="*/ 542136 h 1123438"/>
                    <a:gd name="connsiteX38" fmla="*/ 141045 w 746211"/>
                    <a:gd name="connsiteY38" fmla="*/ 484986 h 1123438"/>
                    <a:gd name="connsiteX39" fmla="*/ 231532 w 746211"/>
                    <a:gd name="connsiteY39" fmla="*/ 470699 h 1123438"/>
                    <a:gd name="connsiteX40" fmla="*/ 226770 w 746211"/>
                    <a:gd name="connsiteY40" fmla="*/ 394499 h 1123438"/>
                    <a:gd name="connsiteX41" fmla="*/ 245820 w 746211"/>
                    <a:gd name="connsiteY41" fmla="*/ 284961 h 1123438"/>
                    <a:gd name="connsiteX42" fmla="*/ 361580 w 746211"/>
                    <a:gd name="connsiteY42" fmla="*/ 103987 h 1123438"/>
                    <a:gd name="connsiteX43" fmla="*/ 420396 w 746211"/>
                    <a:gd name="connsiteY43" fmla="*/ 3974 h 1123438"/>
                    <a:gd name="connsiteX44" fmla="*/ 586410 w 746211"/>
                    <a:gd name="connsiteY44" fmla="*/ 13499 h 1123438"/>
                    <a:gd name="connsiteX45" fmla="*/ 717307 w 746211"/>
                    <a:gd name="connsiteY45" fmla="*/ 8736 h 1123438"/>
                    <a:gd name="connsiteX46" fmla="*/ 745882 w 746211"/>
                    <a:gd name="connsiteY46" fmla="*/ 51599 h 1123438"/>
                    <a:gd name="connsiteX0" fmla="*/ 745882 w 746211"/>
                    <a:gd name="connsiteY0" fmla="*/ 51599 h 1123438"/>
                    <a:gd name="connsiteX1" fmla="*/ 731595 w 746211"/>
                    <a:gd name="connsiteY1" fmla="*/ 118274 h 1123438"/>
                    <a:gd name="connsiteX2" fmla="*/ 712545 w 746211"/>
                    <a:gd name="connsiteY2" fmla="*/ 180186 h 1123438"/>
                    <a:gd name="connsiteX3" fmla="*/ 607770 w 746211"/>
                    <a:gd name="connsiteY3" fmla="*/ 251624 h 1123438"/>
                    <a:gd name="connsiteX4" fmla="*/ 517282 w 746211"/>
                    <a:gd name="connsiteY4" fmla="*/ 327824 h 1123438"/>
                    <a:gd name="connsiteX5" fmla="*/ 541095 w 746211"/>
                    <a:gd name="connsiteY5" fmla="*/ 423074 h 1123438"/>
                    <a:gd name="connsiteX6" fmla="*/ 426795 w 746211"/>
                    <a:gd name="connsiteY6" fmla="*/ 494511 h 1123438"/>
                    <a:gd name="connsiteX7" fmla="*/ 417270 w 746211"/>
                    <a:gd name="connsiteY7" fmla="*/ 604049 h 1123438"/>
                    <a:gd name="connsiteX8" fmla="*/ 450607 w 746211"/>
                    <a:gd name="connsiteY8" fmla="*/ 685011 h 1123438"/>
                    <a:gd name="connsiteX9" fmla="*/ 412507 w 746211"/>
                    <a:gd name="connsiteY9" fmla="*/ 794549 h 1123438"/>
                    <a:gd name="connsiteX10" fmla="*/ 374407 w 746211"/>
                    <a:gd name="connsiteY10" fmla="*/ 846936 h 1123438"/>
                    <a:gd name="connsiteX11" fmla="*/ 436320 w 746211"/>
                    <a:gd name="connsiteY11" fmla="*/ 913611 h 1123438"/>
                    <a:gd name="connsiteX12" fmla="*/ 412507 w 746211"/>
                    <a:gd name="connsiteY12" fmla="*/ 985049 h 1123438"/>
                    <a:gd name="connsiteX13" fmla="*/ 331545 w 746211"/>
                    <a:gd name="connsiteY13" fmla="*/ 999336 h 1123438"/>
                    <a:gd name="connsiteX14" fmla="*/ 255345 w 746211"/>
                    <a:gd name="connsiteY14" fmla="*/ 956474 h 1123438"/>
                    <a:gd name="connsiteX15" fmla="*/ 274395 w 746211"/>
                    <a:gd name="connsiteY15" fmla="*/ 885036 h 1123438"/>
                    <a:gd name="connsiteX16" fmla="*/ 345832 w 746211"/>
                    <a:gd name="connsiteY16" fmla="*/ 832649 h 1123438"/>
                    <a:gd name="connsiteX17" fmla="*/ 341070 w 746211"/>
                    <a:gd name="connsiteY17" fmla="*/ 732636 h 1123438"/>
                    <a:gd name="connsiteX18" fmla="*/ 274395 w 746211"/>
                    <a:gd name="connsiteY18" fmla="*/ 870749 h 1123438"/>
                    <a:gd name="connsiteX19" fmla="*/ 269632 w 746211"/>
                    <a:gd name="connsiteY19" fmla="*/ 880274 h 1123438"/>
                    <a:gd name="connsiteX20" fmla="*/ 231532 w 746211"/>
                    <a:gd name="connsiteY20" fmla="*/ 937424 h 1123438"/>
                    <a:gd name="connsiteX21" fmla="*/ 260107 w 746211"/>
                    <a:gd name="connsiteY21" fmla="*/ 1056486 h 1123438"/>
                    <a:gd name="connsiteX22" fmla="*/ 150570 w 746211"/>
                    <a:gd name="connsiteY22" fmla="*/ 1123161 h 1123438"/>
                    <a:gd name="connsiteX23" fmla="*/ 83895 w 746211"/>
                    <a:gd name="connsiteY23" fmla="*/ 1075536 h 1123438"/>
                    <a:gd name="connsiteX24" fmla="*/ 112470 w 746211"/>
                    <a:gd name="connsiteY24" fmla="*/ 965999 h 1123438"/>
                    <a:gd name="connsiteX25" fmla="*/ 198195 w 746211"/>
                    <a:gd name="connsiteY25" fmla="*/ 875511 h 1123438"/>
                    <a:gd name="connsiteX26" fmla="*/ 241057 w 746211"/>
                    <a:gd name="connsiteY26" fmla="*/ 827886 h 1123438"/>
                    <a:gd name="connsiteX27" fmla="*/ 241057 w 746211"/>
                    <a:gd name="connsiteY27" fmla="*/ 699299 h 1123438"/>
                    <a:gd name="connsiteX28" fmla="*/ 207720 w 746211"/>
                    <a:gd name="connsiteY28" fmla="*/ 737399 h 1123438"/>
                    <a:gd name="connsiteX29" fmla="*/ 121995 w 746211"/>
                    <a:gd name="connsiteY29" fmla="*/ 832649 h 1123438"/>
                    <a:gd name="connsiteX30" fmla="*/ 126757 w 746211"/>
                    <a:gd name="connsiteY30" fmla="*/ 870749 h 1123438"/>
                    <a:gd name="connsiteX31" fmla="*/ 17220 w 746211"/>
                    <a:gd name="connsiteY31" fmla="*/ 870749 h 1123438"/>
                    <a:gd name="connsiteX32" fmla="*/ 12457 w 746211"/>
                    <a:gd name="connsiteY32" fmla="*/ 775499 h 1123438"/>
                    <a:gd name="connsiteX33" fmla="*/ 136282 w 746211"/>
                    <a:gd name="connsiteY33" fmla="*/ 704061 h 1123438"/>
                    <a:gd name="connsiteX34" fmla="*/ 188670 w 746211"/>
                    <a:gd name="connsiteY34" fmla="*/ 689774 h 1123438"/>
                    <a:gd name="connsiteX35" fmla="*/ 193432 w 746211"/>
                    <a:gd name="connsiteY35" fmla="*/ 627861 h 1123438"/>
                    <a:gd name="connsiteX36" fmla="*/ 183907 w 746211"/>
                    <a:gd name="connsiteY36" fmla="*/ 589761 h 1123438"/>
                    <a:gd name="connsiteX37" fmla="*/ 155332 w 746211"/>
                    <a:gd name="connsiteY37" fmla="*/ 542136 h 1123438"/>
                    <a:gd name="connsiteX38" fmla="*/ 141045 w 746211"/>
                    <a:gd name="connsiteY38" fmla="*/ 484986 h 1123438"/>
                    <a:gd name="connsiteX39" fmla="*/ 231532 w 746211"/>
                    <a:gd name="connsiteY39" fmla="*/ 470699 h 1123438"/>
                    <a:gd name="connsiteX40" fmla="*/ 226770 w 746211"/>
                    <a:gd name="connsiteY40" fmla="*/ 394499 h 1123438"/>
                    <a:gd name="connsiteX41" fmla="*/ 245820 w 746211"/>
                    <a:gd name="connsiteY41" fmla="*/ 284961 h 1123438"/>
                    <a:gd name="connsiteX42" fmla="*/ 299503 w 746211"/>
                    <a:gd name="connsiteY42" fmla="*/ 203998 h 1123438"/>
                    <a:gd name="connsiteX43" fmla="*/ 361580 w 746211"/>
                    <a:gd name="connsiteY43" fmla="*/ 103987 h 1123438"/>
                    <a:gd name="connsiteX44" fmla="*/ 420396 w 746211"/>
                    <a:gd name="connsiteY44" fmla="*/ 3974 h 1123438"/>
                    <a:gd name="connsiteX45" fmla="*/ 586410 w 746211"/>
                    <a:gd name="connsiteY45" fmla="*/ 13499 h 1123438"/>
                    <a:gd name="connsiteX46" fmla="*/ 717307 w 746211"/>
                    <a:gd name="connsiteY46" fmla="*/ 8736 h 1123438"/>
                    <a:gd name="connsiteX47" fmla="*/ 745882 w 746211"/>
                    <a:gd name="connsiteY47" fmla="*/ 51599 h 1123438"/>
                    <a:gd name="connsiteX0" fmla="*/ 745882 w 746211"/>
                    <a:gd name="connsiteY0" fmla="*/ 51599 h 1123438"/>
                    <a:gd name="connsiteX1" fmla="*/ 731595 w 746211"/>
                    <a:gd name="connsiteY1" fmla="*/ 118274 h 1123438"/>
                    <a:gd name="connsiteX2" fmla="*/ 712545 w 746211"/>
                    <a:gd name="connsiteY2" fmla="*/ 180186 h 1123438"/>
                    <a:gd name="connsiteX3" fmla="*/ 607770 w 746211"/>
                    <a:gd name="connsiteY3" fmla="*/ 251624 h 1123438"/>
                    <a:gd name="connsiteX4" fmla="*/ 517282 w 746211"/>
                    <a:gd name="connsiteY4" fmla="*/ 327824 h 1123438"/>
                    <a:gd name="connsiteX5" fmla="*/ 541095 w 746211"/>
                    <a:gd name="connsiteY5" fmla="*/ 423074 h 1123438"/>
                    <a:gd name="connsiteX6" fmla="*/ 426795 w 746211"/>
                    <a:gd name="connsiteY6" fmla="*/ 494511 h 1123438"/>
                    <a:gd name="connsiteX7" fmla="*/ 417270 w 746211"/>
                    <a:gd name="connsiteY7" fmla="*/ 604049 h 1123438"/>
                    <a:gd name="connsiteX8" fmla="*/ 450607 w 746211"/>
                    <a:gd name="connsiteY8" fmla="*/ 685011 h 1123438"/>
                    <a:gd name="connsiteX9" fmla="*/ 412507 w 746211"/>
                    <a:gd name="connsiteY9" fmla="*/ 794549 h 1123438"/>
                    <a:gd name="connsiteX10" fmla="*/ 374407 w 746211"/>
                    <a:gd name="connsiteY10" fmla="*/ 846936 h 1123438"/>
                    <a:gd name="connsiteX11" fmla="*/ 436320 w 746211"/>
                    <a:gd name="connsiteY11" fmla="*/ 913611 h 1123438"/>
                    <a:gd name="connsiteX12" fmla="*/ 412507 w 746211"/>
                    <a:gd name="connsiteY12" fmla="*/ 985049 h 1123438"/>
                    <a:gd name="connsiteX13" fmla="*/ 331545 w 746211"/>
                    <a:gd name="connsiteY13" fmla="*/ 999336 h 1123438"/>
                    <a:gd name="connsiteX14" fmla="*/ 255345 w 746211"/>
                    <a:gd name="connsiteY14" fmla="*/ 956474 h 1123438"/>
                    <a:gd name="connsiteX15" fmla="*/ 274395 w 746211"/>
                    <a:gd name="connsiteY15" fmla="*/ 885036 h 1123438"/>
                    <a:gd name="connsiteX16" fmla="*/ 345832 w 746211"/>
                    <a:gd name="connsiteY16" fmla="*/ 832649 h 1123438"/>
                    <a:gd name="connsiteX17" fmla="*/ 341070 w 746211"/>
                    <a:gd name="connsiteY17" fmla="*/ 732636 h 1123438"/>
                    <a:gd name="connsiteX18" fmla="*/ 274395 w 746211"/>
                    <a:gd name="connsiteY18" fmla="*/ 870749 h 1123438"/>
                    <a:gd name="connsiteX19" fmla="*/ 269632 w 746211"/>
                    <a:gd name="connsiteY19" fmla="*/ 880274 h 1123438"/>
                    <a:gd name="connsiteX20" fmla="*/ 231532 w 746211"/>
                    <a:gd name="connsiteY20" fmla="*/ 937424 h 1123438"/>
                    <a:gd name="connsiteX21" fmla="*/ 260107 w 746211"/>
                    <a:gd name="connsiteY21" fmla="*/ 1056486 h 1123438"/>
                    <a:gd name="connsiteX22" fmla="*/ 150570 w 746211"/>
                    <a:gd name="connsiteY22" fmla="*/ 1123161 h 1123438"/>
                    <a:gd name="connsiteX23" fmla="*/ 83895 w 746211"/>
                    <a:gd name="connsiteY23" fmla="*/ 1075536 h 1123438"/>
                    <a:gd name="connsiteX24" fmla="*/ 112470 w 746211"/>
                    <a:gd name="connsiteY24" fmla="*/ 965999 h 1123438"/>
                    <a:gd name="connsiteX25" fmla="*/ 198195 w 746211"/>
                    <a:gd name="connsiteY25" fmla="*/ 875511 h 1123438"/>
                    <a:gd name="connsiteX26" fmla="*/ 241057 w 746211"/>
                    <a:gd name="connsiteY26" fmla="*/ 827886 h 1123438"/>
                    <a:gd name="connsiteX27" fmla="*/ 241057 w 746211"/>
                    <a:gd name="connsiteY27" fmla="*/ 699299 h 1123438"/>
                    <a:gd name="connsiteX28" fmla="*/ 207720 w 746211"/>
                    <a:gd name="connsiteY28" fmla="*/ 737399 h 1123438"/>
                    <a:gd name="connsiteX29" fmla="*/ 121995 w 746211"/>
                    <a:gd name="connsiteY29" fmla="*/ 832649 h 1123438"/>
                    <a:gd name="connsiteX30" fmla="*/ 126757 w 746211"/>
                    <a:gd name="connsiteY30" fmla="*/ 870749 h 1123438"/>
                    <a:gd name="connsiteX31" fmla="*/ 17220 w 746211"/>
                    <a:gd name="connsiteY31" fmla="*/ 870749 h 1123438"/>
                    <a:gd name="connsiteX32" fmla="*/ 12457 w 746211"/>
                    <a:gd name="connsiteY32" fmla="*/ 775499 h 1123438"/>
                    <a:gd name="connsiteX33" fmla="*/ 136282 w 746211"/>
                    <a:gd name="connsiteY33" fmla="*/ 704061 h 1123438"/>
                    <a:gd name="connsiteX34" fmla="*/ 188670 w 746211"/>
                    <a:gd name="connsiteY34" fmla="*/ 689774 h 1123438"/>
                    <a:gd name="connsiteX35" fmla="*/ 193432 w 746211"/>
                    <a:gd name="connsiteY35" fmla="*/ 627861 h 1123438"/>
                    <a:gd name="connsiteX36" fmla="*/ 183907 w 746211"/>
                    <a:gd name="connsiteY36" fmla="*/ 589761 h 1123438"/>
                    <a:gd name="connsiteX37" fmla="*/ 155332 w 746211"/>
                    <a:gd name="connsiteY37" fmla="*/ 542136 h 1123438"/>
                    <a:gd name="connsiteX38" fmla="*/ 141045 w 746211"/>
                    <a:gd name="connsiteY38" fmla="*/ 484986 h 1123438"/>
                    <a:gd name="connsiteX39" fmla="*/ 231532 w 746211"/>
                    <a:gd name="connsiteY39" fmla="*/ 470699 h 1123438"/>
                    <a:gd name="connsiteX40" fmla="*/ 226770 w 746211"/>
                    <a:gd name="connsiteY40" fmla="*/ 394499 h 1123438"/>
                    <a:gd name="connsiteX41" fmla="*/ 245820 w 746211"/>
                    <a:gd name="connsiteY41" fmla="*/ 284961 h 1123438"/>
                    <a:gd name="connsiteX42" fmla="*/ 282265 w 746211"/>
                    <a:gd name="connsiteY42" fmla="*/ 175423 h 1123438"/>
                    <a:gd name="connsiteX43" fmla="*/ 361580 w 746211"/>
                    <a:gd name="connsiteY43" fmla="*/ 103987 h 1123438"/>
                    <a:gd name="connsiteX44" fmla="*/ 420396 w 746211"/>
                    <a:gd name="connsiteY44" fmla="*/ 3974 h 1123438"/>
                    <a:gd name="connsiteX45" fmla="*/ 586410 w 746211"/>
                    <a:gd name="connsiteY45" fmla="*/ 13499 h 1123438"/>
                    <a:gd name="connsiteX46" fmla="*/ 717307 w 746211"/>
                    <a:gd name="connsiteY46" fmla="*/ 8736 h 1123438"/>
                    <a:gd name="connsiteX47" fmla="*/ 745882 w 746211"/>
                    <a:gd name="connsiteY47" fmla="*/ 51599 h 1123438"/>
                    <a:gd name="connsiteX0" fmla="*/ 745882 w 746211"/>
                    <a:gd name="connsiteY0" fmla="*/ 51599 h 1123438"/>
                    <a:gd name="connsiteX1" fmla="*/ 731595 w 746211"/>
                    <a:gd name="connsiteY1" fmla="*/ 118274 h 1123438"/>
                    <a:gd name="connsiteX2" fmla="*/ 712545 w 746211"/>
                    <a:gd name="connsiteY2" fmla="*/ 180186 h 1123438"/>
                    <a:gd name="connsiteX3" fmla="*/ 607770 w 746211"/>
                    <a:gd name="connsiteY3" fmla="*/ 251624 h 1123438"/>
                    <a:gd name="connsiteX4" fmla="*/ 517282 w 746211"/>
                    <a:gd name="connsiteY4" fmla="*/ 327824 h 1123438"/>
                    <a:gd name="connsiteX5" fmla="*/ 541095 w 746211"/>
                    <a:gd name="connsiteY5" fmla="*/ 423074 h 1123438"/>
                    <a:gd name="connsiteX6" fmla="*/ 426795 w 746211"/>
                    <a:gd name="connsiteY6" fmla="*/ 494511 h 1123438"/>
                    <a:gd name="connsiteX7" fmla="*/ 417270 w 746211"/>
                    <a:gd name="connsiteY7" fmla="*/ 604049 h 1123438"/>
                    <a:gd name="connsiteX8" fmla="*/ 450607 w 746211"/>
                    <a:gd name="connsiteY8" fmla="*/ 685011 h 1123438"/>
                    <a:gd name="connsiteX9" fmla="*/ 412507 w 746211"/>
                    <a:gd name="connsiteY9" fmla="*/ 794549 h 1123438"/>
                    <a:gd name="connsiteX10" fmla="*/ 374407 w 746211"/>
                    <a:gd name="connsiteY10" fmla="*/ 846936 h 1123438"/>
                    <a:gd name="connsiteX11" fmla="*/ 436320 w 746211"/>
                    <a:gd name="connsiteY11" fmla="*/ 913611 h 1123438"/>
                    <a:gd name="connsiteX12" fmla="*/ 412507 w 746211"/>
                    <a:gd name="connsiteY12" fmla="*/ 985049 h 1123438"/>
                    <a:gd name="connsiteX13" fmla="*/ 331545 w 746211"/>
                    <a:gd name="connsiteY13" fmla="*/ 999336 h 1123438"/>
                    <a:gd name="connsiteX14" fmla="*/ 255345 w 746211"/>
                    <a:gd name="connsiteY14" fmla="*/ 956474 h 1123438"/>
                    <a:gd name="connsiteX15" fmla="*/ 274395 w 746211"/>
                    <a:gd name="connsiteY15" fmla="*/ 885036 h 1123438"/>
                    <a:gd name="connsiteX16" fmla="*/ 345832 w 746211"/>
                    <a:gd name="connsiteY16" fmla="*/ 832649 h 1123438"/>
                    <a:gd name="connsiteX17" fmla="*/ 341070 w 746211"/>
                    <a:gd name="connsiteY17" fmla="*/ 732636 h 1123438"/>
                    <a:gd name="connsiteX18" fmla="*/ 274395 w 746211"/>
                    <a:gd name="connsiteY18" fmla="*/ 870749 h 1123438"/>
                    <a:gd name="connsiteX19" fmla="*/ 269632 w 746211"/>
                    <a:gd name="connsiteY19" fmla="*/ 880274 h 1123438"/>
                    <a:gd name="connsiteX20" fmla="*/ 231532 w 746211"/>
                    <a:gd name="connsiteY20" fmla="*/ 937424 h 1123438"/>
                    <a:gd name="connsiteX21" fmla="*/ 260107 w 746211"/>
                    <a:gd name="connsiteY21" fmla="*/ 1056486 h 1123438"/>
                    <a:gd name="connsiteX22" fmla="*/ 150570 w 746211"/>
                    <a:gd name="connsiteY22" fmla="*/ 1123161 h 1123438"/>
                    <a:gd name="connsiteX23" fmla="*/ 83895 w 746211"/>
                    <a:gd name="connsiteY23" fmla="*/ 1075536 h 1123438"/>
                    <a:gd name="connsiteX24" fmla="*/ 112470 w 746211"/>
                    <a:gd name="connsiteY24" fmla="*/ 965999 h 1123438"/>
                    <a:gd name="connsiteX25" fmla="*/ 198195 w 746211"/>
                    <a:gd name="connsiteY25" fmla="*/ 875511 h 1123438"/>
                    <a:gd name="connsiteX26" fmla="*/ 241057 w 746211"/>
                    <a:gd name="connsiteY26" fmla="*/ 827886 h 1123438"/>
                    <a:gd name="connsiteX27" fmla="*/ 241057 w 746211"/>
                    <a:gd name="connsiteY27" fmla="*/ 699299 h 1123438"/>
                    <a:gd name="connsiteX28" fmla="*/ 207720 w 746211"/>
                    <a:gd name="connsiteY28" fmla="*/ 737399 h 1123438"/>
                    <a:gd name="connsiteX29" fmla="*/ 121995 w 746211"/>
                    <a:gd name="connsiteY29" fmla="*/ 832649 h 1123438"/>
                    <a:gd name="connsiteX30" fmla="*/ 126757 w 746211"/>
                    <a:gd name="connsiteY30" fmla="*/ 870749 h 1123438"/>
                    <a:gd name="connsiteX31" fmla="*/ 17220 w 746211"/>
                    <a:gd name="connsiteY31" fmla="*/ 870749 h 1123438"/>
                    <a:gd name="connsiteX32" fmla="*/ 12457 w 746211"/>
                    <a:gd name="connsiteY32" fmla="*/ 775499 h 1123438"/>
                    <a:gd name="connsiteX33" fmla="*/ 136282 w 746211"/>
                    <a:gd name="connsiteY33" fmla="*/ 704061 h 1123438"/>
                    <a:gd name="connsiteX34" fmla="*/ 188670 w 746211"/>
                    <a:gd name="connsiteY34" fmla="*/ 689774 h 1123438"/>
                    <a:gd name="connsiteX35" fmla="*/ 193432 w 746211"/>
                    <a:gd name="connsiteY35" fmla="*/ 627861 h 1123438"/>
                    <a:gd name="connsiteX36" fmla="*/ 183907 w 746211"/>
                    <a:gd name="connsiteY36" fmla="*/ 589761 h 1123438"/>
                    <a:gd name="connsiteX37" fmla="*/ 155332 w 746211"/>
                    <a:gd name="connsiteY37" fmla="*/ 542136 h 1123438"/>
                    <a:gd name="connsiteX38" fmla="*/ 141045 w 746211"/>
                    <a:gd name="connsiteY38" fmla="*/ 484986 h 1123438"/>
                    <a:gd name="connsiteX39" fmla="*/ 231532 w 746211"/>
                    <a:gd name="connsiteY39" fmla="*/ 470699 h 1123438"/>
                    <a:gd name="connsiteX40" fmla="*/ 226770 w 746211"/>
                    <a:gd name="connsiteY40" fmla="*/ 394499 h 1123438"/>
                    <a:gd name="connsiteX41" fmla="*/ 266506 w 746211"/>
                    <a:gd name="connsiteY41" fmla="*/ 284961 h 1123438"/>
                    <a:gd name="connsiteX42" fmla="*/ 282265 w 746211"/>
                    <a:gd name="connsiteY42" fmla="*/ 175423 h 1123438"/>
                    <a:gd name="connsiteX43" fmla="*/ 361580 w 746211"/>
                    <a:gd name="connsiteY43" fmla="*/ 103987 h 1123438"/>
                    <a:gd name="connsiteX44" fmla="*/ 420396 w 746211"/>
                    <a:gd name="connsiteY44" fmla="*/ 3974 h 1123438"/>
                    <a:gd name="connsiteX45" fmla="*/ 586410 w 746211"/>
                    <a:gd name="connsiteY45" fmla="*/ 13499 h 1123438"/>
                    <a:gd name="connsiteX46" fmla="*/ 717307 w 746211"/>
                    <a:gd name="connsiteY46" fmla="*/ 8736 h 1123438"/>
                    <a:gd name="connsiteX47" fmla="*/ 745882 w 746211"/>
                    <a:gd name="connsiteY47" fmla="*/ 51599 h 11234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</a:cxnLst>
                  <a:rect l="l" t="t" r="r" b="b"/>
                  <a:pathLst>
                    <a:path w="746211" h="1123438">
                      <a:moveTo>
                        <a:pt x="745882" y="51599"/>
                      </a:moveTo>
                      <a:cubicBezTo>
                        <a:pt x="748263" y="69855"/>
                        <a:pt x="737151" y="96843"/>
                        <a:pt x="731595" y="118274"/>
                      </a:cubicBezTo>
                      <a:cubicBezTo>
                        <a:pt x="726039" y="139705"/>
                        <a:pt x="733182" y="157961"/>
                        <a:pt x="712545" y="180186"/>
                      </a:cubicBezTo>
                      <a:cubicBezTo>
                        <a:pt x="691908" y="202411"/>
                        <a:pt x="640314" y="227018"/>
                        <a:pt x="607770" y="251624"/>
                      </a:cubicBezTo>
                      <a:cubicBezTo>
                        <a:pt x="575226" y="276230"/>
                        <a:pt x="528394" y="299249"/>
                        <a:pt x="517282" y="327824"/>
                      </a:cubicBezTo>
                      <a:cubicBezTo>
                        <a:pt x="506170" y="356399"/>
                        <a:pt x="556176" y="395293"/>
                        <a:pt x="541095" y="423074"/>
                      </a:cubicBezTo>
                      <a:cubicBezTo>
                        <a:pt x="526014" y="450855"/>
                        <a:pt x="447432" y="464349"/>
                        <a:pt x="426795" y="494511"/>
                      </a:cubicBezTo>
                      <a:cubicBezTo>
                        <a:pt x="406158" y="524673"/>
                        <a:pt x="413301" y="572299"/>
                        <a:pt x="417270" y="604049"/>
                      </a:cubicBezTo>
                      <a:cubicBezTo>
                        <a:pt x="421239" y="635799"/>
                        <a:pt x="451401" y="653261"/>
                        <a:pt x="450607" y="685011"/>
                      </a:cubicBezTo>
                      <a:cubicBezTo>
                        <a:pt x="449813" y="716761"/>
                        <a:pt x="425207" y="767562"/>
                        <a:pt x="412507" y="794549"/>
                      </a:cubicBezTo>
                      <a:cubicBezTo>
                        <a:pt x="399807" y="821536"/>
                        <a:pt x="370438" y="827092"/>
                        <a:pt x="374407" y="846936"/>
                      </a:cubicBezTo>
                      <a:cubicBezTo>
                        <a:pt x="378376" y="866780"/>
                        <a:pt x="429970" y="890592"/>
                        <a:pt x="436320" y="913611"/>
                      </a:cubicBezTo>
                      <a:cubicBezTo>
                        <a:pt x="442670" y="936630"/>
                        <a:pt x="429969" y="970762"/>
                        <a:pt x="412507" y="985049"/>
                      </a:cubicBezTo>
                      <a:cubicBezTo>
                        <a:pt x="395045" y="999336"/>
                        <a:pt x="357739" y="1004098"/>
                        <a:pt x="331545" y="999336"/>
                      </a:cubicBezTo>
                      <a:cubicBezTo>
                        <a:pt x="305351" y="994574"/>
                        <a:pt x="264870" y="975524"/>
                        <a:pt x="255345" y="956474"/>
                      </a:cubicBezTo>
                      <a:cubicBezTo>
                        <a:pt x="245820" y="937424"/>
                        <a:pt x="259314" y="905674"/>
                        <a:pt x="274395" y="885036"/>
                      </a:cubicBezTo>
                      <a:cubicBezTo>
                        <a:pt x="289476" y="864399"/>
                        <a:pt x="334720" y="858049"/>
                        <a:pt x="345832" y="832649"/>
                      </a:cubicBezTo>
                      <a:cubicBezTo>
                        <a:pt x="356944" y="807249"/>
                        <a:pt x="352976" y="726286"/>
                        <a:pt x="341070" y="732636"/>
                      </a:cubicBezTo>
                      <a:cubicBezTo>
                        <a:pt x="329164" y="738986"/>
                        <a:pt x="286301" y="846143"/>
                        <a:pt x="274395" y="870749"/>
                      </a:cubicBezTo>
                      <a:cubicBezTo>
                        <a:pt x="262489" y="895355"/>
                        <a:pt x="276776" y="869162"/>
                        <a:pt x="269632" y="880274"/>
                      </a:cubicBezTo>
                      <a:cubicBezTo>
                        <a:pt x="262488" y="891386"/>
                        <a:pt x="233119" y="908055"/>
                        <a:pt x="231532" y="937424"/>
                      </a:cubicBezTo>
                      <a:cubicBezTo>
                        <a:pt x="229945" y="966793"/>
                        <a:pt x="273601" y="1025530"/>
                        <a:pt x="260107" y="1056486"/>
                      </a:cubicBezTo>
                      <a:cubicBezTo>
                        <a:pt x="246613" y="1087442"/>
                        <a:pt x="179939" y="1119986"/>
                        <a:pt x="150570" y="1123161"/>
                      </a:cubicBezTo>
                      <a:cubicBezTo>
                        <a:pt x="121201" y="1126336"/>
                        <a:pt x="90245" y="1101730"/>
                        <a:pt x="83895" y="1075536"/>
                      </a:cubicBezTo>
                      <a:cubicBezTo>
                        <a:pt x="77545" y="1049342"/>
                        <a:pt x="93420" y="999337"/>
                        <a:pt x="112470" y="965999"/>
                      </a:cubicBezTo>
                      <a:cubicBezTo>
                        <a:pt x="131520" y="932662"/>
                        <a:pt x="176764" y="898530"/>
                        <a:pt x="198195" y="875511"/>
                      </a:cubicBezTo>
                      <a:cubicBezTo>
                        <a:pt x="219626" y="852492"/>
                        <a:pt x="233913" y="857255"/>
                        <a:pt x="241057" y="827886"/>
                      </a:cubicBezTo>
                      <a:cubicBezTo>
                        <a:pt x="248201" y="798517"/>
                        <a:pt x="246613" y="714380"/>
                        <a:pt x="241057" y="699299"/>
                      </a:cubicBezTo>
                      <a:cubicBezTo>
                        <a:pt x="235501" y="684218"/>
                        <a:pt x="227564" y="715174"/>
                        <a:pt x="207720" y="737399"/>
                      </a:cubicBezTo>
                      <a:cubicBezTo>
                        <a:pt x="187876" y="759624"/>
                        <a:pt x="135489" y="810424"/>
                        <a:pt x="121995" y="832649"/>
                      </a:cubicBezTo>
                      <a:cubicBezTo>
                        <a:pt x="108501" y="854874"/>
                        <a:pt x="144219" y="864399"/>
                        <a:pt x="126757" y="870749"/>
                      </a:cubicBezTo>
                      <a:cubicBezTo>
                        <a:pt x="109295" y="877099"/>
                        <a:pt x="36270" y="886624"/>
                        <a:pt x="17220" y="870749"/>
                      </a:cubicBezTo>
                      <a:cubicBezTo>
                        <a:pt x="-1830" y="854874"/>
                        <a:pt x="-7387" y="803280"/>
                        <a:pt x="12457" y="775499"/>
                      </a:cubicBezTo>
                      <a:cubicBezTo>
                        <a:pt x="32301" y="747718"/>
                        <a:pt x="106913" y="718348"/>
                        <a:pt x="136282" y="704061"/>
                      </a:cubicBezTo>
                      <a:cubicBezTo>
                        <a:pt x="165651" y="689774"/>
                        <a:pt x="179145" y="702474"/>
                        <a:pt x="188670" y="689774"/>
                      </a:cubicBezTo>
                      <a:cubicBezTo>
                        <a:pt x="198195" y="677074"/>
                        <a:pt x="194226" y="644530"/>
                        <a:pt x="193432" y="627861"/>
                      </a:cubicBezTo>
                      <a:cubicBezTo>
                        <a:pt x="192638" y="611192"/>
                        <a:pt x="190257" y="604049"/>
                        <a:pt x="183907" y="589761"/>
                      </a:cubicBezTo>
                      <a:cubicBezTo>
                        <a:pt x="177557" y="575473"/>
                        <a:pt x="162476" y="559598"/>
                        <a:pt x="155332" y="542136"/>
                      </a:cubicBezTo>
                      <a:cubicBezTo>
                        <a:pt x="148188" y="524674"/>
                        <a:pt x="128345" y="496892"/>
                        <a:pt x="141045" y="484986"/>
                      </a:cubicBezTo>
                      <a:cubicBezTo>
                        <a:pt x="153745" y="473080"/>
                        <a:pt x="217244" y="485780"/>
                        <a:pt x="231532" y="470699"/>
                      </a:cubicBezTo>
                      <a:cubicBezTo>
                        <a:pt x="245819" y="455618"/>
                        <a:pt x="220941" y="425455"/>
                        <a:pt x="226770" y="394499"/>
                      </a:cubicBezTo>
                      <a:cubicBezTo>
                        <a:pt x="232599" y="363543"/>
                        <a:pt x="257257" y="321474"/>
                        <a:pt x="266506" y="284961"/>
                      </a:cubicBezTo>
                      <a:cubicBezTo>
                        <a:pt x="275755" y="248448"/>
                        <a:pt x="262972" y="205585"/>
                        <a:pt x="282265" y="175423"/>
                      </a:cubicBezTo>
                      <a:cubicBezTo>
                        <a:pt x="301558" y="145261"/>
                        <a:pt x="338558" y="132562"/>
                        <a:pt x="361580" y="103987"/>
                      </a:cubicBezTo>
                      <a:cubicBezTo>
                        <a:pt x="384602" y="75412"/>
                        <a:pt x="382924" y="19055"/>
                        <a:pt x="420396" y="3974"/>
                      </a:cubicBezTo>
                      <a:cubicBezTo>
                        <a:pt x="457868" y="-11107"/>
                        <a:pt x="540372" y="22230"/>
                        <a:pt x="586410" y="13499"/>
                      </a:cubicBezTo>
                      <a:cubicBezTo>
                        <a:pt x="632447" y="4768"/>
                        <a:pt x="690728" y="2386"/>
                        <a:pt x="717307" y="8736"/>
                      </a:cubicBezTo>
                      <a:cubicBezTo>
                        <a:pt x="743886" y="15086"/>
                        <a:pt x="743501" y="33343"/>
                        <a:pt x="745882" y="51599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7" name="Freeform: Shape 3126">
                  <a:extLst>
                    <a:ext uri="{FF2B5EF4-FFF2-40B4-BE49-F238E27FC236}">
                      <a16:creationId xmlns:a16="http://schemas.microsoft.com/office/drawing/2014/main" id="{CFB5D1C7-4B61-EEE9-2323-7F9B6AEC2AC6}"/>
                    </a:ext>
                  </a:extLst>
                </p:cNvPr>
                <p:cNvSpPr/>
                <p:nvPr/>
              </p:nvSpPr>
              <p:spPr>
                <a:xfrm rot="10496093" flipH="1">
                  <a:off x="1634751" y="3388476"/>
                  <a:ext cx="829663" cy="819385"/>
                </a:xfrm>
                <a:custGeom>
                  <a:avLst/>
                  <a:gdLst>
                    <a:gd name="connsiteX0" fmla="*/ 410640 w 942596"/>
                    <a:gd name="connsiteY0" fmla="*/ 1458 h 754182"/>
                    <a:gd name="connsiteX1" fmla="*/ 140052 w 942596"/>
                    <a:gd name="connsiteY1" fmla="*/ 178740 h 754182"/>
                    <a:gd name="connsiteX2" fmla="*/ 93 w 942596"/>
                    <a:gd name="connsiteY2" fmla="*/ 430666 h 754182"/>
                    <a:gd name="connsiteX3" fmla="*/ 158713 w 942596"/>
                    <a:gd name="connsiteY3" fmla="*/ 682593 h 754182"/>
                    <a:gd name="connsiteX4" fmla="*/ 690558 w 942596"/>
                    <a:gd name="connsiteY4" fmla="*/ 738576 h 754182"/>
                    <a:gd name="connsiteX5" fmla="*/ 942484 w 942596"/>
                    <a:gd name="connsiteY5" fmla="*/ 439997 h 754182"/>
                    <a:gd name="connsiteX6" fmla="*/ 718550 w 942596"/>
                    <a:gd name="connsiteY6" fmla="*/ 113425 h 754182"/>
                    <a:gd name="connsiteX7" fmla="*/ 410640 w 942596"/>
                    <a:gd name="connsiteY7" fmla="*/ 1458 h 7541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942596" h="754182">
                      <a:moveTo>
                        <a:pt x="410640" y="1458"/>
                      </a:moveTo>
                      <a:cubicBezTo>
                        <a:pt x="314224" y="12344"/>
                        <a:pt x="208476" y="107205"/>
                        <a:pt x="140052" y="178740"/>
                      </a:cubicBezTo>
                      <a:cubicBezTo>
                        <a:pt x="71628" y="250275"/>
                        <a:pt x="-3017" y="346691"/>
                        <a:pt x="93" y="430666"/>
                      </a:cubicBezTo>
                      <a:cubicBezTo>
                        <a:pt x="3203" y="514641"/>
                        <a:pt x="43636" y="631275"/>
                        <a:pt x="158713" y="682593"/>
                      </a:cubicBezTo>
                      <a:cubicBezTo>
                        <a:pt x="273790" y="733911"/>
                        <a:pt x="559930" y="779009"/>
                        <a:pt x="690558" y="738576"/>
                      </a:cubicBezTo>
                      <a:cubicBezTo>
                        <a:pt x="821186" y="698143"/>
                        <a:pt x="937819" y="544189"/>
                        <a:pt x="942484" y="439997"/>
                      </a:cubicBezTo>
                      <a:cubicBezTo>
                        <a:pt x="947149" y="335805"/>
                        <a:pt x="805636" y="184960"/>
                        <a:pt x="718550" y="113425"/>
                      </a:cubicBezTo>
                      <a:cubicBezTo>
                        <a:pt x="631464" y="41890"/>
                        <a:pt x="507056" y="-9428"/>
                        <a:pt x="410640" y="1458"/>
                      </a:cubicBezTo>
                      <a:close/>
                    </a:path>
                  </a:pathLst>
                </a:custGeom>
                <a:solidFill>
                  <a:srgbClr val="9966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8" name="Oval 3127">
                  <a:extLst>
                    <a:ext uri="{FF2B5EF4-FFF2-40B4-BE49-F238E27FC236}">
                      <a16:creationId xmlns:a16="http://schemas.microsoft.com/office/drawing/2014/main" id="{E2B9C19A-4654-8019-99FB-545A6371B2D0}"/>
                    </a:ext>
                  </a:extLst>
                </p:cNvPr>
                <p:cNvSpPr/>
                <p:nvPr/>
              </p:nvSpPr>
              <p:spPr>
                <a:xfrm rot="21465521" flipH="1">
                  <a:off x="2125760" y="3857488"/>
                  <a:ext cx="81195" cy="147065"/>
                </a:xfrm>
                <a:prstGeom prst="ellipse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9" name="Oval 3128">
                  <a:extLst>
                    <a:ext uri="{FF2B5EF4-FFF2-40B4-BE49-F238E27FC236}">
                      <a16:creationId xmlns:a16="http://schemas.microsoft.com/office/drawing/2014/main" id="{89D79560-E771-3E96-0B50-BD65B463A2C5}"/>
                    </a:ext>
                  </a:extLst>
                </p:cNvPr>
                <p:cNvSpPr/>
                <p:nvPr/>
              </p:nvSpPr>
              <p:spPr>
                <a:xfrm rot="21465521" flipH="1">
                  <a:off x="2270722" y="3863549"/>
                  <a:ext cx="81195" cy="147065"/>
                </a:xfrm>
                <a:prstGeom prst="ellipse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0" name="Freeform: Shape 3129">
                  <a:extLst>
                    <a:ext uri="{FF2B5EF4-FFF2-40B4-BE49-F238E27FC236}">
                      <a16:creationId xmlns:a16="http://schemas.microsoft.com/office/drawing/2014/main" id="{3805FCAA-948B-BF06-887E-112117A77D6A}"/>
                    </a:ext>
                  </a:extLst>
                </p:cNvPr>
                <p:cNvSpPr/>
                <p:nvPr/>
              </p:nvSpPr>
              <p:spPr>
                <a:xfrm>
                  <a:off x="1276962" y="3353590"/>
                  <a:ext cx="1030799" cy="1123438"/>
                </a:xfrm>
                <a:custGeom>
                  <a:avLst/>
                  <a:gdLst>
                    <a:gd name="connsiteX0" fmla="*/ 745882 w 746211"/>
                    <a:gd name="connsiteY0" fmla="*/ 43798 h 1115637"/>
                    <a:gd name="connsiteX1" fmla="*/ 731595 w 746211"/>
                    <a:gd name="connsiteY1" fmla="*/ 110473 h 1115637"/>
                    <a:gd name="connsiteX2" fmla="*/ 712545 w 746211"/>
                    <a:gd name="connsiteY2" fmla="*/ 172385 h 1115637"/>
                    <a:gd name="connsiteX3" fmla="*/ 607770 w 746211"/>
                    <a:gd name="connsiteY3" fmla="*/ 243823 h 1115637"/>
                    <a:gd name="connsiteX4" fmla="*/ 517282 w 746211"/>
                    <a:gd name="connsiteY4" fmla="*/ 320023 h 1115637"/>
                    <a:gd name="connsiteX5" fmla="*/ 541095 w 746211"/>
                    <a:gd name="connsiteY5" fmla="*/ 415273 h 1115637"/>
                    <a:gd name="connsiteX6" fmla="*/ 426795 w 746211"/>
                    <a:gd name="connsiteY6" fmla="*/ 486710 h 1115637"/>
                    <a:gd name="connsiteX7" fmla="*/ 417270 w 746211"/>
                    <a:gd name="connsiteY7" fmla="*/ 596248 h 1115637"/>
                    <a:gd name="connsiteX8" fmla="*/ 450607 w 746211"/>
                    <a:gd name="connsiteY8" fmla="*/ 677210 h 1115637"/>
                    <a:gd name="connsiteX9" fmla="*/ 412507 w 746211"/>
                    <a:gd name="connsiteY9" fmla="*/ 786748 h 1115637"/>
                    <a:gd name="connsiteX10" fmla="*/ 374407 w 746211"/>
                    <a:gd name="connsiteY10" fmla="*/ 839135 h 1115637"/>
                    <a:gd name="connsiteX11" fmla="*/ 436320 w 746211"/>
                    <a:gd name="connsiteY11" fmla="*/ 905810 h 1115637"/>
                    <a:gd name="connsiteX12" fmla="*/ 412507 w 746211"/>
                    <a:gd name="connsiteY12" fmla="*/ 977248 h 1115637"/>
                    <a:gd name="connsiteX13" fmla="*/ 331545 w 746211"/>
                    <a:gd name="connsiteY13" fmla="*/ 991535 h 1115637"/>
                    <a:gd name="connsiteX14" fmla="*/ 255345 w 746211"/>
                    <a:gd name="connsiteY14" fmla="*/ 948673 h 1115637"/>
                    <a:gd name="connsiteX15" fmla="*/ 274395 w 746211"/>
                    <a:gd name="connsiteY15" fmla="*/ 877235 h 1115637"/>
                    <a:gd name="connsiteX16" fmla="*/ 345832 w 746211"/>
                    <a:gd name="connsiteY16" fmla="*/ 824848 h 1115637"/>
                    <a:gd name="connsiteX17" fmla="*/ 341070 w 746211"/>
                    <a:gd name="connsiteY17" fmla="*/ 724835 h 1115637"/>
                    <a:gd name="connsiteX18" fmla="*/ 274395 w 746211"/>
                    <a:gd name="connsiteY18" fmla="*/ 862948 h 1115637"/>
                    <a:gd name="connsiteX19" fmla="*/ 269632 w 746211"/>
                    <a:gd name="connsiteY19" fmla="*/ 872473 h 1115637"/>
                    <a:gd name="connsiteX20" fmla="*/ 231532 w 746211"/>
                    <a:gd name="connsiteY20" fmla="*/ 929623 h 1115637"/>
                    <a:gd name="connsiteX21" fmla="*/ 260107 w 746211"/>
                    <a:gd name="connsiteY21" fmla="*/ 1048685 h 1115637"/>
                    <a:gd name="connsiteX22" fmla="*/ 150570 w 746211"/>
                    <a:gd name="connsiteY22" fmla="*/ 1115360 h 1115637"/>
                    <a:gd name="connsiteX23" fmla="*/ 83895 w 746211"/>
                    <a:gd name="connsiteY23" fmla="*/ 1067735 h 1115637"/>
                    <a:gd name="connsiteX24" fmla="*/ 112470 w 746211"/>
                    <a:gd name="connsiteY24" fmla="*/ 958198 h 1115637"/>
                    <a:gd name="connsiteX25" fmla="*/ 198195 w 746211"/>
                    <a:gd name="connsiteY25" fmla="*/ 867710 h 1115637"/>
                    <a:gd name="connsiteX26" fmla="*/ 241057 w 746211"/>
                    <a:gd name="connsiteY26" fmla="*/ 820085 h 1115637"/>
                    <a:gd name="connsiteX27" fmla="*/ 241057 w 746211"/>
                    <a:gd name="connsiteY27" fmla="*/ 691498 h 1115637"/>
                    <a:gd name="connsiteX28" fmla="*/ 207720 w 746211"/>
                    <a:gd name="connsiteY28" fmla="*/ 729598 h 1115637"/>
                    <a:gd name="connsiteX29" fmla="*/ 121995 w 746211"/>
                    <a:gd name="connsiteY29" fmla="*/ 824848 h 1115637"/>
                    <a:gd name="connsiteX30" fmla="*/ 126757 w 746211"/>
                    <a:gd name="connsiteY30" fmla="*/ 862948 h 1115637"/>
                    <a:gd name="connsiteX31" fmla="*/ 17220 w 746211"/>
                    <a:gd name="connsiteY31" fmla="*/ 862948 h 1115637"/>
                    <a:gd name="connsiteX32" fmla="*/ 12457 w 746211"/>
                    <a:gd name="connsiteY32" fmla="*/ 767698 h 1115637"/>
                    <a:gd name="connsiteX33" fmla="*/ 136282 w 746211"/>
                    <a:gd name="connsiteY33" fmla="*/ 696260 h 1115637"/>
                    <a:gd name="connsiteX34" fmla="*/ 188670 w 746211"/>
                    <a:gd name="connsiteY34" fmla="*/ 681973 h 1115637"/>
                    <a:gd name="connsiteX35" fmla="*/ 193432 w 746211"/>
                    <a:gd name="connsiteY35" fmla="*/ 620060 h 1115637"/>
                    <a:gd name="connsiteX36" fmla="*/ 183907 w 746211"/>
                    <a:gd name="connsiteY36" fmla="*/ 581960 h 1115637"/>
                    <a:gd name="connsiteX37" fmla="*/ 155332 w 746211"/>
                    <a:gd name="connsiteY37" fmla="*/ 534335 h 1115637"/>
                    <a:gd name="connsiteX38" fmla="*/ 141045 w 746211"/>
                    <a:gd name="connsiteY38" fmla="*/ 477185 h 1115637"/>
                    <a:gd name="connsiteX39" fmla="*/ 231532 w 746211"/>
                    <a:gd name="connsiteY39" fmla="*/ 462898 h 1115637"/>
                    <a:gd name="connsiteX40" fmla="*/ 226770 w 746211"/>
                    <a:gd name="connsiteY40" fmla="*/ 386698 h 1115637"/>
                    <a:gd name="connsiteX41" fmla="*/ 245820 w 746211"/>
                    <a:gd name="connsiteY41" fmla="*/ 277160 h 1115637"/>
                    <a:gd name="connsiteX42" fmla="*/ 302970 w 746211"/>
                    <a:gd name="connsiteY42" fmla="*/ 186673 h 1115637"/>
                    <a:gd name="connsiteX43" fmla="*/ 441082 w 746211"/>
                    <a:gd name="connsiteY43" fmla="*/ 53323 h 1115637"/>
                    <a:gd name="connsiteX44" fmla="*/ 555382 w 746211"/>
                    <a:gd name="connsiteY44" fmla="*/ 24748 h 1115637"/>
                    <a:gd name="connsiteX45" fmla="*/ 717307 w 746211"/>
                    <a:gd name="connsiteY45" fmla="*/ 935 h 1115637"/>
                    <a:gd name="connsiteX46" fmla="*/ 745882 w 746211"/>
                    <a:gd name="connsiteY46" fmla="*/ 43798 h 1115637"/>
                    <a:gd name="connsiteX0" fmla="*/ 745882 w 746211"/>
                    <a:gd name="connsiteY0" fmla="*/ 43798 h 1115637"/>
                    <a:gd name="connsiteX1" fmla="*/ 731595 w 746211"/>
                    <a:gd name="connsiteY1" fmla="*/ 110473 h 1115637"/>
                    <a:gd name="connsiteX2" fmla="*/ 712545 w 746211"/>
                    <a:gd name="connsiteY2" fmla="*/ 172385 h 1115637"/>
                    <a:gd name="connsiteX3" fmla="*/ 607770 w 746211"/>
                    <a:gd name="connsiteY3" fmla="*/ 243823 h 1115637"/>
                    <a:gd name="connsiteX4" fmla="*/ 517282 w 746211"/>
                    <a:gd name="connsiteY4" fmla="*/ 320023 h 1115637"/>
                    <a:gd name="connsiteX5" fmla="*/ 541095 w 746211"/>
                    <a:gd name="connsiteY5" fmla="*/ 415273 h 1115637"/>
                    <a:gd name="connsiteX6" fmla="*/ 426795 w 746211"/>
                    <a:gd name="connsiteY6" fmla="*/ 486710 h 1115637"/>
                    <a:gd name="connsiteX7" fmla="*/ 417270 w 746211"/>
                    <a:gd name="connsiteY7" fmla="*/ 596248 h 1115637"/>
                    <a:gd name="connsiteX8" fmla="*/ 450607 w 746211"/>
                    <a:gd name="connsiteY8" fmla="*/ 677210 h 1115637"/>
                    <a:gd name="connsiteX9" fmla="*/ 412507 w 746211"/>
                    <a:gd name="connsiteY9" fmla="*/ 786748 h 1115637"/>
                    <a:gd name="connsiteX10" fmla="*/ 374407 w 746211"/>
                    <a:gd name="connsiteY10" fmla="*/ 839135 h 1115637"/>
                    <a:gd name="connsiteX11" fmla="*/ 436320 w 746211"/>
                    <a:gd name="connsiteY11" fmla="*/ 905810 h 1115637"/>
                    <a:gd name="connsiteX12" fmla="*/ 412507 w 746211"/>
                    <a:gd name="connsiteY12" fmla="*/ 977248 h 1115637"/>
                    <a:gd name="connsiteX13" fmla="*/ 331545 w 746211"/>
                    <a:gd name="connsiteY13" fmla="*/ 991535 h 1115637"/>
                    <a:gd name="connsiteX14" fmla="*/ 255345 w 746211"/>
                    <a:gd name="connsiteY14" fmla="*/ 948673 h 1115637"/>
                    <a:gd name="connsiteX15" fmla="*/ 274395 w 746211"/>
                    <a:gd name="connsiteY15" fmla="*/ 877235 h 1115637"/>
                    <a:gd name="connsiteX16" fmla="*/ 345832 w 746211"/>
                    <a:gd name="connsiteY16" fmla="*/ 824848 h 1115637"/>
                    <a:gd name="connsiteX17" fmla="*/ 341070 w 746211"/>
                    <a:gd name="connsiteY17" fmla="*/ 724835 h 1115637"/>
                    <a:gd name="connsiteX18" fmla="*/ 274395 w 746211"/>
                    <a:gd name="connsiteY18" fmla="*/ 862948 h 1115637"/>
                    <a:gd name="connsiteX19" fmla="*/ 269632 w 746211"/>
                    <a:gd name="connsiteY19" fmla="*/ 872473 h 1115637"/>
                    <a:gd name="connsiteX20" fmla="*/ 231532 w 746211"/>
                    <a:gd name="connsiteY20" fmla="*/ 929623 h 1115637"/>
                    <a:gd name="connsiteX21" fmla="*/ 260107 w 746211"/>
                    <a:gd name="connsiteY21" fmla="*/ 1048685 h 1115637"/>
                    <a:gd name="connsiteX22" fmla="*/ 150570 w 746211"/>
                    <a:gd name="connsiteY22" fmla="*/ 1115360 h 1115637"/>
                    <a:gd name="connsiteX23" fmla="*/ 83895 w 746211"/>
                    <a:gd name="connsiteY23" fmla="*/ 1067735 h 1115637"/>
                    <a:gd name="connsiteX24" fmla="*/ 112470 w 746211"/>
                    <a:gd name="connsiteY24" fmla="*/ 958198 h 1115637"/>
                    <a:gd name="connsiteX25" fmla="*/ 198195 w 746211"/>
                    <a:gd name="connsiteY25" fmla="*/ 867710 h 1115637"/>
                    <a:gd name="connsiteX26" fmla="*/ 241057 w 746211"/>
                    <a:gd name="connsiteY26" fmla="*/ 820085 h 1115637"/>
                    <a:gd name="connsiteX27" fmla="*/ 241057 w 746211"/>
                    <a:gd name="connsiteY27" fmla="*/ 691498 h 1115637"/>
                    <a:gd name="connsiteX28" fmla="*/ 207720 w 746211"/>
                    <a:gd name="connsiteY28" fmla="*/ 729598 h 1115637"/>
                    <a:gd name="connsiteX29" fmla="*/ 121995 w 746211"/>
                    <a:gd name="connsiteY29" fmla="*/ 824848 h 1115637"/>
                    <a:gd name="connsiteX30" fmla="*/ 126757 w 746211"/>
                    <a:gd name="connsiteY30" fmla="*/ 862948 h 1115637"/>
                    <a:gd name="connsiteX31" fmla="*/ 17220 w 746211"/>
                    <a:gd name="connsiteY31" fmla="*/ 862948 h 1115637"/>
                    <a:gd name="connsiteX32" fmla="*/ 12457 w 746211"/>
                    <a:gd name="connsiteY32" fmla="*/ 767698 h 1115637"/>
                    <a:gd name="connsiteX33" fmla="*/ 136282 w 746211"/>
                    <a:gd name="connsiteY33" fmla="*/ 696260 h 1115637"/>
                    <a:gd name="connsiteX34" fmla="*/ 188670 w 746211"/>
                    <a:gd name="connsiteY34" fmla="*/ 681973 h 1115637"/>
                    <a:gd name="connsiteX35" fmla="*/ 193432 w 746211"/>
                    <a:gd name="connsiteY35" fmla="*/ 620060 h 1115637"/>
                    <a:gd name="connsiteX36" fmla="*/ 183907 w 746211"/>
                    <a:gd name="connsiteY36" fmla="*/ 581960 h 1115637"/>
                    <a:gd name="connsiteX37" fmla="*/ 155332 w 746211"/>
                    <a:gd name="connsiteY37" fmla="*/ 534335 h 1115637"/>
                    <a:gd name="connsiteX38" fmla="*/ 141045 w 746211"/>
                    <a:gd name="connsiteY38" fmla="*/ 477185 h 1115637"/>
                    <a:gd name="connsiteX39" fmla="*/ 231532 w 746211"/>
                    <a:gd name="connsiteY39" fmla="*/ 462898 h 1115637"/>
                    <a:gd name="connsiteX40" fmla="*/ 226770 w 746211"/>
                    <a:gd name="connsiteY40" fmla="*/ 386698 h 1115637"/>
                    <a:gd name="connsiteX41" fmla="*/ 245820 w 746211"/>
                    <a:gd name="connsiteY41" fmla="*/ 277160 h 1115637"/>
                    <a:gd name="connsiteX42" fmla="*/ 282284 w 746211"/>
                    <a:gd name="connsiteY42" fmla="*/ 139048 h 1115637"/>
                    <a:gd name="connsiteX43" fmla="*/ 441082 w 746211"/>
                    <a:gd name="connsiteY43" fmla="*/ 53323 h 1115637"/>
                    <a:gd name="connsiteX44" fmla="*/ 555382 w 746211"/>
                    <a:gd name="connsiteY44" fmla="*/ 24748 h 1115637"/>
                    <a:gd name="connsiteX45" fmla="*/ 717307 w 746211"/>
                    <a:gd name="connsiteY45" fmla="*/ 935 h 1115637"/>
                    <a:gd name="connsiteX46" fmla="*/ 745882 w 746211"/>
                    <a:gd name="connsiteY46" fmla="*/ 43798 h 1115637"/>
                    <a:gd name="connsiteX0" fmla="*/ 745882 w 746211"/>
                    <a:gd name="connsiteY0" fmla="*/ 51584 h 1123423"/>
                    <a:gd name="connsiteX1" fmla="*/ 731595 w 746211"/>
                    <a:gd name="connsiteY1" fmla="*/ 118259 h 1123423"/>
                    <a:gd name="connsiteX2" fmla="*/ 712545 w 746211"/>
                    <a:gd name="connsiteY2" fmla="*/ 180171 h 1123423"/>
                    <a:gd name="connsiteX3" fmla="*/ 607770 w 746211"/>
                    <a:gd name="connsiteY3" fmla="*/ 251609 h 1123423"/>
                    <a:gd name="connsiteX4" fmla="*/ 517282 w 746211"/>
                    <a:gd name="connsiteY4" fmla="*/ 327809 h 1123423"/>
                    <a:gd name="connsiteX5" fmla="*/ 541095 w 746211"/>
                    <a:gd name="connsiteY5" fmla="*/ 423059 h 1123423"/>
                    <a:gd name="connsiteX6" fmla="*/ 426795 w 746211"/>
                    <a:gd name="connsiteY6" fmla="*/ 494496 h 1123423"/>
                    <a:gd name="connsiteX7" fmla="*/ 417270 w 746211"/>
                    <a:gd name="connsiteY7" fmla="*/ 604034 h 1123423"/>
                    <a:gd name="connsiteX8" fmla="*/ 450607 w 746211"/>
                    <a:gd name="connsiteY8" fmla="*/ 684996 h 1123423"/>
                    <a:gd name="connsiteX9" fmla="*/ 412507 w 746211"/>
                    <a:gd name="connsiteY9" fmla="*/ 794534 h 1123423"/>
                    <a:gd name="connsiteX10" fmla="*/ 374407 w 746211"/>
                    <a:gd name="connsiteY10" fmla="*/ 846921 h 1123423"/>
                    <a:gd name="connsiteX11" fmla="*/ 436320 w 746211"/>
                    <a:gd name="connsiteY11" fmla="*/ 913596 h 1123423"/>
                    <a:gd name="connsiteX12" fmla="*/ 412507 w 746211"/>
                    <a:gd name="connsiteY12" fmla="*/ 985034 h 1123423"/>
                    <a:gd name="connsiteX13" fmla="*/ 331545 w 746211"/>
                    <a:gd name="connsiteY13" fmla="*/ 999321 h 1123423"/>
                    <a:gd name="connsiteX14" fmla="*/ 255345 w 746211"/>
                    <a:gd name="connsiteY14" fmla="*/ 956459 h 1123423"/>
                    <a:gd name="connsiteX15" fmla="*/ 274395 w 746211"/>
                    <a:gd name="connsiteY15" fmla="*/ 885021 h 1123423"/>
                    <a:gd name="connsiteX16" fmla="*/ 345832 w 746211"/>
                    <a:gd name="connsiteY16" fmla="*/ 832634 h 1123423"/>
                    <a:gd name="connsiteX17" fmla="*/ 341070 w 746211"/>
                    <a:gd name="connsiteY17" fmla="*/ 732621 h 1123423"/>
                    <a:gd name="connsiteX18" fmla="*/ 274395 w 746211"/>
                    <a:gd name="connsiteY18" fmla="*/ 870734 h 1123423"/>
                    <a:gd name="connsiteX19" fmla="*/ 269632 w 746211"/>
                    <a:gd name="connsiteY19" fmla="*/ 880259 h 1123423"/>
                    <a:gd name="connsiteX20" fmla="*/ 231532 w 746211"/>
                    <a:gd name="connsiteY20" fmla="*/ 937409 h 1123423"/>
                    <a:gd name="connsiteX21" fmla="*/ 260107 w 746211"/>
                    <a:gd name="connsiteY21" fmla="*/ 1056471 h 1123423"/>
                    <a:gd name="connsiteX22" fmla="*/ 150570 w 746211"/>
                    <a:gd name="connsiteY22" fmla="*/ 1123146 h 1123423"/>
                    <a:gd name="connsiteX23" fmla="*/ 83895 w 746211"/>
                    <a:gd name="connsiteY23" fmla="*/ 1075521 h 1123423"/>
                    <a:gd name="connsiteX24" fmla="*/ 112470 w 746211"/>
                    <a:gd name="connsiteY24" fmla="*/ 965984 h 1123423"/>
                    <a:gd name="connsiteX25" fmla="*/ 198195 w 746211"/>
                    <a:gd name="connsiteY25" fmla="*/ 875496 h 1123423"/>
                    <a:gd name="connsiteX26" fmla="*/ 241057 w 746211"/>
                    <a:gd name="connsiteY26" fmla="*/ 827871 h 1123423"/>
                    <a:gd name="connsiteX27" fmla="*/ 241057 w 746211"/>
                    <a:gd name="connsiteY27" fmla="*/ 699284 h 1123423"/>
                    <a:gd name="connsiteX28" fmla="*/ 207720 w 746211"/>
                    <a:gd name="connsiteY28" fmla="*/ 737384 h 1123423"/>
                    <a:gd name="connsiteX29" fmla="*/ 121995 w 746211"/>
                    <a:gd name="connsiteY29" fmla="*/ 832634 h 1123423"/>
                    <a:gd name="connsiteX30" fmla="*/ 126757 w 746211"/>
                    <a:gd name="connsiteY30" fmla="*/ 870734 h 1123423"/>
                    <a:gd name="connsiteX31" fmla="*/ 17220 w 746211"/>
                    <a:gd name="connsiteY31" fmla="*/ 870734 h 1123423"/>
                    <a:gd name="connsiteX32" fmla="*/ 12457 w 746211"/>
                    <a:gd name="connsiteY32" fmla="*/ 775484 h 1123423"/>
                    <a:gd name="connsiteX33" fmla="*/ 136282 w 746211"/>
                    <a:gd name="connsiteY33" fmla="*/ 704046 h 1123423"/>
                    <a:gd name="connsiteX34" fmla="*/ 188670 w 746211"/>
                    <a:gd name="connsiteY34" fmla="*/ 689759 h 1123423"/>
                    <a:gd name="connsiteX35" fmla="*/ 193432 w 746211"/>
                    <a:gd name="connsiteY35" fmla="*/ 627846 h 1123423"/>
                    <a:gd name="connsiteX36" fmla="*/ 183907 w 746211"/>
                    <a:gd name="connsiteY36" fmla="*/ 589746 h 1123423"/>
                    <a:gd name="connsiteX37" fmla="*/ 155332 w 746211"/>
                    <a:gd name="connsiteY37" fmla="*/ 542121 h 1123423"/>
                    <a:gd name="connsiteX38" fmla="*/ 141045 w 746211"/>
                    <a:gd name="connsiteY38" fmla="*/ 484971 h 1123423"/>
                    <a:gd name="connsiteX39" fmla="*/ 231532 w 746211"/>
                    <a:gd name="connsiteY39" fmla="*/ 470684 h 1123423"/>
                    <a:gd name="connsiteX40" fmla="*/ 226770 w 746211"/>
                    <a:gd name="connsiteY40" fmla="*/ 394484 h 1123423"/>
                    <a:gd name="connsiteX41" fmla="*/ 245820 w 746211"/>
                    <a:gd name="connsiteY41" fmla="*/ 284946 h 1123423"/>
                    <a:gd name="connsiteX42" fmla="*/ 282284 w 746211"/>
                    <a:gd name="connsiteY42" fmla="*/ 146834 h 1123423"/>
                    <a:gd name="connsiteX43" fmla="*/ 420396 w 746211"/>
                    <a:gd name="connsiteY43" fmla="*/ 3959 h 1123423"/>
                    <a:gd name="connsiteX44" fmla="*/ 555382 w 746211"/>
                    <a:gd name="connsiteY44" fmla="*/ 32534 h 1123423"/>
                    <a:gd name="connsiteX45" fmla="*/ 717307 w 746211"/>
                    <a:gd name="connsiteY45" fmla="*/ 8721 h 1123423"/>
                    <a:gd name="connsiteX46" fmla="*/ 745882 w 746211"/>
                    <a:gd name="connsiteY46" fmla="*/ 51584 h 1123423"/>
                    <a:gd name="connsiteX0" fmla="*/ 745882 w 746211"/>
                    <a:gd name="connsiteY0" fmla="*/ 54380 h 1126219"/>
                    <a:gd name="connsiteX1" fmla="*/ 731595 w 746211"/>
                    <a:gd name="connsiteY1" fmla="*/ 121055 h 1126219"/>
                    <a:gd name="connsiteX2" fmla="*/ 712545 w 746211"/>
                    <a:gd name="connsiteY2" fmla="*/ 182967 h 1126219"/>
                    <a:gd name="connsiteX3" fmla="*/ 607770 w 746211"/>
                    <a:gd name="connsiteY3" fmla="*/ 254405 h 1126219"/>
                    <a:gd name="connsiteX4" fmla="*/ 517282 w 746211"/>
                    <a:gd name="connsiteY4" fmla="*/ 330605 h 1126219"/>
                    <a:gd name="connsiteX5" fmla="*/ 541095 w 746211"/>
                    <a:gd name="connsiteY5" fmla="*/ 425855 h 1126219"/>
                    <a:gd name="connsiteX6" fmla="*/ 426795 w 746211"/>
                    <a:gd name="connsiteY6" fmla="*/ 497292 h 1126219"/>
                    <a:gd name="connsiteX7" fmla="*/ 417270 w 746211"/>
                    <a:gd name="connsiteY7" fmla="*/ 606830 h 1126219"/>
                    <a:gd name="connsiteX8" fmla="*/ 450607 w 746211"/>
                    <a:gd name="connsiteY8" fmla="*/ 687792 h 1126219"/>
                    <a:gd name="connsiteX9" fmla="*/ 412507 w 746211"/>
                    <a:gd name="connsiteY9" fmla="*/ 797330 h 1126219"/>
                    <a:gd name="connsiteX10" fmla="*/ 374407 w 746211"/>
                    <a:gd name="connsiteY10" fmla="*/ 849717 h 1126219"/>
                    <a:gd name="connsiteX11" fmla="*/ 436320 w 746211"/>
                    <a:gd name="connsiteY11" fmla="*/ 916392 h 1126219"/>
                    <a:gd name="connsiteX12" fmla="*/ 412507 w 746211"/>
                    <a:gd name="connsiteY12" fmla="*/ 987830 h 1126219"/>
                    <a:gd name="connsiteX13" fmla="*/ 331545 w 746211"/>
                    <a:gd name="connsiteY13" fmla="*/ 1002117 h 1126219"/>
                    <a:gd name="connsiteX14" fmla="*/ 255345 w 746211"/>
                    <a:gd name="connsiteY14" fmla="*/ 959255 h 1126219"/>
                    <a:gd name="connsiteX15" fmla="*/ 274395 w 746211"/>
                    <a:gd name="connsiteY15" fmla="*/ 887817 h 1126219"/>
                    <a:gd name="connsiteX16" fmla="*/ 345832 w 746211"/>
                    <a:gd name="connsiteY16" fmla="*/ 835430 h 1126219"/>
                    <a:gd name="connsiteX17" fmla="*/ 341070 w 746211"/>
                    <a:gd name="connsiteY17" fmla="*/ 735417 h 1126219"/>
                    <a:gd name="connsiteX18" fmla="*/ 274395 w 746211"/>
                    <a:gd name="connsiteY18" fmla="*/ 873530 h 1126219"/>
                    <a:gd name="connsiteX19" fmla="*/ 269632 w 746211"/>
                    <a:gd name="connsiteY19" fmla="*/ 883055 h 1126219"/>
                    <a:gd name="connsiteX20" fmla="*/ 231532 w 746211"/>
                    <a:gd name="connsiteY20" fmla="*/ 940205 h 1126219"/>
                    <a:gd name="connsiteX21" fmla="*/ 260107 w 746211"/>
                    <a:gd name="connsiteY21" fmla="*/ 1059267 h 1126219"/>
                    <a:gd name="connsiteX22" fmla="*/ 150570 w 746211"/>
                    <a:gd name="connsiteY22" fmla="*/ 1125942 h 1126219"/>
                    <a:gd name="connsiteX23" fmla="*/ 83895 w 746211"/>
                    <a:gd name="connsiteY23" fmla="*/ 1078317 h 1126219"/>
                    <a:gd name="connsiteX24" fmla="*/ 112470 w 746211"/>
                    <a:gd name="connsiteY24" fmla="*/ 968780 h 1126219"/>
                    <a:gd name="connsiteX25" fmla="*/ 198195 w 746211"/>
                    <a:gd name="connsiteY25" fmla="*/ 878292 h 1126219"/>
                    <a:gd name="connsiteX26" fmla="*/ 241057 w 746211"/>
                    <a:gd name="connsiteY26" fmla="*/ 830667 h 1126219"/>
                    <a:gd name="connsiteX27" fmla="*/ 241057 w 746211"/>
                    <a:gd name="connsiteY27" fmla="*/ 702080 h 1126219"/>
                    <a:gd name="connsiteX28" fmla="*/ 207720 w 746211"/>
                    <a:gd name="connsiteY28" fmla="*/ 740180 h 1126219"/>
                    <a:gd name="connsiteX29" fmla="*/ 121995 w 746211"/>
                    <a:gd name="connsiteY29" fmla="*/ 835430 h 1126219"/>
                    <a:gd name="connsiteX30" fmla="*/ 126757 w 746211"/>
                    <a:gd name="connsiteY30" fmla="*/ 873530 h 1126219"/>
                    <a:gd name="connsiteX31" fmla="*/ 17220 w 746211"/>
                    <a:gd name="connsiteY31" fmla="*/ 873530 h 1126219"/>
                    <a:gd name="connsiteX32" fmla="*/ 12457 w 746211"/>
                    <a:gd name="connsiteY32" fmla="*/ 778280 h 1126219"/>
                    <a:gd name="connsiteX33" fmla="*/ 136282 w 746211"/>
                    <a:gd name="connsiteY33" fmla="*/ 706842 h 1126219"/>
                    <a:gd name="connsiteX34" fmla="*/ 188670 w 746211"/>
                    <a:gd name="connsiteY34" fmla="*/ 692555 h 1126219"/>
                    <a:gd name="connsiteX35" fmla="*/ 193432 w 746211"/>
                    <a:gd name="connsiteY35" fmla="*/ 630642 h 1126219"/>
                    <a:gd name="connsiteX36" fmla="*/ 183907 w 746211"/>
                    <a:gd name="connsiteY36" fmla="*/ 592542 h 1126219"/>
                    <a:gd name="connsiteX37" fmla="*/ 155332 w 746211"/>
                    <a:gd name="connsiteY37" fmla="*/ 544917 h 1126219"/>
                    <a:gd name="connsiteX38" fmla="*/ 141045 w 746211"/>
                    <a:gd name="connsiteY38" fmla="*/ 487767 h 1126219"/>
                    <a:gd name="connsiteX39" fmla="*/ 231532 w 746211"/>
                    <a:gd name="connsiteY39" fmla="*/ 473480 h 1126219"/>
                    <a:gd name="connsiteX40" fmla="*/ 226770 w 746211"/>
                    <a:gd name="connsiteY40" fmla="*/ 397280 h 1126219"/>
                    <a:gd name="connsiteX41" fmla="*/ 245820 w 746211"/>
                    <a:gd name="connsiteY41" fmla="*/ 287742 h 1126219"/>
                    <a:gd name="connsiteX42" fmla="*/ 282284 w 746211"/>
                    <a:gd name="connsiteY42" fmla="*/ 149630 h 1126219"/>
                    <a:gd name="connsiteX43" fmla="*/ 420396 w 746211"/>
                    <a:gd name="connsiteY43" fmla="*/ 6755 h 1126219"/>
                    <a:gd name="connsiteX44" fmla="*/ 586410 w 746211"/>
                    <a:gd name="connsiteY44" fmla="*/ 16280 h 1126219"/>
                    <a:gd name="connsiteX45" fmla="*/ 717307 w 746211"/>
                    <a:gd name="connsiteY45" fmla="*/ 11517 h 1126219"/>
                    <a:gd name="connsiteX46" fmla="*/ 745882 w 746211"/>
                    <a:gd name="connsiteY46" fmla="*/ 54380 h 1126219"/>
                    <a:gd name="connsiteX0" fmla="*/ 745882 w 746211"/>
                    <a:gd name="connsiteY0" fmla="*/ 51599 h 1123438"/>
                    <a:gd name="connsiteX1" fmla="*/ 731595 w 746211"/>
                    <a:gd name="connsiteY1" fmla="*/ 118274 h 1123438"/>
                    <a:gd name="connsiteX2" fmla="*/ 712545 w 746211"/>
                    <a:gd name="connsiteY2" fmla="*/ 180186 h 1123438"/>
                    <a:gd name="connsiteX3" fmla="*/ 607770 w 746211"/>
                    <a:gd name="connsiteY3" fmla="*/ 251624 h 1123438"/>
                    <a:gd name="connsiteX4" fmla="*/ 517282 w 746211"/>
                    <a:gd name="connsiteY4" fmla="*/ 327824 h 1123438"/>
                    <a:gd name="connsiteX5" fmla="*/ 541095 w 746211"/>
                    <a:gd name="connsiteY5" fmla="*/ 423074 h 1123438"/>
                    <a:gd name="connsiteX6" fmla="*/ 426795 w 746211"/>
                    <a:gd name="connsiteY6" fmla="*/ 494511 h 1123438"/>
                    <a:gd name="connsiteX7" fmla="*/ 417270 w 746211"/>
                    <a:gd name="connsiteY7" fmla="*/ 604049 h 1123438"/>
                    <a:gd name="connsiteX8" fmla="*/ 450607 w 746211"/>
                    <a:gd name="connsiteY8" fmla="*/ 685011 h 1123438"/>
                    <a:gd name="connsiteX9" fmla="*/ 412507 w 746211"/>
                    <a:gd name="connsiteY9" fmla="*/ 794549 h 1123438"/>
                    <a:gd name="connsiteX10" fmla="*/ 374407 w 746211"/>
                    <a:gd name="connsiteY10" fmla="*/ 846936 h 1123438"/>
                    <a:gd name="connsiteX11" fmla="*/ 436320 w 746211"/>
                    <a:gd name="connsiteY11" fmla="*/ 913611 h 1123438"/>
                    <a:gd name="connsiteX12" fmla="*/ 412507 w 746211"/>
                    <a:gd name="connsiteY12" fmla="*/ 985049 h 1123438"/>
                    <a:gd name="connsiteX13" fmla="*/ 331545 w 746211"/>
                    <a:gd name="connsiteY13" fmla="*/ 999336 h 1123438"/>
                    <a:gd name="connsiteX14" fmla="*/ 255345 w 746211"/>
                    <a:gd name="connsiteY14" fmla="*/ 956474 h 1123438"/>
                    <a:gd name="connsiteX15" fmla="*/ 274395 w 746211"/>
                    <a:gd name="connsiteY15" fmla="*/ 885036 h 1123438"/>
                    <a:gd name="connsiteX16" fmla="*/ 345832 w 746211"/>
                    <a:gd name="connsiteY16" fmla="*/ 832649 h 1123438"/>
                    <a:gd name="connsiteX17" fmla="*/ 341070 w 746211"/>
                    <a:gd name="connsiteY17" fmla="*/ 732636 h 1123438"/>
                    <a:gd name="connsiteX18" fmla="*/ 274395 w 746211"/>
                    <a:gd name="connsiteY18" fmla="*/ 870749 h 1123438"/>
                    <a:gd name="connsiteX19" fmla="*/ 269632 w 746211"/>
                    <a:gd name="connsiteY19" fmla="*/ 880274 h 1123438"/>
                    <a:gd name="connsiteX20" fmla="*/ 231532 w 746211"/>
                    <a:gd name="connsiteY20" fmla="*/ 937424 h 1123438"/>
                    <a:gd name="connsiteX21" fmla="*/ 260107 w 746211"/>
                    <a:gd name="connsiteY21" fmla="*/ 1056486 h 1123438"/>
                    <a:gd name="connsiteX22" fmla="*/ 150570 w 746211"/>
                    <a:gd name="connsiteY22" fmla="*/ 1123161 h 1123438"/>
                    <a:gd name="connsiteX23" fmla="*/ 83895 w 746211"/>
                    <a:gd name="connsiteY23" fmla="*/ 1075536 h 1123438"/>
                    <a:gd name="connsiteX24" fmla="*/ 112470 w 746211"/>
                    <a:gd name="connsiteY24" fmla="*/ 965999 h 1123438"/>
                    <a:gd name="connsiteX25" fmla="*/ 198195 w 746211"/>
                    <a:gd name="connsiteY25" fmla="*/ 875511 h 1123438"/>
                    <a:gd name="connsiteX26" fmla="*/ 241057 w 746211"/>
                    <a:gd name="connsiteY26" fmla="*/ 827886 h 1123438"/>
                    <a:gd name="connsiteX27" fmla="*/ 241057 w 746211"/>
                    <a:gd name="connsiteY27" fmla="*/ 699299 h 1123438"/>
                    <a:gd name="connsiteX28" fmla="*/ 207720 w 746211"/>
                    <a:gd name="connsiteY28" fmla="*/ 737399 h 1123438"/>
                    <a:gd name="connsiteX29" fmla="*/ 121995 w 746211"/>
                    <a:gd name="connsiteY29" fmla="*/ 832649 h 1123438"/>
                    <a:gd name="connsiteX30" fmla="*/ 126757 w 746211"/>
                    <a:gd name="connsiteY30" fmla="*/ 870749 h 1123438"/>
                    <a:gd name="connsiteX31" fmla="*/ 17220 w 746211"/>
                    <a:gd name="connsiteY31" fmla="*/ 870749 h 1123438"/>
                    <a:gd name="connsiteX32" fmla="*/ 12457 w 746211"/>
                    <a:gd name="connsiteY32" fmla="*/ 775499 h 1123438"/>
                    <a:gd name="connsiteX33" fmla="*/ 136282 w 746211"/>
                    <a:gd name="connsiteY33" fmla="*/ 704061 h 1123438"/>
                    <a:gd name="connsiteX34" fmla="*/ 188670 w 746211"/>
                    <a:gd name="connsiteY34" fmla="*/ 689774 h 1123438"/>
                    <a:gd name="connsiteX35" fmla="*/ 193432 w 746211"/>
                    <a:gd name="connsiteY35" fmla="*/ 627861 h 1123438"/>
                    <a:gd name="connsiteX36" fmla="*/ 183907 w 746211"/>
                    <a:gd name="connsiteY36" fmla="*/ 589761 h 1123438"/>
                    <a:gd name="connsiteX37" fmla="*/ 155332 w 746211"/>
                    <a:gd name="connsiteY37" fmla="*/ 542136 h 1123438"/>
                    <a:gd name="connsiteX38" fmla="*/ 141045 w 746211"/>
                    <a:gd name="connsiteY38" fmla="*/ 484986 h 1123438"/>
                    <a:gd name="connsiteX39" fmla="*/ 231532 w 746211"/>
                    <a:gd name="connsiteY39" fmla="*/ 470699 h 1123438"/>
                    <a:gd name="connsiteX40" fmla="*/ 226770 w 746211"/>
                    <a:gd name="connsiteY40" fmla="*/ 394499 h 1123438"/>
                    <a:gd name="connsiteX41" fmla="*/ 245820 w 746211"/>
                    <a:gd name="connsiteY41" fmla="*/ 284961 h 1123438"/>
                    <a:gd name="connsiteX42" fmla="*/ 361580 w 746211"/>
                    <a:gd name="connsiteY42" fmla="*/ 103987 h 1123438"/>
                    <a:gd name="connsiteX43" fmla="*/ 420396 w 746211"/>
                    <a:gd name="connsiteY43" fmla="*/ 3974 h 1123438"/>
                    <a:gd name="connsiteX44" fmla="*/ 586410 w 746211"/>
                    <a:gd name="connsiteY44" fmla="*/ 13499 h 1123438"/>
                    <a:gd name="connsiteX45" fmla="*/ 717307 w 746211"/>
                    <a:gd name="connsiteY45" fmla="*/ 8736 h 1123438"/>
                    <a:gd name="connsiteX46" fmla="*/ 745882 w 746211"/>
                    <a:gd name="connsiteY46" fmla="*/ 51599 h 1123438"/>
                    <a:gd name="connsiteX0" fmla="*/ 745882 w 746211"/>
                    <a:gd name="connsiteY0" fmla="*/ 51599 h 1123438"/>
                    <a:gd name="connsiteX1" fmla="*/ 731595 w 746211"/>
                    <a:gd name="connsiteY1" fmla="*/ 118274 h 1123438"/>
                    <a:gd name="connsiteX2" fmla="*/ 712545 w 746211"/>
                    <a:gd name="connsiteY2" fmla="*/ 180186 h 1123438"/>
                    <a:gd name="connsiteX3" fmla="*/ 607770 w 746211"/>
                    <a:gd name="connsiteY3" fmla="*/ 251624 h 1123438"/>
                    <a:gd name="connsiteX4" fmla="*/ 517282 w 746211"/>
                    <a:gd name="connsiteY4" fmla="*/ 327824 h 1123438"/>
                    <a:gd name="connsiteX5" fmla="*/ 541095 w 746211"/>
                    <a:gd name="connsiteY5" fmla="*/ 423074 h 1123438"/>
                    <a:gd name="connsiteX6" fmla="*/ 426795 w 746211"/>
                    <a:gd name="connsiteY6" fmla="*/ 494511 h 1123438"/>
                    <a:gd name="connsiteX7" fmla="*/ 417270 w 746211"/>
                    <a:gd name="connsiteY7" fmla="*/ 604049 h 1123438"/>
                    <a:gd name="connsiteX8" fmla="*/ 450607 w 746211"/>
                    <a:gd name="connsiteY8" fmla="*/ 685011 h 1123438"/>
                    <a:gd name="connsiteX9" fmla="*/ 412507 w 746211"/>
                    <a:gd name="connsiteY9" fmla="*/ 794549 h 1123438"/>
                    <a:gd name="connsiteX10" fmla="*/ 374407 w 746211"/>
                    <a:gd name="connsiteY10" fmla="*/ 846936 h 1123438"/>
                    <a:gd name="connsiteX11" fmla="*/ 436320 w 746211"/>
                    <a:gd name="connsiteY11" fmla="*/ 913611 h 1123438"/>
                    <a:gd name="connsiteX12" fmla="*/ 412507 w 746211"/>
                    <a:gd name="connsiteY12" fmla="*/ 985049 h 1123438"/>
                    <a:gd name="connsiteX13" fmla="*/ 331545 w 746211"/>
                    <a:gd name="connsiteY13" fmla="*/ 999336 h 1123438"/>
                    <a:gd name="connsiteX14" fmla="*/ 255345 w 746211"/>
                    <a:gd name="connsiteY14" fmla="*/ 956474 h 1123438"/>
                    <a:gd name="connsiteX15" fmla="*/ 274395 w 746211"/>
                    <a:gd name="connsiteY15" fmla="*/ 885036 h 1123438"/>
                    <a:gd name="connsiteX16" fmla="*/ 345832 w 746211"/>
                    <a:gd name="connsiteY16" fmla="*/ 832649 h 1123438"/>
                    <a:gd name="connsiteX17" fmla="*/ 341070 w 746211"/>
                    <a:gd name="connsiteY17" fmla="*/ 732636 h 1123438"/>
                    <a:gd name="connsiteX18" fmla="*/ 274395 w 746211"/>
                    <a:gd name="connsiteY18" fmla="*/ 870749 h 1123438"/>
                    <a:gd name="connsiteX19" fmla="*/ 269632 w 746211"/>
                    <a:gd name="connsiteY19" fmla="*/ 880274 h 1123438"/>
                    <a:gd name="connsiteX20" fmla="*/ 231532 w 746211"/>
                    <a:gd name="connsiteY20" fmla="*/ 937424 h 1123438"/>
                    <a:gd name="connsiteX21" fmla="*/ 260107 w 746211"/>
                    <a:gd name="connsiteY21" fmla="*/ 1056486 h 1123438"/>
                    <a:gd name="connsiteX22" fmla="*/ 150570 w 746211"/>
                    <a:gd name="connsiteY22" fmla="*/ 1123161 h 1123438"/>
                    <a:gd name="connsiteX23" fmla="*/ 83895 w 746211"/>
                    <a:gd name="connsiteY23" fmla="*/ 1075536 h 1123438"/>
                    <a:gd name="connsiteX24" fmla="*/ 112470 w 746211"/>
                    <a:gd name="connsiteY24" fmla="*/ 965999 h 1123438"/>
                    <a:gd name="connsiteX25" fmla="*/ 198195 w 746211"/>
                    <a:gd name="connsiteY25" fmla="*/ 875511 h 1123438"/>
                    <a:gd name="connsiteX26" fmla="*/ 241057 w 746211"/>
                    <a:gd name="connsiteY26" fmla="*/ 827886 h 1123438"/>
                    <a:gd name="connsiteX27" fmla="*/ 241057 w 746211"/>
                    <a:gd name="connsiteY27" fmla="*/ 699299 h 1123438"/>
                    <a:gd name="connsiteX28" fmla="*/ 207720 w 746211"/>
                    <a:gd name="connsiteY28" fmla="*/ 737399 h 1123438"/>
                    <a:gd name="connsiteX29" fmla="*/ 121995 w 746211"/>
                    <a:gd name="connsiteY29" fmla="*/ 832649 h 1123438"/>
                    <a:gd name="connsiteX30" fmla="*/ 126757 w 746211"/>
                    <a:gd name="connsiteY30" fmla="*/ 870749 h 1123438"/>
                    <a:gd name="connsiteX31" fmla="*/ 17220 w 746211"/>
                    <a:gd name="connsiteY31" fmla="*/ 870749 h 1123438"/>
                    <a:gd name="connsiteX32" fmla="*/ 12457 w 746211"/>
                    <a:gd name="connsiteY32" fmla="*/ 775499 h 1123438"/>
                    <a:gd name="connsiteX33" fmla="*/ 136282 w 746211"/>
                    <a:gd name="connsiteY33" fmla="*/ 704061 h 1123438"/>
                    <a:gd name="connsiteX34" fmla="*/ 188670 w 746211"/>
                    <a:gd name="connsiteY34" fmla="*/ 689774 h 1123438"/>
                    <a:gd name="connsiteX35" fmla="*/ 193432 w 746211"/>
                    <a:gd name="connsiteY35" fmla="*/ 627861 h 1123438"/>
                    <a:gd name="connsiteX36" fmla="*/ 183907 w 746211"/>
                    <a:gd name="connsiteY36" fmla="*/ 589761 h 1123438"/>
                    <a:gd name="connsiteX37" fmla="*/ 155332 w 746211"/>
                    <a:gd name="connsiteY37" fmla="*/ 542136 h 1123438"/>
                    <a:gd name="connsiteX38" fmla="*/ 141045 w 746211"/>
                    <a:gd name="connsiteY38" fmla="*/ 484986 h 1123438"/>
                    <a:gd name="connsiteX39" fmla="*/ 231532 w 746211"/>
                    <a:gd name="connsiteY39" fmla="*/ 470699 h 1123438"/>
                    <a:gd name="connsiteX40" fmla="*/ 226770 w 746211"/>
                    <a:gd name="connsiteY40" fmla="*/ 394499 h 1123438"/>
                    <a:gd name="connsiteX41" fmla="*/ 245820 w 746211"/>
                    <a:gd name="connsiteY41" fmla="*/ 284961 h 1123438"/>
                    <a:gd name="connsiteX42" fmla="*/ 299503 w 746211"/>
                    <a:gd name="connsiteY42" fmla="*/ 203998 h 1123438"/>
                    <a:gd name="connsiteX43" fmla="*/ 361580 w 746211"/>
                    <a:gd name="connsiteY43" fmla="*/ 103987 h 1123438"/>
                    <a:gd name="connsiteX44" fmla="*/ 420396 w 746211"/>
                    <a:gd name="connsiteY44" fmla="*/ 3974 h 1123438"/>
                    <a:gd name="connsiteX45" fmla="*/ 586410 w 746211"/>
                    <a:gd name="connsiteY45" fmla="*/ 13499 h 1123438"/>
                    <a:gd name="connsiteX46" fmla="*/ 717307 w 746211"/>
                    <a:gd name="connsiteY46" fmla="*/ 8736 h 1123438"/>
                    <a:gd name="connsiteX47" fmla="*/ 745882 w 746211"/>
                    <a:gd name="connsiteY47" fmla="*/ 51599 h 1123438"/>
                    <a:gd name="connsiteX0" fmla="*/ 745882 w 746211"/>
                    <a:gd name="connsiteY0" fmla="*/ 51599 h 1123438"/>
                    <a:gd name="connsiteX1" fmla="*/ 731595 w 746211"/>
                    <a:gd name="connsiteY1" fmla="*/ 118274 h 1123438"/>
                    <a:gd name="connsiteX2" fmla="*/ 712545 w 746211"/>
                    <a:gd name="connsiteY2" fmla="*/ 180186 h 1123438"/>
                    <a:gd name="connsiteX3" fmla="*/ 607770 w 746211"/>
                    <a:gd name="connsiteY3" fmla="*/ 251624 h 1123438"/>
                    <a:gd name="connsiteX4" fmla="*/ 517282 w 746211"/>
                    <a:gd name="connsiteY4" fmla="*/ 327824 h 1123438"/>
                    <a:gd name="connsiteX5" fmla="*/ 541095 w 746211"/>
                    <a:gd name="connsiteY5" fmla="*/ 423074 h 1123438"/>
                    <a:gd name="connsiteX6" fmla="*/ 426795 w 746211"/>
                    <a:gd name="connsiteY6" fmla="*/ 494511 h 1123438"/>
                    <a:gd name="connsiteX7" fmla="*/ 417270 w 746211"/>
                    <a:gd name="connsiteY7" fmla="*/ 604049 h 1123438"/>
                    <a:gd name="connsiteX8" fmla="*/ 450607 w 746211"/>
                    <a:gd name="connsiteY8" fmla="*/ 685011 h 1123438"/>
                    <a:gd name="connsiteX9" fmla="*/ 412507 w 746211"/>
                    <a:gd name="connsiteY9" fmla="*/ 794549 h 1123438"/>
                    <a:gd name="connsiteX10" fmla="*/ 374407 w 746211"/>
                    <a:gd name="connsiteY10" fmla="*/ 846936 h 1123438"/>
                    <a:gd name="connsiteX11" fmla="*/ 436320 w 746211"/>
                    <a:gd name="connsiteY11" fmla="*/ 913611 h 1123438"/>
                    <a:gd name="connsiteX12" fmla="*/ 412507 w 746211"/>
                    <a:gd name="connsiteY12" fmla="*/ 985049 h 1123438"/>
                    <a:gd name="connsiteX13" fmla="*/ 331545 w 746211"/>
                    <a:gd name="connsiteY13" fmla="*/ 999336 h 1123438"/>
                    <a:gd name="connsiteX14" fmla="*/ 255345 w 746211"/>
                    <a:gd name="connsiteY14" fmla="*/ 956474 h 1123438"/>
                    <a:gd name="connsiteX15" fmla="*/ 274395 w 746211"/>
                    <a:gd name="connsiteY15" fmla="*/ 885036 h 1123438"/>
                    <a:gd name="connsiteX16" fmla="*/ 345832 w 746211"/>
                    <a:gd name="connsiteY16" fmla="*/ 832649 h 1123438"/>
                    <a:gd name="connsiteX17" fmla="*/ 341070 w 746211"/>
                    <a:gd name="connsiteY17" fmla="*/ 732636 h 1123438"/>
                    <a:gd name="connsiteX18" fmla="*/ 274395 w 746211"/>
                    <a:gd name="connsiteY18" fmla="*/ 870749 h 1123438"/>
                    <a:gd name="connsiteX19" fmla="*/ 269632 w 746211"/>
                    <a:gd name="connsiteY19" fmla="*/ 880274 h 1123438"/>
                    <a:gd name="connsiteX20" fmla="*/ 231532 w 746211"/>
                    <a:gd name="connsiteY20" fmla="*/ 937424 h 1123438"/>
                    <a:gd name="connsiteX21" fmla="*/ 260107 w 746211"/>
                    <a:gd name="connsiteY21" fmla="*/ 1056486 h 1123438"/>
                    <a:gd name="connsiteX22" fmla="*/ 150570 w 746211"/>
                    <a:gd name="connsiteY22" fmla="*/ 1123161 h 1123438"/>
                    <a:gd name="connsiteX23" fmla="*/ 83895 w 746211"/>
                    <a:gd name="connsiteY23" fmla="*/ 1075536 h 1123438"/>
                    <a:gd name="connsiteX24" fmla="*/ 112470 w 746211"/>
                    <a:gd name="connsiteY24" fmla="*/ 965999 h 1123438"/>
                    <a:gd name="connsiteX25" fmla="*/ 198195 w 746211"/>
                    <a:gd name="connsiteY25" fmla="*/ 875511 h 1123438"/>
                    <a:gd name="connsiteX26" fmla="*/ 241057 w 746211"/>
                    <a:gd name="connsiteY26" fmla="*/ 827886 h 1123438"/>
                    <a:gd name="connsiteX27" fmla="*/ 241057 w 746211"/>
                    <a:gd name="connsiteY27" fmla="*/ 699299 h 1123438"/>
                    <a:gd name="connsiteX28" fmla="*/ 207720 w 746211"/>
                    <a:gd name="connsiteY28" fmla="*/ 737399 h 1123438"/>
                    <a:gd name="connsiteX29" fmla="*/ 121995 w 746211"/>
                    <a:gd name="connsiteY29" fmla="*/ 832649 h 1123438"/>
                    <a:gd name="connsiteX30" fmla="*/ 126757 w 746211"/>
                    <a:gd name="connsiteY30" fmla="*/ 870749 h 1123438"/>
                    <a:gd name="connsiteX31" fmla="*/ 17220 w 746211"/>
                    <a:gd name="connsiteY31" fmla="*/ 870749 h 1123438"/>
                    <a:gd name="connsiteX32" fmla="*/ 12457 w 746211"/>
                    <a:gd name="connsiteY32" fmla="*/ 775499 h 1123438"/>
                    <a:gd name="connsiteX33" fmla="*/ 136282 w 746211"/>
                    <a:gd name="connsiteY33" fmla="*/ 704061 h 1123438"/>
                    <a:gd name="connsiteX34" fmla="*/ 188670 w 746211"/>
                    <a:gd name="connsiteY34" fmla="*/ 689774 h 1123438"/>
                    <a:gd name="connsiteX35" fmla="*/ 193432 w 746211"/>
                    <a:gd name="connsiteY35" fmla="*/ 627861 h 1123438"/>
                    <a:gd name="connsiteX36" fmla="*/ 183907 w 746211"/>
                    <a:gd name="connsiteY36" fmla="*/ 589761 h 1123438"/>
                    <a:gd name="connsiteX37" fmla="*/ 155332 w 746211"/>
                    <a:gd name="connsiteY37" fmla="*/ 542136 h 1123438"/>
                    <a:gd name="connsiteX38" fmla="*/ 141045 w 746211"/>
                    <a:gd name="connsiteY38" fmla="*/ 484986 h 1123438"/>
                    <a:gd name="connsiteX39" fmla="*/ 231532 w 746211"/>
                    <a:gd name="connsiteY39" fmla="*/ 470699 h 1123438"/>
                    <a:gd name="connsiteX40" fmla="*/ 226770 w 746211"/>
                    <a:gd name="connsiteY40" fmla="*/ 394499 h 1123438"/>
                    <a:gd name="connsiteX41" fmla="*/ 245820 w 746211"/>
                    <a:gd name="connsiteY41" fmla="*/ 284961 h 1123438"/>
                    <a:gd name="connsiteX42" fmla="*/ 282265 w 746211"/>
                    <a:gd name="connsiteY42" fmla="*/ 175423 h 1123438"/>
                    <a:gd name="connsiteX43" fmla="*/ 361580 w 746211"/>
                    <a:gd name="connsiteY43" fmla="*/ 103987 h 1123438"/>
                    <a:gd name="connsiteX44" fmla="*/ 420396 w 746211"/>
                    <a:gd name="connsiteY44" fmla="*/ 3974 h 1123438"/>
                    <a:gd name="connsiteX45" fmla="*/ 586410 w 746211"/>
                    <a:gd name="connsiteY45" fmla="*/ 13499 h 1123438"/>
                    <a:gd name="connsiteX46" fmla="*/ 717307 w 746211"/>
                    <a:gd name="connsiteY46" fmla="*/ 8736 h 1123438"/>
                    <a:gd name="connsiteX47" fmla="*/ 745882 w 746211"/>
                    <a:gd name="connsiteY47" fmla="*/ 51599 h 1123438"/>
                    <a:gd name="connsiteX0" fmla="*/ 745882 w 746211"/>
                    <a:gd name="connsiteY0" fmla="*/ 51599 h 1123438"/>
                    <a:gd name="connsiteX1" fmla="*/ 731595 w 746211"/>
                    <a:gd name="connsiteY1" fmla="*/ 118274 h 1123438"/>
                    <a:gd name="connsiteX2" fmla="*/ 712545 w 746211"/>
                    <a:gd name="connsiteY2" fmla="*/ 180186 h 1123438"/>
                    <a:gd name="connsiteX3" fmla="*/ 607770 w 746211"/>
                    <a:gd name="connsiteY3" fmla="*/ 251624 h 1123438"/>
                    <a:gd name="connsiteX4" fmla="*/ 517282 w 746211"/>
                    <a:gd name="connsiteY4" fmla="*/ 327824 h 1123438"/>
                    <a:gd name="connsiteX5" fmla="*/ 541095 w 746211"/>
                    <a:gd name="connsiteY5" fmla="*/ 423074 h 1123438"/>
                    <a:gd name="connsiteX6" fmla="*/ 426795 w 746211"/>
                    <a:gd name="connsiteY6" fmla="*/ 494511 h 1123438"/>
                    <a:gd name="connsiteX7" fmla="*/ 417270 w 746211"/>
                    <a:gd name="connsiteY7" fmla="*/ 604049 h 1123438"/>
                    <a:gd name="connsiteX8" fmla="*/ 450607 w 746211"/>
                    <a:gd name="connsiteY8" fmla="*/ 685011 h 1123438"/>
                    <a:gd name="connsiteX9" fmla="*/ 412507 w 746211"/>
                    <a:gd name="connsiteY9" fmla="*/ 794549 h 1123438"/>
                    <a:gd name="connsiteX10" fmla="*/ 374407 w 746211"/>
                    <a:gd name="connsiteY10" fmla="*/ 846936 h 1123438"/>
                    <a:gd name="connsiteX11" fmla="*/ 436320 w 746211"/>
                    <a:gd name="connsiteY11" fmla="*/ 913611 h 1123438"/>
                    <a:gd name="connsiteX12" fmla="*/ 412507 w 746211"/>
                    <a:gd name="connsiteY12" fmla="*/ 985049 h 1123438"/>
                    <a:gd name="connsiteX13" fmla="*/ 331545 w 746211"/>
                    <a:gd name="connsiteY13" fmla="*/ 999336 h 1123438"/>
                    <a:gd name="connsiteX14" fmla="*/ 255345 w 746211"/>
                    <a:gd name="connsiteY14" fmla="*/ 956474 h 1123438"/>
                    <a:gd name="connsiteX15" fmla="*/ 274395 w 746211"/>
                    <a:gd name="connsiteY15" fmla="*/ 885036 h 1123438"/>
                    <a:gd name="connsiteX16" fmla="*/ 345832 w 746211"/>
                    <a:gd name="connsiteY16" fmla="*/ 832649 h 1123438"/>
                    <a:gd name="connsiteX17" fmla="*/ 341070 w 746211"/>
                    <a:gd name="connsiteY17" fmla="*/ 732636 h 1123438"/>
                    <a:gd name="connsiteX18" fmla="*/ 274395 w 746211"/>
                    <a:gd name="connsiteY18" fmla="*/ 870749 h 1123438"/>
                    <a:gd name="connsiteX19" fmla="*/ 269632 w 746211"/>
                    <a:gd name="connsiteY19" fmla="*/ 880274 h 1123438"/>
                    <a:gd name="connsiteX20" fmla="*/ 231532 w 746211"/>
                    <a:gd name="connsiteY20" fmla="*/ 937424 h 1123438"/>
                    <a:gd name="connsiteX21" fmla="*/ 260107 w 746211"/>
                    <a:gd name="connsiteY21" fmla="*/ 1056486 h 1123438"/>
                    <a:gd name="connsiteX22" fmla="*/ 150570 w 746211"/>
                    <a:gd name="connsiteY22" fmla="*/ 1123161 h 1123438"/>
                    <a:gd name="connsiteX23" fmla="*/ 83895 w 746211"/>
                    <a:gd name="connsiteY23" fmla="*/ 1075536 h 1123438"/>
                    <a:gd name="connsiteX24" fmla="*/ 112470 w 746211"/>
                    <a:gd name="connsiteY24" fmla="*/ 965999 h 1123438"/>
                    <a:gd name="connsiteX25" fmla="*/ 198195 w 746211"/>
                    <a:gd name="connsiteY25" fmla="*/ 875511 h 1123438"/>
                    <a:gd name="connsiteX26" fmla="*/ 241057 w 746211"/>
                    <a:gd name="connsiteY26" fmla="*/ 827886 h 1123438"/>
                    <a:gd name="connsiteX27" fmla="*/ 241057 w 746211"/>
                    <a:gd name="connsiteY27" fmla="*/ 699299 h 1123438"/>
                    <a:gd name="connsiteX28" fmla="*/ 207720 w 746211"/>
                    <a:gd name="connsiteY28" fmla="*/ 737399 h 1123438"/>
                    <a:gd name="connsiteX29" fmla="*/ 121995 w 746211"/>
                    <a:gd name="connsiteY29" fmla="*/ 832649 h 1123438"/>
                    <a:gd name="connsiteX30" fmla="*/ 126757 w 746211"/>
                    <a:gd name="connsiteY30" fmla="*/ 870749 h 1123438"/>
                    <a:gd name="connsiteX31" fmla="*/ 17220 w 746211"/>
                    <a:gd name="connsiteY31" fmla="*/ 870749 h 1123438"/>
                    <a:gd name="connsiteX32" fmla="*/ 12457 w 746211"/>
                    <a:gd name="connsiteY32" fmla="*/ 775499 h 1123438"/>
                    <a:gd name="connsiteX33" fmla="*/ 136282 w 746211"/>
                    <a:gd name="connsiteY33" fmla="*/ 704061 h 1123438"/>
                    <a:gd name="connsiteX34" fmla="*/ 188670 w 746211"/>
                    <a:gd name="connsiteY34" fmla="*/ 689774 h 1123438"/>
                    <a:gd name="connsiteX35" fmla="*/ 193432 w 746211"/>
                    <a:gd name="connsiteY35" fmla="*/ 627861 h 1123438"/>
                    <a:gd name="connsiteX36" fmla="*/ 183907 w 746211"/>
                    <a:gd name="connsiteY36" fmla="*/ 589761 h 1123438"/>
                    <a:gd name="connsiteX37" fmla="*/ 155332 w 746211"/>
                    <a:gd name="connsiteY37" fmla="*/ 542136 h 1123438"/>
                    <a:gd name="connsiteX38" fmla="*/ 141045 w 746211"/>
                    <a:gd name="connsiteY38" fmla="*/ 484986 h 1123438"/>
                    <a:gd name="connsiteX39" fmla="*/ 231532 w 746211"/>
                    <a:gd name="connsiteY39" fmla="*/ 470699 h 1123438"/>
                    <a:gd name="connsiteX40" fmla="*/ 226770 w 746211"/>
                    <a:gd name="connsiteY40" fmla="*/ 394499 h 1123438"/>
                    <a:gd name="connsiteX41" fmla="*/ 266506 w 746211"/>
                    <a:gd name="connsiteY41" fmla="*/ 284961 h 1123438"/>
                    <a:gd name="connsiteX42" fmla="*/ 282265 w 746211"/>
                    <a:gd name="connsiteY42" fmla="*/ 175423 h 1123438"/>
                    <a:gd name="connsiteX43" fmla="*/ 361580 w 746211"/>
                    <a:gd name="connsiteY43" fmla="*/ 103987 h 1123438"/>
                    <a:gd name="connsiteX44" fmla="*/ 420396 w 746211"/>
                    <a:gd name="connsiteY44" fmla="*/ 3974 h 1123438"/>
                    <a:gd name="connsiteX45" fmla="*/ 586410 w 746211"/>
                    <a:gd name="connsiteY45" fmla="*/ 13499 h 1123438"/>
                    <a:gd name="connsiteX46" fmla="*/ 717307 w 746211"/>
                    <a:gd name="connsiteY46" fmla="*/ 8736 h 1123438"/>
                    <a:gd name="connsiteX47" fmla="*/ 745882 w 746211"/>
                    <a:gd name="connsiteY47" fmla="*/ 51599 h 11234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</a:cxnLst>
                  <a:rect l="l" t="t" r="r" b="b"/>
                  <a:pathLst>
                    <a:path w="746211" h="1123438">
                      <a:moveTo>
                        <a:pt x="745882" y="51599"/>
                      </a:moveTo>
                      <a:cubicBezTo>
                        <a:pt x="748263" y="69855"/>
                        <a:pt x="737151" y="96843"/>
                        <a:pt x="731595" y="118274"/>
                      </a:cubicBezTo>
                      <a:cubicBezTo>
                        <a:pt x="726039" y="139705"/>
                        <a:pt x="733182" y="157961"/>
                        <a:pt x="712545" y="180186"/>
                      </a:cubicBezTo>
                      <a:cubicBezTo>
                        <a:pt x="691908" y="202411"/>
                        <a:pt x="640314" y="227018"/>
                        <a:pt x="607770" y="251624"/>
                      </a:cubicBezTo>
                      <a:cubicBezTo>
                        <a:pt x="575226" y="276230"/>
                        <a:pt x="528394" y="299249"/>
                        <a:pt x="517282" y="327824"/>
                      </a:cubicBezTo>
                      <a:cubicBezTo>
                        <a:pt x="506170" y="356399"/>
                        <a:pt x="556176" y="395293"/>
                        <a:pt x="541095" y="423074"/>
                      </a:cubicBezTo>
                      <a:cubicBezTo>
                        <a:pt x="526014" y="450855"/>
                        <a:pt x="447432" y="464349"/>
                        <a:pt x="426795" y="494511"/>
                      </a:cubicBezTo>
                      <a:cubicBezTo>
                        <a:pt x="406158" y="524673"/>
                        <a:pt x="413301" y="572299"/>
                        <a:pt x="417270" y="604049"/>
                      </a:cubicBezTo>
                      <a:cubicBezTo>
                        <a:pt x="421239" y="635799"/>
                        <a:pt x="451401" y="653261"/>
                        <a:pt x="450607" y="685011"/>
                      </a:cubicBezTo>
                      <a:cubicBezTo>
                        <a:pt x="449813" y="716761"/>
                        <a:pt x="425207" y="767562"/>
                        <a:pt x="412507" y="794549"/>
                      </a:cubicBezTo>
                      <a:cubicBezTo>
                        <a:pt x="399807" y="821536"/>
                        <a:pt x="370438" y="827092"/>
                        <a:pt x="374407" y="846936"/>
                      </a:cubicBezTo>
                      <a:cubicBezTo>
                        <a:pt x="378376" y="866780"/>
                        <a:pt x="429970" y="890592"/>
                        <a:pt x="436320" y="913611"/>
                      </a:cubicBezTo>
                      <a:cubicBezTo>
                        <a:pt x="442670" y="936630"/>
                        <a:pt x="429969" y="970762"/>
                        <a:pt x="412507" y="985049"/>
                      </a:cubicBezTo>
                      <a:cubicBezTo>
                        <a:pt x="395045" y="999336"/>
                        <a:pt x="357739" y="1004098"/>
                        <a:pt x="331545" y="999336"/>
                      </a:cubicBezTo>
                      <a:cubicBezTo>
                        <a:pt x="305351" y="994574"/>
                        <a:pt x="264870" y="975524"/>
                        <a:pt x="255345" y="956474"/>
                      </a:cubicBezTo>
                      <a:cubicBezTo>
                        <a:pt x="245820" y="937424"/>
                        <a:pt x="259314" y="905674"/>
                        <a:pt x="274395" y="885036"/>
                      </a:cubicBezTo>
                      <a:cubicBezTo>
                        <a:pt x="289476" y="864399"/>
                        <a:pt x="334720" y="858049"/>
                        <a:pt x="345832" y="832649"/>
                      </a:cubicBezTo>
                      <a:cubicBezTo>
                        <a:pt x="356944" y="807249"/>
                        <a:pt x="352976" y="726286"/>
                        <a:pt x="341070" y="732636"/>
                      </a:cubicBezTo>
                      <a:cubicBezTo>
                        <a:pt x="329164" y="738986"/>
                        <a:pt x="286301" y="846143"/>
                        <a:pt x="274395" y="870749"/>
                      </a:cubicBezTo>
                      <a:cubicBezTo>
                        <a:pt x="262489" y="895355"/>
                        <a:pt x="276776" y="869162"/>
                        <a:pt x="269632" y="880274"/>
                      </a:cubicBezTo>
                      <a:cubicBezTo>
                        <a:pt x="262488" y="891386"/>
                        <a:pt x="233119" y="908055"/>
                        <a:pt x="231532" y="937424"/>
                      </a:cubicBezTo>
                      <a:cubicBezTo>
                        <a:pt x="229945" y="966793"/>
                        <a:pt x="273601" y="1025530"/>
                        <a:pt x="260107" y="1056486"/>
                      </a:cubicBezTo>
                      <a:cubicBezTo>
                        <a:pt x="246613" y="1087442"/>
                        <a:pt x="179939" y="1119986"/>
                        <a:pt x="150570" y="1123161"/>
                      </a:cubicBezTo>
                      <a:cubicBezTo>
                        <a:pt x="121201" y="1126336"/>
                        <a:pt x="90245" y="1101730"/>
                        <a:pt x="83895" y="1075536"/>
                      </a:cubicBezTo>
                      <a:cubicBezTo>
                        <a:pt x="77545" y="1049342"/>
                        <a:pt x="93420" y="999337"/>
                        <a:pt x="112470" y="965999"/>
                      </a:cubicBezTo>
                      <a:cubicBezTo>
                        <a:pt x="131520" y="932662"/>
                        <a:pt x="176764" y="898530"/>
                        <a:pt x="198195" y="875511"/>
                      </a:cubicBezTo>
                      <a:cubicBezTo>
                        <a:pt x="219626" y="852492"/>
                        <a:pt x="233913" y="857255"/>
                        <a:pt x="241057" y="827886"/>
                      </a:cubicBezTo>
                      <a:cubicBezTo>
                        <a:pt x="248201" y="798517"/>
                        <a:pt x="246613" y="714380"/>
                        <a:pt x="241057" y="699299"/>
                      </a:cubicBezTo>
                      <a:cubicBezTo>
                        <a:pt x="235501" y="684218"/>
                        <a:pt x="227564" y="715174"/>
                        <a:pt x="207720" y="737399"/>
                      </a:cubicBezTo>
                      <a:cubicBezTo>
                        <a:pt x="187876" y="759624"/>
                        <a:pt x="135489" y="810424"/>
                        <a:pt x="121995" y="832649"/>
                      </a:cubicBezTo>
                      <a:cubicBezTo>
                        <a:pt x="108501" y="854874"/>
                        <a:pt x="144219" y="864399"/>
                        <a:pt x="126757" y="870749"/>
                      </a:cubicBezTo>
                      <a:cubicBezTo>
                        <a:pt x="109295" y="877099"/>
                        <a:pt x="36270" y="886624"/>
                        <a:pt x="17220" y="870749"/>
                      </a:cubicBezTo>
                      <a:cubicBezTo>
                        <a:pt x="-1830" y="854874"/>
                        <a:pt x="-7387" y="803280"/>
                        <a:pt x="12457" y="775499"/>
                      </a:cubicBezTo>
                      <a:cubicBezTo>
                        <a:pt x="32301" y="747718"/>
                        <a:pt x="106913" y="718348"/>
                        <a:pt x="136282" y="704061"/>
                      </a:cubicBezTo>
                      <a:cubicBezTo>
                        <a:pt x="165651" y="689774"/>
                        <a:pt x="179145" y="702474"/>
                        <a:pt x="188670" y="689774"/>
                      </a:cubicBezTo>
                      <a:cubicBezTo>
                        <a:pt x="198195" y="677074"/>
                        <a:pt x="194226" y="644530"/>
                        <a:pt x="193432" y="627861"/>
                      </a:cubicBezTo>
                      <a:cubicBezTo>
                        <a:pt x="192638" y="611192"/>
                        <a:pt x="190257" y="604049"/>
                        <a:pt x="183907" y="589761"/>
                      </a:cubicBezTo>
                      <a:cubicBezTo>
                        <a:pt x="177557" y="575473"/>
                        <a:pt x="162476" y="559598"/>
                        <a:pt x="155332" y="542136"/>
                      </a:cubicBezTo>
                      <a:cubicBezTo>
                        <a:pt x="148188" y="524674"/>
                        <a:pt x="128345" y="496892"/>
                        <a:pt x="141045" y="484986"/>
                      </a:cubicBezTo>
                      <a:cubicBezTo>
                        <a:pt x="153745" y="473080"/>
                        <a:pt x="217244" y="485780"/>
                        <a:pt x="231532" y="470699"/>
                      </a:cubicBezTo>
                      <a:cubicBezTo>
                        <a:pt x="245819" y="455618"/>
                        <a:pt x="220941" y="425455"/>
                        <a:pt x="226770" y="394499"/>
                      </a:cubicBezTo>
                      <a:cubicBezTo>
                        <a:pt x="232599" y="363543"/>
                        <a:pt x="257257" y="321474"/>
                        <a:pt x="266506" y="284961"/>
                      </a:cubicBezTo>
                      <a:cubicBezTo>
                        <a:pt x="275755" y="248448"/>
                        <a:pt x="262972" y="205585"/>
                        <a:pt x="282265" y="175423"/>
                      </a:cubicBezTo>
                      <a:cubicBezTo>
                        <a:pt x="301558" y="145261"/>
                        <a:pt x="338558" y="132562"/>
                        <a:pt x="361580" y="103987"/>
                      </a:cubicBezTo>
                      <a:cubicBezTo>
                        <a:pt x="384602" y="75412"/>
                        <a:pt x="382924" y="19055"/>
                        <a:pt x="420396" y="3974"/>
                      </a:cubicBezTo>
                      <a:cubicBezTo>
                        <a:pt x="457868" y="-11107"/>
                        <a:pt x="540372" y="22230"/>
                        <a:pt x="586410" y="13499"/>
                      </a:cubicBezTo>
                      <a:cubicBezTo>
                        <a:pt x="632447" y="4768"/>
                        <a:pt x="690728" y="2386"/>
                        <a:pt x="717307" y="8736"/>
                      </a:cubicBezTo>
                      <a:cubicBezTo>
                        <a:pt x="743886" y="15086"/>
                        <a:pt x="743501" y="33343"/>
                        <a:pt x="745882" y="51599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1" name="Oval 3130">
                  <a:extLst>
                    <a:ext uri="{FF2B5EF4-FFF2-40B4-BE49-F238E27FC236}">
                      <a16:creationId xmlns:a16="http://schemas.microsoft.com/office/drawing/2014/main" id="{5E4ECB49-922A-84A2-3D43-AE99D49178B1}"/>
                    </a:ext>
                  </a:extLst>
                </p:cNvPr>
                <p:cNvSpPr/>
                <p:nvPr/>
              </p:nvSpPr>
              <p:spPr>
                <a:xfrm>
                  <a:off x="2133600" y="3909882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2" name="Oval 3131">
                  <a:extLst>
                    <a:ext uri="{FF2B5EF4-FFF2-40B4-BE49-F238E27FC236}">
                      <a16:creationId xmlns:a16="http://schemas.microsoft.com/office/drawing/2014/main" id="{F273A45B-FE17-A149-0404-78497F6014C4}"/>
                    </a:ext>
                  </a:extLst>
                </p:cNvPr>
                <p:cNvSpPr/>
                <p:nvPr/>
              </p:nvSpPr>
              <p:spPr>
                <a:xfrm>
                  <a:off x="2286000" y="3909882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3" name="Freeform: Shape 3132">
                  <a:extLst>
                    <a:ext uri="{FF2B5EF4-FFF2-40B4-BE49-F238E27FC236}">
                      <a16:creationId xmlns:a16="http://schemas.microsoft.com/office/drawing/2014/main" id="{2AE2F3AA-9E5C-49F9-ABA1-2B52EFFF4119}"/>
                    </a:ext>
                  </a:extLst>
                </p:cNvPr>
                <p:cNvSpPr/>
                <p:nvPr/>
              </p:nvSpPr>
              <p:spPr>
                <a:xfrm>
                  <a:off x="2209972" y="4000370"/>
                  <a:ext cx="90807" cy="114430"/>
                </a:xfrm>
                <a:custGeom>
                  <a:avLst/>
                  <a:gdLst>
                    <a:gd name="connsiteX0" fmla="*/ 28403 w 90807"/>
                    <a:gd name="connsiteY0" fmla="*/ 0 h 114430"/>
                    <a:gd name="connsiteX1" fmla="*/ 47453 w 90807"/>
                    <a:gd name="connsiteY1" fmla="*/ 57150 h 114430"/>
                    <a:gd name="connsiteX2" fmla="*/ 90316 w 90807"/>
                    <a:gd name="connsiteY2" fmla="*/ 71437 h 114430"/>
                    <a:gd name="connsiteX3" fmla="*/ 66503 w 90807"/>
                    <a:gd name="connsiteY3" fmla="*/ 114300 h 114430"/>
                    <a:gd name="connsiteX4" fmla="*/ 4591 w 90807"/>
                    <a:gd name="connsiteY4" fmla="*/ 85725 h 114430"/>
                    <a:gd name="connsiteX5" fmla="*/ 9353 w 90807"/>
                    <a:gd name="connsiteY5" fmla="*/ 80962 h 1144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0807" h="114430">
                      <a:moveTo>
                        <a:pt x="28403" y="0"/>
                      </a:moveTo>
                      <a:cubicBezTo>
                        <a:pt x="32768" y="22622"/>
                        <a:pt x="37134" y="45244"/>
                        <a:pt x="47453" y="57150"/>
                      </a:cubicBezTo>
                      <a:cubicBezTo>
                        <a:pt x="57772" y="69056"/>
                        <a:pt x="87141" y="61912"/>
                        <a:pt x="90316" y="71437"/>
                      </a:cubicBezTo>
                      <a:cubicBezTo>
                        <a:pt x="93491" y="80962"/>
                        <a:pt x="80790" y="111919"/>
                        <a:pt x="66503" y="114300"/>
                      </a:cubicBezTo>
                      <a:cubicBezTo>
                        <a:pt x="52216" y="116681"/>
                        <a:pt x="4591" y="85725"/>
                        <a:pt x="4591" y="85725"/>
                      </a:cubicBezTo>
                      <a:cubicBezTo>
                        <a:pt x="-4934" y="80169"/>
                        <a:pt x="2209" y="80565"/>
                        <a:pt x="9353" y="80962"/>
                      </a:cubicBezTo>
                    </a:path>
                  </a:pathLst>
                </a:custGeom>
                <a:solidFill>
                  <a:srgbClr val="9966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4" name="Oval 3133">
                  <a:extLst>
                    <a:ext uri="{FF2B5EF4-FFF2-40B4-BE49-F238E27FC236}">
                      <a16:creationId xmlns:a16="http://schemas.microsoft.com/office/drawing/2014/main" id="{DDE22B92-4F72-0E82-DF86-C857F6CDFE15}"/>
                    </a:ext>
                  </a:extLst>
                </p:cNvPr>
                <p:cNvSpPr/>
                <p:nvPr/>
              </p:nvSpPr>
              <p:spPr>
                <a:xfrm>
                  <a:off x="2133600" y="4094413"/>
                  <a:ext cx="85032" cy="50025"/>
                </a:xfrm>
                <a:prstGeom prst="ellipse">
                  <a:avLst/>
                </a:prstGeom>
                <a:solidFill>
                  <a:srgbClr val="FF99CC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110" name="Freeform: Shape 3109">
                <a:extLst>
                  <a:ext uri="{FF2B5EF4-FFF2-40B4-BE49-F238E27FC236}">
                    <a16:creationId xmlns:a16="http://schemas.microsoft.com/office/drawing/2014/main" id="{CAD1F233-9BB3-0E3B-1679-2314BCC3C0D3}"/>
                  </a:ext>
                </a:extLst>
              </p:cNvPr>
              <p:cNvSpPr/>
              <p:nvPr/>
            </p:nvSpPr>
            <p:spPr>
              <a:xfrm>
                <a:off x="5771469" y="3457222"/>
                <a:ext cx="606271" cy="376902"/>
              </a:xfrm>
              <a:custGeom>
                <a:avLst/>
                <a:gdLst>
                  <a:gd name="connsiteX0" fmla="*/ 261684 w 769684"/>
                  <a:gd name="connsiteY0" fmla="*/ 0 h 522016"/>
                  <a:gd name="connsiteX1" fmla="*/ 350584 w 769684"/>
                  <a:gd name="connsiteY1" fmla="*/ 107950 h 522016"/>
                  <a:gd name="connsiteX2" fmla="*/ 420434 w 769684"/>
                  <a:gd name="connsiteY2" fmla="*/ 165100 h 522016"/>
                  <a:gd name="connsiteX3" fmla="*/ 515684 w 769684"/>
                  <a:gd name="connsiteY3" fmla="*/ 190500 h 522016"/>
                  <a:gd name="connsiteX4" fmla="*/ 623634 w 769684"/>
                  <a:gd name="connsiteY4" fmla="*/ 190500 h 522016"/>
                  <a:gd name="connsiteX5" fmla="*/ 610934 w 769684"/>
                  <a:gd name="connsiteY5" fmla="*/ 222250 h 522016"/>
                  <a:gd name="connsiteX6" fmla="*/ 636334 w 769684"/>
                  <a:gd name="connsiteY6" fmla="*/ 311150 h 522016"/>
                  <a:gd name="connsiteX7" fmla="*/ 769684 w 769684"/>
                  <a:gd name="connsiteY7" fmla="*/ 469900 h 522016"/>
                  <a:gd name="connsiteX8" fmla="*/ 769684 w 769684"/>
                  <a:gd name="connsiteY8" fmla="*/ 469900 h 522016"/>
                  <a:gd name="connsiteX9" fmla="*/ 680784 w 769684"/>
                  <a:gd name="connsiteY9" fmla="*/ 514350 h 522016"/>
                  <a:gd name="connsiteX10" fmla="*/ 528384 w 769684"/>
                  <a:gd name="connsiteY10" fmla="*/ 514350 h 522016"/>
                  <a:gd name="connsiteX11" fmla="*/ 496634 w 769684"/>
                  <a:gd name="connsiteY11" fmla="*/ 438150 h 522016"/>
                  <a:gd name="connsiteX12" fmla="*/ 483934 w 769684"/>
                  <a:gd name="connsiteY12" fmla="*/ 330200 h 522016"/>
                  <a:gd name="connsiteX13" fmla="*/ 502984 w 769684"/>
                  <a:gd name="connsiteY13" fmla="*/ 463550 h 522016"/>
                  <a:gd name="connsiteX14" fmla="*/ 490284 w 769684"/>
                  <a:gd name="connsiteY14" fmla="*/ 514350 h 522016"/>
                  <a:gd name="connsiteX15" fmla="*/ 375984 w 769684"/>
                  <a:gd name="connsiteY15" fmla="*/ 514350 h 522016"/>
                  <a:gd name="connsiteX16" fmla="*/ 236284 w 769684"/>
                  <a:gd name="connsiteY16" fmla="*/ 457200 h 522016"/>
                  <a:gd name="connsiteX17" fmla="*/ 306134 w 769684"/>
                  <a:gd name="connsiteY17" fmla="*/ 374650 h 522016"/>
                  <a:gd name="connsiteX18" fmla="*/ 325184 w 769684"/>
                  <a:gd name="connsiteY18" fmla="*/ 298450 h 522016"/>
                  <a:gd name="connsiteX19" fmla="*/ 268034 w 769684"/>
                  <a:gd name="connsiteY19" fmla="*/ 406400 h 522016"/>
                  <a:gd name="connsiteX20" fmla="*/ 217234 w 769684"/>
                  <a:gd name="connsiteY20" fmla="*/ 469900 h 522016"/>
                  <a:gd name="connsiteX21" fmla="*/ 96584 w 769684"/>
                  <a:gd name="connsiteY21" fmla="*/ 450850 h 522016"/>
                  <a:gd name="connsiteX22" fmla="*/ 1334 w 769684"/>
                  <a:gd name="connsiteY22" fmla="*/ 323850 h 522016"/>
                  <a:gd name="connsiteX23" fmla="*/ 52134 w 769684"/>
                  <a:gd name="connsiteY23" fmla="*/ 266700 h 522016"/>
                  <a:gd name="connsiteX24" fmla="*/ 204534 w 769684"/>
                  <a:gd name="connsiteY24" fmla="*/ 222250 h 522016"/>
                  <a:gd name="connsiteX25" fmla="*/ 217234 w 769684"/>
                  <a:gd name="connsiteY25" fmla="*/ 107950 h 522016"/>
                  <a:gd name="connsiteX26" fmla="*/ 261684 w 769684"/>
                  <a:gd name="connsiteY26" fmla="*/ 0 h 522016"/>
                  <a:gd name="connsiteX0" fmla="*/ 268034 w 769684"/>
                  <a:gd name="connsiteY0" fmla="*/ 0 h 477566"/>
                  <a:gd name="connsiteX1" fmla="*/ 350584 w 769684"/>
                  <a:gd name="connsiteY1" fmla="*/ 63500 h 477566"/>
                  <a:gd name="connsiteX2" fmla="*/ 420434 w 769684"/>
                  <a:gd name="connsiteY2" fmla="*/ 120650 h 477566"/>
                  <a:gd name="connsiteX3" fmla="*/ 515684 w 769684"/>
                  <a:gd name="connsiteY3" fmla="*/ 146050 h 477566"/>
                  <a:gd name="connsiteX4" fmla="*/ 623634 w 769684"/>
                  <a:gd name="connsiteY4" fmla="*/ 146050 h 477566"/>
                  <a:gd name="connsiteX5" fmla="*/ 610934 w 769684"/>
                  <a:gd name="connsiteY5" fmla="*/ 177800 h 477566"/>
                  <a:gd name="connsiteX6" fmla="*/ 636334 w 769684"/>
                  <a:gd name="connsiteY6" fmla="*/ 266700 h 477566"/>
                  <a:gd name="connsiteX7" fmla="*/ 769684 w 769684"/>
                  <a:gd name="connsiteY7" fmla="*/ 425450 h 477566"/>
                  <a:gd name="connsiteX8" fmla="*/ 769684 w 769684"/>
                  <a:gd name="connsiteY8" fmla="*/ 425450 h 477566"/>
                  <a:gd name="connsiteX9" fmla="*/ 680784 w 769684"/>
                  <a:gd name="connsiteY9" fmla="*/ 469900 h 477566"/>
                  <a:gd name="connsiteX10" fmla="*/ 528384 w 769684"/>
                  <a:gd name="connsiteY10" fmla="*/ 469900 h 477566"/>
                  <a:gd name="connsiteX11" fmla="*/ 496634 w 769684"/>
                  <a:gd name="connsiteY11" fmla="*/ 393700 h 477566"/>
                  <a:gd name="connsiteX12" fmla="*/ 483934 w 769684"/>
                  <a:gd name="connsiteY12" fmla="*/ 285750 h 477566"/>
                  <a:gd name="connsiteX13" fmla="*/ 502984 w 769684"/>
                  <a:gd name="connsiteY13" fmla="*/ 419100 h 477566"/>
                  <a:gd name="connsiteX14" fmla="*/ 490284 w 769684"/>
                  <a:gd name="connsiteY14" fmla="*/ 469900 h 477566"/>
                  <a:gd name="connsiteX15" fmla="*/ 375984 w 769684"/>
                  <a:gd name="connsiteY15" fmla="*/ 469900 h 477566"/>
                  <a:gd name="connsiteX16" fmla="*/ 236284 w 769684"/>
                  <a:gd name="connsiteY16" fmla="*/ 412750 h 477566"/>
                  <a:gd name="connsiteX17" fmla="*/ 306134 w 769684"/>
                  <a:gd name="connsiteY17" fmla="*/ 330200 h 477566"/>
                  <a:gd name="connsiteX18" fmla="*/ 325184 w 769684"/>
                  <a:gd name="connsiteY18" fmla="*/ 254000 h 477566"/>
                  <a:gd name="connsiteX19" fmla="*/ 268034 w 769684"/>
                  <a:gd name="connsiteY19" fmla="*/ 361950 h 477566"/>
                  <a:gd name="connsiteX20" fmla="*/ 217234 w 769684"/>
                  <a:gd name="connsiteY20" fmla="*/ 425450 h 477566"/>
                  <a:gd name="connsiteX21" fmla="*/ 96584 w 769684"/>
                  <a:gd name="connsiteY21" fmla="*/ 406400 h 477566"/>
                  <a:gd name="connsiteX22" fmla="*/ 1334 w 769684"/>
                  <a:gd name="connsiteY22" fmla="*/ 279400 h 477566"/>
                  <a:gd name="connsiteX23" fmla="*/ 52134 w 769684"/>
                  <a:gd name="connsiteY23" fmla="*/ 222250 h 477566"/>
                  <a:gd name="connsiteX24" fmla="*/ 204534 w 769684"/>
                  <a:gd name="connsiteY24" fmla="*/ 177800 h 477566"/>
                  <a:gd name="connsiteX25" fmla="*/ 217234 w 769684"/>
                  <a:gd name="connsiteY25" fmla="*/ 63500 h 477566"/>
                  <a:gd name="connsiteX26" fmla="*/ 268034 w 769684"/>
                  <a:gd name="connsiteY26" fmla="*/ 0 h 477566"/>
                  <a:gd name="connsiteX0" fmla="*/ 268034 w 769684"/>
                  <a:gd name="connsiteY0" fmla="*/ 925 h 478491"/>
                  <a:gd name="connsiteX1" fmla="*/ 350584 w 769684"/>
                  <a:gd name="connsiteY1" fmla="*/ 64425 h 478491"/>
                  <a:gd name="connsiteX2" fmla="*/ 420434 w 769684"/>
                  <a:gd name="connsiteY2" fmla="*/ 121575 h 478491"/>
                  <a:gd name="connsiteX3" fmla="*/ 515684 w 769684"/>
                  <a:gd name="connsiteY3" fmla="*/ 146975 h 478491"/>
                  <a:gd name="connsiteX4" fmla="*/ 623634 w 769684"/>
                  <a:gd name="connsiteY4" fmla="*/ 146975 h 478491"/>
                  <a:gd name="connsiteX5" fmla="*/ 610934 w 769684"/>
                  <a:gd name="connsiteY5" fmla="*/ 178725 h 478491"/>
                  <a:gd name="connsiteX6" fmla="*/ 636334 w 769684"/>
                  <a:gd name="connsiteY6" fmla="*/ 267625 h 478491"/>
                  <a:gd name="connsiteX7" fmla="*/ 769684 w 769684"/>
                  <a:gd name="connsiteY7" fmla="*/ 426375 h 478491"/>
                  <a:gd name="connsiteX8" fmla="*/ 769684 w 769684"/>
                  <a:gd name="connsiteY8" fmla="*/ 426375 h 478491"/>
                  <a:gd name="connsiteX9" fmla="*/ 680784 w 769684"/>
                  <a:gd name="connsiteY9" fmla="*/ 470825 h 478491"/>
                  <a:gd name="connsiteX10" fmla="*/ 528384 w 769684"/>
                  <a:gd name="connsiteY10" fmla="*/ 470825 h 478491"/>
                  <a:gd name="connsiteX11" fmla="*/ 496634 w 769684"/>
                  <a:gd name="connsiteY11" fmla="*/ 394625 h 478491"/>
                  <a:gd name="connsiteX12" fmla="*/ 483934 w 769684"/>
                  <a:gd name="connsiteY12" fmla="*/ 286675 h 478491"/>
                  <a:gd name="connsiteX13" fmla="*/ 502984 w 769684"/>
                  <a:gd name="connsiteY13" fmla="*/ 420025 h 478491"/>
                  <a:gd name="connsiteX14" fmla="*/ 490284 w 769684"/>
                  <a:gd name="connsiteY14" fmla="*/ 470825 h 478491"/>
                  <a:gd name="connsiteX15" fmla="*/ 375984 w 769684"/>
                  <a:gd name="connsiteY15" fmla="*/ 470825 h 478491"/>
                  <a:gd name="connsiteX16" fmla="*/ 236284 w 769684"/>
                  <a:gd name="connsiteY16" fmla="*/ 413675 h 478491"/>
                  <a:gd name="connsiteX17" fmla="*/ 306134 w 769684"/>
                  <a:gd name="connsiteY17" fmla="*/ 331125 h 478491"/>
                  <a:gd name="connsiteX18" fmla="*/ 325184 w 769684"/>
                  <a:gd name="connsiteY18" fmla="*/ 254925 h 478491"/>
                  <a:gd name="connsiteX19" fmla="*/ 268034 w 769684"/>
                  <a:gd name="connsiteY19" fmla="*/ 362875 h 478491"/>
                  <a:gd name="connsiteX20" fmla="*/ 217234 w 769684"/>
                  <a:gd name="connsiteY20" fmla="*/ 426375 h 478491"/>
                  <a:gd name="connsiteX21" fmla="*/ 96584 w 769684"/>
                  <a:gd name="connsiteY21" fmla="*/ 407325 h 478491"/>
                  <a:gd name="connsiteX22" fmla="*/ 1334 w 769684"/>
                  <a:gd name="connsiteY22" fmla="*/ 280325 h 478491"/>
                  <a:gd name="connsiteX23" fmla="*/ 52134 w 769684"/>
                  <a:gd name="connsiteY23" fmla="*/ 223175 h 478491"/>
                  <a:gd name="connsiteX24" fmla="*/ 204534 w 769684"/>
                  <a:gd name="connsiteY24" fmla="*/ 178725 h 478491"/>
                  <a:gd name="connsiteX25" fmla="*/ 248984 w 769684"/>
                  <a:gd name="connsiteY25" fmla="*/ 115225 h 478491"/>
                  <a:gd name="connsiteX26" fmla="*/ 268034 w 769684"/>
                  <a:gd name="connsiteY26" fmla="*/ 925 h 478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769684" h="478491">
                    <a:moveTo>
                      <a:pt x="268034" y="925"/>
                    </a:moveTo>
                    <a:cubicBezTo>
                      <a:pt x="284967" y="-7542"/>
                      <a:pt x="325184" y="44317"/>
                      <a:pt x="350584" y="64425"/>
                    </a:cubicBezTo>
                    <a:cubicBezTo>
                      <a:pt x="375984" y="84533"/>
                      <a:pt x="392917" y="107817"/>
                      <a:pt x="420434" y="121575"/>
                    </a:cubicBezTo>
                    <a:cubicBezTo>
                      <a:pt x="447951" y="135333"/>
                      <a:pt x="481817" y="142742"/>
                      <a:pt x="515684" y="146975"/>
                    </a:cubicBezTo>
                    <a:cubicBezTo>
                      <a:pt x="549551" y="151208"/>
                      <a:pt x="607759" y="141683"/>
                      <a:pt x="623634" y="146975"/>
                    </a:cubicBezTo>
                    <a:cubicBezTo>
                      <a:pt x="639509" y="152267"/>
                      <a:pt x="608817" y="158617"/>
                      <a:pt x="610934" y="178725"/>
                    </a:cubicBezTo>
                    <a:cubicBezTo>
                      <a:pt x="613051" y="198833"/>
                      <a:pt x="609876" y="226350"/>
                      <a:pt x="636334" y="267625"/>
                    </a:cubicBezTo>
                    <a:cubicBezTo>
                      <a:pt x="662792" y="308900"/>
                      <a:pt x="769684" y="426375"/>
                      <a:pt x="769684" y="426375"/>
                    </a:cubicBezTo>
                    <a:lnTo>
                      <a:pt x="769684" y="426375"/>
                    </a:lnTo>
                    <a:cubicBezTo>
                      <a:pt x="754867" y="433783"/>
                      <a:pt x="721001" y="463417"/>
                      <a:pt x="680784" y="470825"/>
                    </a:cubicBezTo>
                    <a:cubicBezTo>
                      <a:pt x="640567" y="478233"/>
                      <a:pt x="559076" y="483525"/>
                      <a:pt x="528384" y="470825"/>
                    </a:cubicBezTo>
                    <a:cubicBezTo>
                      <a:pt x="497692" y="458125"/>
                      <a:pt x="504042" y="425317"/>
                      <a:pt x="496634" y="394625"/>
                    </a:cubicBezTo>
                    <a:cubicBezTo>
                      <a:pt x="489226" y="363933"/>
                      <a:pt x="482876" y="282442"/>
                      <a:pt x="483934" y="286675"/>
                    </a:cubicBezTo>
                    <a:cubicBezTo>
                      <a:pt x="484992" y="290908"/>
                      <a:pt x="501926" y="389333"/>
                      <a:pt x="502984" y="420025"/>
                    </a:cubicBezTo>
                    <a:cubicBezTo>
                      <a:pt x="504042" y="450717"/>
                      <a:pt x="511451" y="462358"/>
                      <a:pt x="490284" y="470825"/>
                    </a:cubicBezTo>
                    <a:cubicBezTo>
                      <a:pt x="469117" y="479292"/>
                      <a:pt x="418317" y="480350"/>
                      <a:pt x="375984" y="470825"/>
                    </a:cubicBezTo>
                    <a:cubicBezTo>
                      <a:pt x="333651" y="461300"/>
                      <a:pt x="247926" y="436958"/>
                      <a:pt x="236284" y="413675"/>
                    </a:cubicBezTo>
                    <a:cubicBezTo>
                      <a:pt x="224642" y="390392"/>
                      <a:pt x="291317" y="357583"/>
                      <a:pt x="306134" y="331125"/>
                    </a:cubicBezTo>
                    <a:cubicBezTo>
                      <a:pt x="320951" y="304667"/>
                      <a:pt x="331534" y="249633"/>
                      <a:pt x="325184" y="254925"/>
                    </a:cubicBezTo>
                    <a:cubicBezTo>
                      <a:pt x="318834" y="260217"/>
                      <a:pt x="286026" y="334300"/>
                      <a:pt x="268034" y="362875"/>
                    </a:cubicBezTo>
                    <a:cubicBezTo>
                      <a:pt x="250042" y="391450"/>
                      <a:pt x="245809" y="418967"/>
                      <a:pt x="217234" y="426375"/>
                    </a:cubicBezTo>
                    <a:cubicBezTo>
                      <a:pt x="188659" y="433783"/>
                      <a:pt x="132567" y="431667"/>
                      <a:pt x="96584" y="407325"/>
                    </a:cubicBezTo>
                    <a:cubicBezTo>
                      <a:pt x="60601" y="382983"/>
                      <a:pt x="8742" y="311017"/>
                      <a:pt x="1334" y="280325"/>
                    </a:cubicBezTo>
                    <a:cubicBezTo>
                      <a:pt x="-6074" y="249633"/>
                      <a:pt x="18267" y="240108"/>
                      <a:pt x="52134" y="223175"/>
                    </a:cubicBezTo>
                    <a:cubicBezTo>
                      <a:pt x="86001" y="206242"/>
                      <a:pt x="177017" y="205183"/>
                      <a:pt x="204534" y="178725"/>
                    </a:cubicBezTo>
                    <a:cubicBezTo>
                      <a:pt x="232051" y="152267"/>
                      <a:pt x="238401" y="144858"/>
                      <a:pt x="248984" y="115225"/>
                    </a:cubicBezTo>
                    <a:cubicBezTo>
                      <a:pt x="259567" y="85592"/>
                      <a:pt x="251101" y="9392"/>
                      <a:pt x="268034" y="925"/>
                    </a:cubicBezTo>
                    <a:close/>
                  </a:path>
                </a:pathLst>
              </a:custGeom>
              <a:solidFill>
                <a:srgbClr val="7030A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11" name="Freeform: Shape 3110">
                <a:extLst>
                  <a:ext uri="{FF2B5EF4-FFF2-40B4-BE49-F238E27FC236}">
                    <a16:creationId xmlns:a16="http://schemas.microsoft.com/office/drawing/2014/main" id="{9BAAF3AD-6B38-0D83-22AD-5BF80726769D}"/>
                  </a:ext>
                </a:extLst>
              </p:cNvPr>
              <p:cNvSpPr/>
              <p:nvPr/>
            </p:nvSpPr>
            <p:spPr>
              <a:xfrm rot="14017191" flipH="1">
                <a:off x="5710086" y="3527863"/>
                <a:ext cx="165067" cy="227225"/>
              </a:xfrm>
              <a:custGeom>
                <a:avLst/>
                <a:gdLst>
                  <a:gd name="connsiteX0" fmla="*/ 236401 w 341142"/>
                  <a:gd name="connsiteY0" fmla="*/ 384034 h 391670"/>
                  <a:gd name="connsiteX1" fmla="*/ 339038 w 341142"/>
                  <a:gd name="connsiteY1" fmla="*/ 262736 h 391670"/>
                  <a:gd name="connsiteX2" fmla="*/ 301716 w 341142"/>
                  <a:gd name="connsiteY2" fmla="*/ 178760 h 391670"/>
                  <a:gd name="connsiteX3" fmla="*/ 255063 w 341142"/>
                  <a:gd name="connsiteY3" fmla="*/ 272067 h 391670"/>
                  <a:gd name="connsiteX4" fmla="*/ 255063 w 341142"/>
                  <a:gd name="connsiteY4" fmla="*/ 150769 h 391670"/>
                  <a:gd name="connsiteX5" fmla="*/ 180418 w 341142"/>
                  <a:gd name="connsiteY5" fmla="*/ 1479 h 391670"/>
                  <a:gd name="connsiteX6" fmla="*/ 40459 w 341142"/>
                  <a:gd name="connsiteY6" fmla="*/ 85454 h 391670"/>
                  <a:gd name="connsiteX7" fmla="*/ 3136 w 341142"/>
                  <a:gd name="connsiteY7" fmla="*/ 262736 h 391670"/>
                  <a:gd name="connsiteX8" fmla="*/ 105773 w 341142"/>
                  <a:gd name="connsiteY8" fmla="*/ 365373 h 391670"/>
                  <a:gd name="connsiteX9" fmla="*/ 236401 w 341142"/>
                  <a:gd name="connsiteY9" fmla="*/ 384034 h 391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1142" h="391670">
                    <a:moveTo>
                      <a:pt x="236401" y="384034"/>
                    </a:moveTo>
                    <a:cubicBezTo>
                      <a:pt x="275278" y="366928"/>
                      <a:pt x="328152" y="296948"/>
                      <a:pt x="339038" y="262736"/>
                    </a:cubicBezTo>
                    <a:cubicBezTo>
                      <a:pt x="349924" y="228524"/>
                      <a:pt x="315712" y="177205"/>
                      <a:pt x="301716" y="178760"/>
                    </a:cubicBezTo>
                    <a:cubicBezTo>
                      <a:pt x="287720" y="180315"/>
                      <a:pt x="262838" y="276732"/>
                      <a:pt x="255063" y="272067"/>
                    </a:cubicBezTo>
                    <a:cubicBezTo>
                      <a:pt x="247288" y="267402"/>
                      <a:pt x="267504" y="195867"/>
                      <a:pt x="255063" y="150769"/>
                    </a:cubicBezTo>
                    <a:cubicBezTo>
                      <a:pt x="242622" y="105671"/>
                      <a:pt x="216185" y="12365"/>
                      <a:pt x="180418" y="1479"/>
                    </a:cubicBezTo>
                    <a:cubicBezTo>
                      <a:pt x="144651" y="-9407"/>
                      <a:pt x="70006" y="41911"/>
                      <a:pt x="40459" y="85454"/>
                    </a:cubicBezTo>
                    <a:cubicBezTo>
                      <a:pt x="10912" y="128997"/>
                      <a:pt x="-7750" y="216083"/>
                      <a:pt x="3136" y="262736"/>
                    </a:cubicBezTo>
                    <a:cubicBezTo>
                      <a:pt x="14022" y="309389"/>
                      <a:pt x="68451" y="343602"/>
                      <a:pt x="105773" y="365373"/>
                    </a:cubicBezTo>
                    <a:cubicBezTo>
                      <a:pt x="143095" y="387144"/>
                      <a:pt x="197524" y="401140"/>
                      <a:pt x="236401" y="384034"/>
                    </a:cubicBezTo>
                    <a:close/>
                  </a:path>
                </a:pathLst>
              </a:custGeom>
              <a:solidFill>
                <a:srgbClr val="9966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12" name="Group 3111">
                <a:extLst>
                  <a:ext uri="{FF2B5EF4-FFF2-40B4-BE49-F238E27FC236}">
                    <a16:creationId xmlns:a16="http://schemas.microsoft.com/office/drawing/2014/main" id="{C6B21E53-016A-CCF8-D306-79DE6FD13586}"/>
                  </a:ext>
                </a:extLst>
              </p:cNvPr>
              <p:cNvGrpSpPr/>
              <p:nvPr/>
            </p:nvGrpSpPr>
            <p:grpSpPr>
              <a:xfrm>
                <a:off x="6055337" y="2226624"/>
                <a:ext cx="593266" cy="356226"/>
                <a:chOff x="1826156" y="3340073"/>
                <a:chExt cx="753174" cy="522388"/>
              </a:xfrm>
            </p:grpSpPr>
            <p:sp>
              <p:nvSpPr>
                <p:cNvPr id="3123" name="Freeform: Shape 3122">
                  <a:extLst>
                    <a:ext uri="{FF2B5EF4-FFF2-40B4-BE49-F238E27FC236}">
                      <a16:creationId xmlns:a16="http://schemas.microsoft.com/office/drawing/2014/main" id="{0CC2B0A7-BF06-DC4C-3A32-B7789BBFB52C}"/>
                    </a:ext>
                  </a:extLst>
                </p:cNvPr>
                <p:cNvSpPr/>
                <p:nvPr/>
              </p:nvSpPr>
              <p:spPr>
                <a:xfrm rot="755095">
                  <a:off x="2022567" y="3575107"/>
                  <a:ext cx="556763" cy="287354"/>
                </a:xfrm>
                <a:custGeom>
                  <a:avLst/>
                  <a:gdLst>
                    <a:gd name="connsiteX0" fmla="*/ 4174 w 556763"/>
                    <a:gd name="connsiteY0" fmla="*/ 141116 h 287354"/>
                    <a:gd name="connsiteX1" fmla="*/ 207374 w 556763"/>
                    <a:gd name="connsiteY1" fmla="*/ 236366 h 287354"/>
                    <a:gd name="connsiteX2" fmla="*/ 410574 w 556763"/>
                    <a:gd name="connsiteY2" fmla="*/ 287166 h 287354"/>
                    <a:gd name="connsiteX3" fmla="*/ 512174 w 556763"/>
                    <a:gd name="connsiteY3" fmla="*/ 249066 h 287354"/>
                    <a:gd name="connsiteX4" fmla="*/ 556624 w 556763"/>
                    <a:gd name="connsiteY4" fmla="*/ 141116 h 287354"/>
                    <a:gd name="connsiteX5" fmla="*/ 499474 w 556763"/>
                    <a:gd name="connsiteY5" fmla="*/ 141116 h 287354"/>
                    <a:gd name="connsiteX6" fmla="*/ 429624 w 556763"/>
                    <a:gd name="connsiteY6" fmla="*/ 96666 h 287354"/>
                    <a:gd name="connsiteX7" fmla="*/ 378824 w 556763"/>
                    <a:gd name="connsiteY7" fmla="*/ 33166 h 287354"/>
                    <a:gd name="connsiteX8" fmla="*/ 239124 w 556763"/>
                    <a:gd name="connsiteY8" fmla="*/ 1416 h 287354"/>
                    <a:gd name="connsiteX9" fmla="*/ 80374 w 556763"/>
                    <a:gd name="connsiteY9" fmla="*/ 77616 h 287354"/>
                    <a:gd name="connsiteX10" fmla="*/ 4174 w 556763"/>
                    <a:gd name="connsiteY10" fmla="*/ 141116 h 2873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56763" h="287354">
                      <a:moveTo>
                        <a:pt x="4174" y="141116"/>
                      </a:moveTo>
                      <a:cubicBezTo>
                        <a:pt x="25341" y="167574"/>
                        <a:pt x="139641" y="212024"/>
                        <a:pt x="207374" y="236366"/>
                      </a:cubicBezTo>
                      <a:cubicBezTo>
                        <a:pt x="275107" y="260708"/>
                        <a:pt x="359774" y="285049"/>
                        <a:pt x="410574" y="287166"/>
                      </a:cubicBezTo>
                      <a:cubicBezTo>
                        <a:pt x="461374" y="289283"/>
                        <a:pt x="487832" y="273408"/>
                        <a:pt x="512174" y="249066"/>
                      </a:cubicBezTo>
                      <a:cubicBezTo>
                        <a:pt x="536516" y="224724"/>
                        <a:pt x="558741" y="159108"/>
                        <a:pt x="556624" y="141116"/>
                      </a:cubicBezTo>
                      <a:cubicBezTo>
                        <a:pt x="554507" y="123124"/>
                        <a:pt x="520641" y="148524"/>
                        <a:pt x="499474" y="141116"/>
                      </a:cubicBezTo>
                      <a:cubicBezTo>
                        <a:pt x="478307" y="133708"/>
                        <a:pt x="449732" y="114658"/>
                        <a:pt x="429624" y="96666"/>
                      </a:cubicBezTo>
                      <a:cubicBezTo>
                        <a:pt x="409516" y="78674"/>
                        <a:pt x="410574" y="49041"/>
                        <a:pt x="378824" y="33166"/>
                      </a:cubicBezTo>
                      <a:cubicBezTo>
                        <a:pt x="347074" y="17291"/>
                        <a:pt x="288866" y="-5992"/>
                        <a:pt x="239124" y="1416"/>
                      </a:cubicBezTo>
                      <a:cubicBezTo>
                        <a:pt x="189382" y="8824"/>
                        <a:pt x="113182" y="57508"/>
                        <a:pt x="80374" y="77616"/>
                      </a:cubicBezTo>
                      <a:cubicBezTo>
                        <a:pt x="47566" y="97724"/>
                        <a:pt x="-16993" y="114658"/>
                        <a:pt x="4174" y="141116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4" name="Freeform: Shape 3123">
                  <a:extLst>
                    <a:ext uri="{FF2B5EF4-FFF2-40B4-BE49-F238E27FC236}">
                      <a16:creationId xmlns:a16="http://schemas.microsoft.com/office/drawing/2014/main" id="{5998FDC7-1B35-93AF-ECC0-1CEB7CF4A833}"/>
                    </a:ext>
                  </a:extLst>
                </p:cNvPr>
                <p:cNvSpPr/>
                <p:nvPr/>
              </p:nvSpPr>
              <p:spPr>
                <a:xfrm>
                  <a:off x="1826156" y="3340073"/>
                  <a:ext cx="625256" cy="351658"/>
                </a:xfrm>
                <a:custGeom>
                  <a:avLst/>
                  <a:gdLst>
                    <a:gd name="connsiteX0" fmla="*/ 186794 w 625256"/>
                    <a:gd name="connsiteY0" fmla="*/ 285777 h 351658"/>
                    <a:gd name="connsiteX1" fmla="*/ 85194 w 625256"/>
                    <a:gd name="connsiteY1" fmla="*/ 266727 h 351658"/>
                    <a:gd name="connsiteX2" fmla="*/ 21694 w 625256"/>
                    <a:gd name="connsiteY2" fmla="*/ 254027 h 351658"/>
                    <a:gd name="connsiteX3" fmla="*/ 8994 w 625256"/>
                    <a:gd name="connsiteY3" fmla="*/ 222277 h 351658"/>
                    <a:gd name="connsiteX4" fmla="*/ 148694 w 625256"/>
                    <a:gd name="connsiteY4" fmla="*/ 88927 h 351658"/>
                    <a:gd name="connsiteX5" fmla="*/ 301094 w 625256"/>
                    <a:gd name="connsiteY5" fmla="*/ 27 h 351658"/>
                    <a:gd name="connsiteX6" fmla="*/ 485244 w 625256"/>
                    <a:gd name="connsiteY6" fmla="*/ 82577 h 351658"/>
                    <a:gd name="connsiteX7" fmla="*/ 624944 w 625256"/>
                    <a:gd name="connsiteY7" fmla="*/ 323877 h 351658"/>
                    <a:gd name="connsiteX8" fmla="*/ 447144 w 625256"/>
                    <a:gd name="connsiteY8" fmla="*/ 342927 h 351658"/>
                    <a:gd name="connsiteX9" fmla="*/ 186794 w 625256"/>
                    <a:gd name="connsiteY9" fmla="*/ 285777 h 3516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25256" h="351658">
                      <a:moveTo>
                        <a:pt x="186794" y="285777"/>
                      </a:moveTo>
                      <a:cubicBezTo>
                        <a:pt x="126469" y="273077"/>
                        <a:pt x="85194" y="266727"/>
                        <a:pt x="85194" y="266727"/>
                      </a:cubicBezTo>
                      <a:cubicBezTo>
                        <a:pt x="57677" y="261435"/>
                        <a:pt x="34394" y="261435"/>
                        <a:pt x="21694" y="254027"/>
                      </a:cubicBezTo>
                      <a:cubicBezTo>
                        <a:pt x="8994" y="246619"/>
                        <a:pt x="-12173" y="249794"/>
                        <a:pt x="8994" y="222277"/>
                      </a:cubicBezTo>
                      <a:cubicBezTo>
                        <a:pt x="30161" y="194760"/>
                        <a:pt x="100011" y="125969"/>
                        <a:pt x="148694" y="88927"/>
                      </a:cubicBezTo>
                      <a:cubicBezTo>
                        <a:pt x="197377" y="51885"/>
                        <a:pt x="245002" y="1085"/>
                        <a:pt x="301094" y="27"/>
                      </a:cubicBezTo>
                      <a:cubicBezTo>
                        <a:pt x="357186" y="-1031"/>
                        <a:pt x="431269" y="28602"/>
                        <a:pt x="485244" y="82577"/>
                      </a:cubicBezTo>
                      <a:cubicBezTo>
                        <a:pt x="539219" y="136552"/>
                        <a:pt x="631294" y="280485"/>
                        <a:pt x="624944" y="323877"/>
                      </a:cubicBezTo>
                      <a:cubicBezTo>
                        <a:pt x="618594" y="367269"/>
                        <a:pt x="521227" y="348219"/>
                        <a:pt x="447144" y="342927"/>
                      </a:cubicBezTo>
                      <a:cubicBezTo>
                        <a:pt x="373061" y="337635"/>
                        <a:pt x="247119" y="298477"/>
                        <a:pt x="186794" y="285777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5" name="Freeform: Shape 3124">
                  <a:extLst>
                    <a:ext uri="{FF2B5EF4-FFF2-40B4-BE49-F238E27FC236}">
                      <a16:creationId xmlns:a16="http://schemas.microsoft.com/office/drawing/2014/main" id="{F5696CD0-ED2E-F973-6292-4D7D6CE138BA}"/>
                    </a:ext>
                  </a:extLst>
                </p:cNvPr>
                <p:cNvSpPr/>
                <p:nvPr/>
              </p:nvSpPr>
              <p:spPr>
                <a:xfrm>
                  <a:off x="2139850" y="3347384"/>
                  <a:ext cx="235539" cy="342228"/>
                </a:xfrm>
                <a:custGeom>
                  <a:avLst/>
                  <a:gdLst>
                    <a:gd name="connsiteX0" fmla="*/ 100 w 235539"/>
                    <a:gd name="connsiteY0" fmla="*/ 5416 h 342228"/>
                    <a:gd name="connsiteX1" fmla="*/ 63600 w 235539"/>
                    <a:gd name="connsiteY1" fmla="*/ 126066 h 342228"/>
                    <a:gd name="connsiteX2" fmla="*/ 108050 w 235539"/>
                    <a:gd name="connsiteY2" fmla="*/ 284816 h 342228"/>
                    <a:gd name="connsiteX3" fmla="*/ 95350 w 235539"/>
                    <a:gd name="connsiteY3" fmla="*/ 322916 h 342228"/>
                    <a:gd name="connsiteX4" fmla="*/ 190600 w 235539"/>
                    <a:gd name="connsiteY4" fmla="*/ 335616 h 342228"/>
                    <a:gd name="connsiteX5" fmla="*/ 235050 w 235539"/>
                    <a:gd name="connsiteY5" fmla="*/ 335616 h 342228"/>
                    <a:gd name="connsiteX6" fmla="*/ 209650 w 235539"/>
                    <a:gd name="connsiteY6" fmla="*/ 253066 h 342228"/>
                    <a:gd name="connsiteX7" fmla="*/ 139800 w 235539"/>
                    <a:gd name="connsiteY7" fmla="*/ 100666 h 342228"/>
                    <a:gd name="connsiteX8" fmla="*/ 50900 w 235539"/>
                    <a:gd name="connsiteY8" fmla="*/ 30816 h 342228"/>
                    <a:gd name="connsiteX9" fmla="*/ 100 w 235539"/>
                    <a:gd name="connsiteY9" fmla="*/ 5416 h 3422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35539" h="342228">
                      <a:moveTo>
                        <a:pt x="100" y="5416"/>
                      </a:moveTo>
                      <a:cubicBezTo>
                        <a:pt x="2217" y="21291"/>
                        <a:pt x="45608" y="79499"/>
                        <a:pt x="63600" y="126066"/>
                      </a:cubicBezTo>
                      <a:cubicBezTo>
                        <a:pt x="81592" y="172633"/>
                        <a:pt x="102758" y="252008"/>
                        <a:pt x="108050" y="284816"/>
                      </a:cubicBezTo>
                      <a:cubicBezTo>
                        <a:pt x="113342" y="317624"/>
                        <a:pt x="81592" y="314449"/>
                        <a:pt x="95350" y="322916"/>
                      </a:cubicBezTo>
                      <a:cubicBezTo>
                        <a:pt x="109108" y="331383"/>
                        <a:pt x="167317" y="333499"/>
                        <a:pt x="190600" y="335616"/>
                      </a:cubicBezTo>
                      <a:cubicBezTo>
                        <a:pt x="213883" y="337733"/>
                        <a:pt x="231875" y="349374"/>
                        <a:pt x="235050" y="335616"/>
                      </a:cubicBezTo>
                      <a:cubicBezTo>
                        <a:pt x="238225" y="321858"/>
                        <a:pt x="225525" y="292224"/>
                        <a:pt x="209650" y="253066"/>
                      </a:cubicBezTo>
                      <a:cubicBezTo>
                        <a:pt x="193775" y="213908"/>
                        <a:pt x="166258" y="137708"/>
                        <a:pt x="139800" y="100666"/>
                      </a:cubicBezTo>
                      <a:cubicBezTo>
                        <a:pt x="113342" y="63624"/>
                        <a:pt x="72066" y="49866"/>
                        <a:pt x="50900" y="30816"/>
                      </a:cubicBezTo>
                      <a:cubicBezTo>
                        <a:pt x="29734" y="11766"/>
                        <a:pt x="-2017" y="-10459"/>
                        <a:pt x="100" y="5416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113" name="Oval 3112">
                <a:extLst>
                  <a:ext uri="{FF2B5EF4-FFF2-40B4-BE49-F238E27FC236}">
                    <a16:creationId xmlns:a16="http://schemas.microsoft.com/office/drawing/2014/main" id="{ECC874E1-58E1-959C-031F-B0FD57EDCFBF}"/>
                  </a:ext>
                </a:extLst>
              </p:cNvPr>
              <p:cNvSpPr/>
              <p:nvPr/>
            </p:nvSpPr>
            <p:spPr>
              <a:xfrm>
                <a:off x="6274289" y="2204400"/>
                <a:ext cx="68438" cy="36012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4" name="Freeform: Shape 3113">
                <a:extLst>
                  <a:ext uri="{FF2B5EF4-FFF2-40B4-BE49-F238E27FC236}">
                    <a16:creationId xmlns:a16="http://schemas.microsoft.com/office/drawing/2014/main" id="{D005676E-04F2-6A8B-7F80-15B94892E54A}"/>
                  </a:ext>
                </a:extLst>
              </p:cNvPr>
              <p:cNvSpPr/>
              <p:nvPr/>
            </p:nvSpPr>
            <p:spPr>
              <a:xfrm rot="21310446" flipH="1">
                <a:off x="5823305" y="4235136"/>
                <a:ext cx="216950" cy="119596"/>
              </a:xfrm>
              <a:custGeom>
                <a:avLst/>
                <a:gdLst>
                  <a:gd name="connsiteX0" fmla="*/ 2021 w 464972"/>
                  <a:gd name="connsiteY0" fmla="*/ 84100 h 245226"/>
                  <a:gd name="connsiteX1" fmla="*/ 272609 w 464972"/>
                  <a:gd name="connsiteY1" fmla="*/ 124 h 245226"/>
                  <a:gd name="connsiteX2" fmla="*/ 459221 w 464972"/>
                  <a:gd name="connsiteY2" fmla="*/ 102761 h 245226"/>
                  <a:gd name="connsiteX3" fmla="*/ 393907 w 464972"/>
                  <a:gd name="connsiteY3" fmla="*/ 242720 h 245226"/>
                  <a:gd name="connsiteX4" fmla="*/ 160642 w 464972"/>
                  <a:gd name="connsiteY4" fmla="*/ 186736 h 245226"/>
                  <a:gd name="connsiteX5" fmla="*/ 2021 w 464972"/>
                  <a:gd name="connsiteY5" fmla="*/ 84100 h 245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4972" h="245226">
                    <a:moveTo>
                      <a:pt x="2021" y="84100"/>
                    </a:moveTo>
                    <a:cubicBezTo>
                      <a:pt x="20682" y="52998"/>
                      <a:pt x="196409" y="-2986"/>
                      <a:pt x="272609" y="124"/>
                    </a:cubicBezTo>
                    <a:cubicBezTo>
                      <a:pt x="348809" y="3234"/>
                      <a:pt x="439005" y="62328"/>
                      <a:pt x="459221" y="102761"/>
                    </a:cubicBezTo>
                    <a:cubicBezTo>
                      <a:pt x="479437" y="143194"/>
                      <a:pt x="443670" y="228724"/>
                      <a:pt x="393907" y="242720"/>
                    </a:cubicBezTo>
                    <a:cubicBezTo>
                      <a:pt x="344144" y="256716"/>
                      <a:pt x="222846" y="208508"/>
                      <a:pt x="160642" y="186736"/>
                    </a:cubicBezTo>
                    <a:cubicBezTo>
                      <a:pt x="98438" y="164965"/>
                      <a:pt x="-16640" y="115202"/>
                      <a:pt x="2021" y="84100"/>
                    </a:cubicBezTo>
                    <a:close/>
                  </a:path>
                </a:pathLst>
              </a:custGeom>
              <a:solidFill>
                <a:srgbClr val="7030A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5" name="Freeform: Shape 3114">
                <a:extLst>
                  <a:ext uri="{FF2B5EF4-FFF2-40B4-BE49-F238E27FC236}">
                    <a16:creationId xmlns:a16="http://schemas.microsoft.com/office/drawing/2014/main" id="{5B6D33D0-D3A2-96E4-C350-EED6AE4E29D7}"/>
                  </a:ext>
                </a:extLst>
              </p:cNvPr>
              <p:cNvSpPr/>
              <p:nvPr/>
            </p:nvSpPr>
            <p:spPr>
              <a:xfrm rot="20379232">
                <a:off x="6172201" y="4275776"/>
                <a:ext cx="225129" cy="143824"/>
              </a:xfrm>
              <a:custGeom>
                <a:avLst/>
                <a:gdLst>
                  <a:gd name="connsiteX0" fmla="*/ 2021 w 464972"/>
                  <a:gd name="connsiteY0" fmla="*/ 84100 h 245226"/>
                  <a:gd name="connsiteX1" fmla="*/ 272609 w 464972"/>
                  <a:gd name="connsiteY1" fmla="*/ 124 h 245226"/>
                  <a:gd name="connsiteX2" fmla="*/ 459221 w 464972"/>
                  <a:gd name="connsiteY2" fmla="*/ 102761 h 245226"/>
                  <a:gd name="connsiteX3" fmla="*/ 393907 w 464972"/>
                  <a:gd name="connsiteY3" fmla="*/ 242720 h 245226"/>
                  <a:gd name="connsiteX4" fmla="*/ 160642 w 464972"/>
                  <a:gd name="connsiteY4" fmla="*/ 186736 h 245226"/>
                  <a:gd name="connsiteX5" fmla="*/ 2021 w 464972"/>
                  <a:gd name="connsiteY5" fmla="*/ 84100 h 245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4972" h="245226">
                    <a:moveTo>
                      <a:pt x="2021" y="84100"/>
                    </a:moveTo>
                    <a:cubicBezTo>
                      <a:pt x="20682" y="52998"/>
                      <a:pt x="196409" y="-2986"/>
                      <a:pt x="272609" y="124"/>
                    </a:cubicBezTo>
                    <a:cubicBezTo>
                      <a:pt x="348809" y="3234"/>
                      <a:pt x="439005" y="62328"/>
                      <a:pt x="459221" y="102761"/>
                    </a:cubicBezTo>
                    <a:cubicBezTo>
                      <a:pt x="479437" y="143194"/>
                      <a:pt x="443670" y="228724"/>
                      <a:pt x="393907" y="242720"/>
                    </a:cubicBezTo>
                    <a:cubicBezTo>
                      <a:pt x="344144" y="256716"/>
                      <a:pt x="222846" y="208508"/>
                      <a:pt x="160642" y="186736"/>
                    </a:cubicBezTo>
                    <a:cubicBezTo>
                      <a:pt x="98438" y="164965"/>
                      <a:pt x="-16640" y="115202"/>
                      <a:pt x="2021" y="84100"/>
                    </a:cubicBezTo>
                    <a:close/>
                  </a:path>
                </a:pathLst>
              </a:custGeom>
              <a:solidFill>
                <a:srgbClr val="7030A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16" name="Group 3115">
                <a:extLst>
                  <a:ext uri="{FF2B5EF4-FFF2-40B4-BE49-F238E27FC236}">
                    <a16:creationId xmlns:a16="http://schemas.microsoft.com/office/drawing/2014/main" id="{FADE34F7-60C5-36E6-D543-40EFFB014B77}"/>
                  </a:ext>
                </a:extLst>
              </p:cNvPr>
              <p:cNvGrpSpPr/>
              <p:nvPr/>
            </p:nvGrpSpPr>
            <p:grpSpPr>
              <a:xfrm rot="732098">
                <a:off x="6071345" y="3139982"/>
                <a:ext cx="235847" cy="220487"/>
                <a:chOff x="249294" y="3369391"/>
                <a:chExt cx="833105" cy="1096626"/>
              </a:xfrm>
            </p:grpSpPr>
            <p:sp>
              <p:nvSpPr>
                <p:cNvPr id="3117" name="Freeform: Shape 3116">
                  <a:extLst>
                    <a:ext uri="{FF2B5EF4-FFF2-40B4-BE49-F238E27FC236}">
                      <a16:creationId xmlns:a16="http://schemas.microsoft.com/office/drawing/2014/main" id="{D671C181-FE8C-C02A-A635-269B5403640D}"/>
                    </a:ext>
                  </a:extLst>
                </p:cNvPr>
                <p:cNvSpPr/>
                <p:nvPr/>
              </p:nvSpPr>
              <p:spPr>
                <a:xfrm>
                  <a:off x="249294" y="3913526"/>
                  <a:ext cx="476250" cy="469900"/>
                </a:xfrm>
                <a:custGeom>
                  <a:avLst/>
                  <a:gdLst>
                    <a:gd name="connsiteX0" fmla="*/ 431800 w 476250"/>
                    <a:gd name="connsiteY0" fmla="*/ 0 h 469900"/>
                    <a:gd name="connsiteX1" fmla="*/ 107950 w 476250"/>
                    <a:gd name="connsiteY1" fmla="*/ 209550 h 469900"/>
                    <a:gd name="connsiteX2" fmla="*/ 0 w 476250"/>
                    <a:gd name="connsiteY2" fmla="*/ 469900 h 469900"/>
                    <a:gd name="connsiteX3" fmla="*/ 222250 w 476250"/>
                    <a:gd name="connsiteY3" fmla="*/ 406400 h 469900"/>
                    <a:gd name="connsiteX4" fmla="*/ 476250 w 476250"/>
                    <a:gd name="connsiteY4" fmla="*/ 355600 h 469900"/>
                    <a:gd name="connsiteX5" fmla="*/ 431800 w 476250"/>
                    <a:gd name="connsiteY5" fmla="*/ 0 h 469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76250" h="469900">
                      <a:moveTo>
                        <a:pt x="431800" y="0"/>
                      </a:moveTo>
                      <a:lnTo>
                        <a:pt x="107950" y="209550"/>
                      </a:lnTo>
                      <a:lnTo>
                        <a:pt x="0" y="469900"/>
                      </a:lnTo>
                      <a:lnTo>
                        <a:pt x="222250" y="406400"/>
                      </a:lnTo>
                      <a:lnTo>
                        <a:pt x="476250" y="355600"/>
                      </a:lnTo>
                      <a:lnTo>
                        <a:pt x="431800" y="0"/>
                      </a:lnTo>
                      <a:close/>
                    </a:path>
                  </a:pathLst>
                </a:custGeom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8" name="Freeform: Shape 3117">
                  <a:extLst>
                    <a:ext uri="{FF2B5EF4-FFF2-40B4-BE49-F238E27FC236}">
                      <a16:creationId xmlns:a16="http://schemas.microsoft.com/office/drawing/2014/main" id="{49D8452E-4C57-5ACD-A48D-3B2A11237550}"/>
                    </a:ext>
                  </a:extLst>
                </p:cNvPr>
                <p:cNvSpPr/>
                <p:nvPr/>
              </p:nvSpPr>
              <p:spPr>
                <a:xfrm>
                  <a:off x="515324" y="4316526"/>
                  <a:ext cx="298444" cy="144756"/>
                </a:xfrm>
                <a:custGeom>
                  <a:avLst/>
                  <a:gdLst>
                    <a:gd name="connsiteX0" fmla="*/ 11726 w 298444"/>
                    <a:gd name="connsiteY0" fmla="*/ 14174 h 144756"/>
                    <a:gd name="connsiteX1" fmla="*/ 18076 w 298444"/>
                    <a:gd name="connsiteY1" fmla="*/ 115774 h 144756"/>
                    <a:gd name="connsiteX2" fmla="*/ 138726 w 298444"/>
                    <a:gd name="connsiteY2" fmla="*/ 141174 h 144756"/>
                    <a:gd name="connsiteX3" fmla="*/ 272076 w 298444"/>
                    <a:gd name="connsiteY3" fmla="*/ 141174 h 144756"/>
                    <a:gd name="connsiteX4" fmla="*/ 291126 w 298444"/>
                    <a:gd name="connsiteY4" fmla="*/ 109424 h 144756"/>
                    <a:gd name="connsiteX5" fmla="*/ 297476 w 298444"/>
                    <a:gd name="connsiteY5" fmla="*/ 39574 h 144756"/>
                    <a:gd name="connsiteX6" fmla="*/ 272076 w 298444"/>
                    <a:gd name="connsiteY6" fmla="*/ 7824 h 144756"/>
                    <a:gd name="connsiteX7" fmla="*/ 126026 w 298444"/>
                    <a:gd name="connsiteY7" fmla="*/ 1474 h 144756"/>
                    <a:gd name="connsiteX8" fmla="*/ 11726 w 298444"/>
                    <a:gd name="connsiteY8" fmla="*/ 14174 h 1447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98444" h="144756">
                      <a:moveTo>
                        <a:pt x="11726" y="14174"/>
                      </a:moveTo>
                      <a:cubicBezTo>
                        <a:pt x="-6266" y="33224"/>
                        <a:pt x="-3091" y="94607"/>
                        <a:pt x="18076" y="115774"/>
                      </a:cubicBezTo>
                      <a:cubicBezTo>
                        <a:pt x="39243" y="136941"/>
                        <a:pt x="96393" y="136941"/>
                        <a:pt x="138726" y="141174"/>
                      </a:cubicBezTo>
                      <a:cubicBezTo>
                        <a:pt x="181059" y="145407"/>
                        <a:pt x="246676" y="146466"/>
                        <a:pt x="272076" y="141174"/>
                      </a:cubicBezTo>
                      <a:cubicBezTo>
                        <a:pt x="297476" y="135882"/>
                        <a:pt x="286893" y="126357"/>
                        <a:pt x="291126" y="109424"/>
                      </a:cubicBezTo>
                      <a:cubicBezTo>
                        <a:pt x="295359" y="92491"/>
                        <a:pt x="300651" y="56507"/>
                        <a:pt x="297476" y="39574"/>
                      </a:cubicBezTo>
                      <a:cubicBezTo>
                        <a:pt x="294301" y="22641"/>
                        <a:pt x="300651" y="14174"/>
                        <a:pt x="272076" y="7824"/>
                      </a:cubicBezTo>
                      <a:cubicBezTo>
                        <a:pt x="243501" y="1474"/>
                        <a:pt x="170476" y="2532"/>
                        <a:pt x="126026" y="1474"/>
                      </a:cubicBezTo>
                      <a:cubicBezTo>
                        <a:pt x="81576" y="416"/>
                        <a:pt x="29718" y="-4876"/>
                        <a:pt x="11726" y="1417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9" name="Freeform: Shape 3118">
                  <a:extLst>
                    <a:ext uri="{FF2B5EF4-FFF2-40B4-BE49-F238E27FC236}">
                      <a16:creationId xmlns:a16="http://schemas.microsoft.com/office/drawing/2014/main" id="{1663D90B-C33A-14AA-DEA4-F706E7CA5565}"/>
                    </a:ext>
                  </a:extLst>
                </p:cNvPr>
                <p:cNvSpPr/>
                <p:nvPr/>
              </p:nvSpPr>
              <p:spPr>
                <a:xfrm>
                  <a:off x="432179" y="3369391"/>
                  <a:ext cx="492589" cy="1021762"/>
                </a:xfrm>
                <a:custGeom>
                  <a:avLst/>
                  <a:gdLst>
                    <a:gd name="connsiteX0" fmla="*/ 221871 w 492589"/>
                    <a:gd name="connsiteY0" fmla="*/ 116759 h 1021762"/>
                    <a:gd name="connsiteX1" fmla="*/ 82171 w 492589"/>
                    <a:gd name="connsiteY1" fmla="*/ 396159 h 1021762"/>
                    <a:gd name="connsiteX2" fmla="*/ 5971 w 492589"/>
                    <a:gd name="connsiteY2" fmla="*/ 891459 h 1021762"/>
                    <a:gd name="connsiteX3" fmla="*/ 25021 w 492589"/>
                    <a:gd name="connsiteY3" fmla="*/ 961309 h 1021762"/>
                    <a:gd name="connsiteX4" fmla="*/ 183771 w 492589"/>
                    <a:gd name="connsiteY4" fmla="*/ 1012109 h 1021762"/>
                    <a:gd name="connsiteX5" fmla="*/ 355221 w 492589"/>
                    <a:gd name="connsiteY5" fmla="*/ 1018459 h 1021762"/>
                    <a:gd name="connsiteX6" fmla="*/ 469521 w 492589"/>
                    <a:gd name="connsiteY6" fmla="*/ 974009 h 1021762"/>
                    <a:gd name="connsiteX7" fmla="*/ 469521 w 492589"/>
                    <a:gd name="connsiteY7" fmla="*/ 974009 h 1021762"/>
                    <a:gd name="connsiteX8" fmla="*/ 488571 w 492589"/>
                    <a:gd name="connsiteY8" fmla="*/ 459659 h 1021762"/>
                    <a:gd name="connsiteX9" fmla="*/ 380621 w 492589"/>
                    <a:gd name="connsiteY9" fmla="*/ 180259 h 1021762"/>
                    <a:gd name="connsiteX10" fmla="*/ 298071 w 492589"/>
                    <a:gd name="connsiteY10" fmla="*/ 21509 h 1021762"/>
                    <a:gd name="connsiteX11" fmla="*/ 298071 w 492589"/>
                    <a:gd name="connsiteY11" fmla="*/ 15159 h 1021762"/>
                    <a:gd name="connsiteX12" fmla="*/ 221871 w 492589"/>
                    <a:gd name="connsiteY12" fmla="*/ 116759 h 10217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92589" h="1021762">
                      <a:moveTo>
                        <a:pt x="221871" y="116759"/>
                      </a:moveTo>
                      <a:cubicBezTo>
                        <a:pt x="185888" y="180259"/>
                        <a:pt x="118154" y="267042"/>
                        <a:pt x="82171" y="396159"/>
                      </a:cubicBezTo>
                      <a:cubicBezTo>
                        <a:pt x="46188" y="525276"/>
                        <a:pt x="15496" y="797267"/>
                        <a:pt x="5971" y="891459"/>
                      </a:cubicBezTo>
                      <a:cubicBezTo>
                        <a:pt x="-3554" y="985651"/>
                        <a:pt x="-4612" y="941201"/>
                        <a:pt x="25021" y="961309"/>
                      </a:cubicBezTo>
                      <a:cubicBezTo>
                        <a:pt x="54654" y="981417"/>
                        <a:pt x="128738" y="1002584"/>
                        <a:pt x="183771" y="1012109"/>
                      </a:cubicBezTo>
                      <a:cubicBezTo>
                        <a:pt x="238804" y="1021634"/>
                        <a:pt x="307596" y="1024809"/>
                        <a:pt x="355221" y="1018459"/>
                      </a:cubicBezTo>
                      <a:cubicBezTo>
                        <a:pt x="402846" y="1012109"/>
                        <a:pt x="469521" y="974009"/>
                        <a:pt x="469521" y="974009"/>
                      </a:cubicBezTo>
                      <a:lnTo>
                        <a:pt x="469521" y="974009"/>
                      </a:lnTo>
                      <a:cubicBezTo>
                        <a:pt x="472696" y="888284"/>
                        <a:pt x="503388" y="591951"/>
                        <a:pt x="488571" y="459659"/>
                      </a:cubicBezTo>
                      <a:cubicBezTo>
                        <a:pt x="473754" y="327367"/>
                        <a:pt x="412371" y="253284"/>
                        <a:pt x="380621" y="180259"/>
                      </a:cubicBezTo>
                      <a:cubicBezTo>
                        <a:pt x="348871" y="107234"/>
                        <a:pt x="298071" y="21509"/>
                        <a:pt x="298071" y="21509"/>
                      </a:cubicBezTo>
                      <a:cubicBezTo>
                        <a:pt x="284313" y="-6008"/>
                        <a:pt x="312888" y="-6008"/>
                        <a:pt x="298071" y="15159"/>
                      </a:cubicBezTo>
                      <a:cubicBezTo>
                        <a:pt x="283254" y="36326"/>
                        <a:pt x="257854" y="53259"/>
                        <a:pt x="221871" y="116759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120" name="Oval 3119">
                  <a:extLst>
                    <a:ext uri="{FF2B5EF4-FFF2-40B4-BE49-F238E27FC236}">
                      <a16:creationId xmlns:a16="http://schemas.microsoft.com/office/drawing/2014/main" id="{F1342ECB-4BAD-708F-DE91-C5D4780D1BC7}"/>
                    </a:ext>
                  </a:extLst>
                </p:cNvPr>
                <p:cNvSpPr/>
                <p:nvPr/>
              </p:nvSpPr>
              <p:spPr>
                <a:xfrm>
                  <a:off x="565323" y="3900448"/>
                  <a:ext cx="196677" cy="247599"/>
                </a:xfrm>
                <a:prstGeom prst="ellipse">
                  <a:avLst/>
                </a:prstGeom>
                <a:solidFill>
                  <a:srgbClr val="FFFF00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1" name="Freeform: Shape 3120">
                  <a:extLst>
                    <a:ext uri="{FF2B5EF4-FFF2-40B4-BE49-F238E27FC236}">
                      <a16:creationId xmlns:a16="http://schemas.microsoft.com/office/drawing/2014/main" id="{1A2563DC-6116-F0F0-1543-8156DACB0E08}"/>
                    </a:ext>
                  </a:extLst>
                </p:cNvPr>
                <p:cNvSpPr/>
                <p:nvPr/>
              </p:nvSpPr>
              <p:spPr>
                <a:xfrm flipH="1">
                  <a:off x="857826" y="3996117"/>
                  <a:ext cx="224573" cy="469900"/>
                </a:xfrm>
                <a:custGeom>
                  <a:avLst/>
                  <a:gdLst>
                    <a:gd name="connsiteX0" fmla="*/ 431800 w 476250"/>
                    <a:gd name="connsiteY0" fmla="*/ 0 h 469900"/>
                    <a:gd name="connsiteX1" fmla="*/ 107950 w 476250"/>
                    <a:gd name="connsiteY1" fmla="*/ 209550 h 469900"/>
                    <a:gd name="connsiteX2" fmla="*/ 0 w 476250"/>
                    <a:gd name="connsiteY2" fmla="*/ 469900 h 469900"/>
                    <a:gd name="connsiteX3" fmla="*/ 222250 w 476250"/>
                    <a:gd name="connsiteY3" fmla="*/ 406400 h 469900"/>
                    <a:gd name="connsiteX4" fmla="*/ 476250 w 476250"/>
                    <a:gd name="connsiteY4" fmla="*/ 355600 h 469900"/>
                    <a:gd name="connsiteX5" fmla="*/ 431800 w 476250"/>
                    <a:gd name="connsiteY5" fmla="*/ 0 h 469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76250" h="469900">
                      <a:moveTo>
                        <a:pt x="431800" y="0"/>
                      </a:moveTo>
                      <a:lnTo>
                        <a:pt x="107950" y="209550"/>
                      </a:lnTo>
                      <a:lnTo>
                        <a:pt x="0" y="469900"/>
                      </a:lnTo>
                      <a:lnTo>
                        <a:pt x="222250" y="406400"/>
                      </a:lnTo>
                      <a:lnTo>
                        <a:pt x="476250" y="355600"/>
                      </a:lnTo>
                      <a:lnTo>
                        <a:pt x="431800" y="0"/>
                      </a:lnTo>
                      <a:close/>
                    </a:path>
                  </a:pathLst>
                </a:custGeom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2" name="Freeform: Shape 3121">
                  <a:extLst>
                    <a:ext uri="{FF2B5EF4-FFF2-40B4-BE49-F238E27FC236}">
                      <a16:creationId xmlns:a16="http://schemas.microsoft.com/office/drawing/2014/main" id="{452CF002-78A3-4502-6CD4-8ACAEA4922F4}"/>
                    </a:ext>
                  </a:extLst>
                </p:cNvPr>
                <p:cNvSpPr/>
                <p:nvPr/>
              </p:nvSpPr>
              <p:spPr>
                <a:xfrm>
                  <a:off x="601514" y="3401270"/>
                  <a:ext cx="236686" cy="247600"/>
                </a:xfrm>
                <a:custGeom>
                  <a:avLst/>
                  <a:gdLst>
                    <a:gd name="connsiteX0" fmla="*/ 221871 w 492589"/>
                    <a:gd name="connsiteY0" fmla="*/ 116759 h 1021762"/>
                    <a:gd name="connsiteX1" fmla="*/ 82171 w 492589"/>
                    <a:gd name="connsiteY1" fmla="*/ 396159 h 1021762"/>
                    <a:gd name="connsiteX2" fmla="*/ 5971 w 492589"/>
                    <a:gd name="connsiteY2" fmla="*/ 891459 h 1021762"/>
                    <a:gd name="connsiteX3" fmla="*/ 25021 w 492589"/>
                    <a:gd name="connsiteY3" fmla="*/ 961309 h 1021762"/>
                    <a:gd name="connsiteX4" fmla="*/ 183771 w 492589"/>
                    <a:gd name="connsiteY4" fmla="*/ 1012109 h 1021762"/>
                    <a:gd name="connsiteX5" fmla="*/ 355221 w 492589"/>
                    <a:gd name="connsiteY5" fmla="*/ 1018459 h 1021762"/>
                    <a:gd name="connsiteX6" fmla="*/ 469521 w 492589"/>
                    <a:gd name="connsiteY6" fmla="*/ 974009 h 1021762"/>
                    <a:gd name="connsiteX7" fmla="*/ 469521 w 492589"/>
                    <a:gd name="connsiteY7" fmla="*/ 974009 h 1021762"/>
                    <a:gd name="connsiteX8" fmla="*/ 488571 w 492589"/>
                    <a:gd name="connsiteY8" fmla="*/ 459659 h 1021762"/>
                    <a:gd name="connsiteX9" fmla="*/ 380621 w 492589"/>
                    <a:gd name="connsiteY9" fmla="*/ 180259 h 1021762"/>
                    <a:gd name="connsiteX10" fmla="*/ 298071 w 492589"/>
                    <a:gd name="connsiteY10" fmla="*/ 21509 h 1021762"/>
                    <a:gd name="connsiteX11" fmla="*/ 298071 w 492589"/>
                    <a:gd name="connsiteY11" fmla="*/ 15159 h 1021762"/>
                    <a:gd name="connsiteX12" fmla="*/ 221871 w 492589"/>
                    <a:gd name="connsiteY12" fmla="*/ 116759 h 1021762"/>
                    <a:gd name="connsiteX0" fmla="*/ 200781 w 471499"/>
                    <a:gd name="connsiteY0" fmla="*/ 116759 h 1021762"/>
                    <a:gd name="connsiteX1" fmla="*/ 61081 w 471499"/>
                    <a:gd name="connsiteY1" fmla="*/ 396159 h 1021762"/>
                    <a:gd name="connsiteX2" fmla="*/ 3931 w 471499"/>
                    <a:gd name="connsiteY2" fmla="*/ 961309 h 1021762"/>
                    <a:gd name="connsiteX3" fmla="*/ 162681 w 471499"/>
                    <a:gd name="connsiteY3" fmla="*/ 1012109 h 1021762"/>
                    <a:gd name="connsiteX4" fmla="*/ 334131 w 471499"/>
                    <a:gd name="connsiteY4" fmla="*/ 1018459 h 1021762"/>
                    <a:gd name="connsiteX5" fmla="*/ 448431 w 471499"/>
                    <a:gd name="connsiteY5" fmla="*/ 974009 h 1021762"/>
                    <a:gd name="connsiteX6" fmla="*/ 448431 w 471499"/>
                    <a:gd name="connsiteY6" fmla="*/ 974009 h 1021762"/>
                    <a:gd name="connsiteX7" fmla="*/ 467481 w 471499"/>
                    <a:gd name="connsiteY7" fmla="*/ 459659 h 1021762"/>
                    <a:gd name="connsiteX8" fmla="*/ 359531 w 471499"/>
                    <a:gd name="connsiteY8" fmla="*/ 180259 h 1021762"/>
                    <a:gd name="connsiteX9" fmla="*/ 276981 w 471499"/>
                    <a:gd name="connsiteY9" fmla="*/ 21509 h 1021762"/>
                    <a:gd name="connsiteX10" fmla="*/ 276981 w 471499"/>
                    <a:gd name="connsiteY10" fmla="*/ 15159 h 1021762"/>
                    <a:gd name="connsiteX11" fmla="*/ 200781 w 471499"/>
                    <a:gd name="connsiteY11" fmla="*/ 116759 h 1021762"/>
                    <a:gd name="connsiteX0" fmla="*/ 140149 w 410867"/>
                    <a:gd name="connsiteY0" fmla="*/ 116759 h 1061447"/>
                    <a:gd name="connsiteX1" fmla="*/ 449 w 410867"/>
                    <a:gd name="connsiteY1" fmla="*/ 396159 h 1061447"/>
                    <a:gd name="connsiteX2" fmla="*/ 102049 w 410867"/>
                    <a:gd name="connsiteY2" fmla="*/ 1012109 h 1061447"/>
                    <a:gd name="connsiteX3" fmla="*/ 273499 w 410867"/>
                    <a:gd name="connsiteY3" fmla="*/ 1018459 h 1061447"/>
                    <a:gd name="connsiteX4" fmla="*/ 387799 w 410867"/>
                    <a:gd name="connsiteY4" fmla="*/ 974009 h 1061447"/>
                    <a:gd name="connsiteX5" fmla="*/ 387799 w 410867"/>
                    <a:gd name="connsiteY5" fmla="*/ 974009 h 1061447"/>
                    <a:gd name="connsiteX6" fmla="*/ 406849 w 410867"/>
                    <a:gd name="connsiteY6" fmla="*/ 459659 h 1061447"/>
                    <a:gd name="connsiteX7" fmla="*/ 298899 w 410867"/>
                    <a:gd name="connsiteY7" fmla="*/ 180259 h 1061447"/>
                    <a:gd name="connsiteX8" fmla="*/ 216349 w 410867"/>
                    <a:gd name="connsiteY8" fmla="*/ 21509 h 1061447"/>
                    <a:gd name="connsiteX9" fmla="*/ 216349 w 410867"/>
                    <a:gd name="connsiteY9" fmla="*/ 15159 h 1061447"/>
                    <a:gd name="connsiteX10" fmla="*/ 140149 w 410867"/>
                    <a:gd name="connsiteY10" fmla="*/ 116759 h 1061447"/>
                    <a:gd name="connsiteX0" fmla="*/ 142311 w 413029"/>
                    <a:gd name="connsiteY0" fmla="*/ 116759 h 1052153"/>
                    <a:gd name="connsiteX1" fmla="*/ 2611 w 413029"/>
                    <a:gd name="connsiteY1" fmla="*/ 396159 h 1052153"/>
                    <a:gd name="connsiteX2" fmla="*/ 275661 w 413029"/>
                    <a:gd name="connsiteY2" fmla="*/ 1018459 h 1052153"/>
                    <a:gd name="connsiteX3" fmla="*/ 389961 w 413029"/>
                    <a:gd name="connsiteY3" fmla="*/ 974009 h 1052153"/>
                    <a:gd name="connsiteX4" fmla="*/ 389961 w 413029"/>
                    <a:gd name="connsiteY4" fmla="*/ 974009 h 1052153"/>
                    <a:gd name="connsiteX5" fmla="*/ 409011 w 413029"/>
                    <a:gd name="connsiteY5" fmla="*/ 459659 h 1052153"/>
                    <a:gd name="connsiteX6" fmla="*/ 301061 w 413029"/>
                    <a:gd name="connsiteY6" fmla="*/ 180259 h 1052153"/>
                    <a:gd name="connsiteX7" fmla="*/ 218511 w 413029"/>
                    <a:gd name="connsiteY7" fmla="*/ 21509 h 1052153"/>
                    <a:gd name="connsiteX8" fmla="*/ 218511 w 413029"/>
                    <a:gd name="connsiteY8" fmla="*/ 15159 h 1052153"/>
                    <a:gd name="connsiteX9" fmla="*/ 142311 w 413029"/>
                    <a:gd name="connsiteY9" fmla="*/ 116759 h 1052153"/>
                    <a:gd name="connsiteX0" fmla="*/ 147025 w 417743"/>
                    <a:gd name="connsiteY0" fmla="*/ 116759 h 974009"/>
                    <a:gd name="connsiteX1" fmla="*/ 7325 w 417743"/>
                    <a:gd name="connsiteY1" fmla="*/ 396159 h 974009"/>
                    <a:gd name="connsiteX2" fmla="*/ 394675 w 417743"/>
                    <a:gd name="connsiteY2" fmla="*/ 974009 h 974009"/>
                    <a:gd name="connsiteX3" fmla="*/ 394675 w 417743"/>
                    <a:gd name="connsiteY3" fmla="*/ 974009 h 974009"/>
                    <a:gd name="connsiteX4" fmla="*/ 413725 w 417743"/>
                    <a:gd name="connsiteY4" fmla="*/ 459659 h 974009"/>
                    <a:gd name="connsiteX5" fmla="*/ 305775 w 417743"/>
                    <a:gd name="connsiteY5" fmla="*/ 180259 h 974009"/>
                    <a:gd name="connsiteX6" fmla="*/ 223225 w 417743"/>
                    <a:gd name="connsiteY6" fmla="*/ 21509 h 974009"/>
                    <a:gd name="connsiteX7" fmla="*/ 223225 w 417743"/>
                    <a:gd name="connsiteY7" fmla="*/ 15159 h 974009"/>
                    <a:gd name="connsiteX8" fmla="*/ 147025 w 417743"/>
                    <a:gd name="connsiteY8" fmla="*/ 116759 h 974009"/>
                    <a:gd name="connsiteX0" fmla="*/ 147025 w 413725"/>
                    <a:gd name="connsiteY0" fmla="*/ 116759 h 974009"/>
                    <a:gd name="connsiteX1" fmla="*/ 7325 w 413725"/>
                    <a:gd name="connsiteY1" fmla="*/ 396159 h 974009"/>
                    <a:gd name="connsiteX2" fmla="*/ 394675 w 413725"/>
                    <a:gd name="connsiteY2" fmla="*/ 974009 h 974009"/>
                    <a:gd name="connsiteX3" fmla="*/ 413725 w 413725"/>
                    <a:gd name="connsiteY3" fmla="*/ 459659 h 974009"/>
                    <a:gd name="connsiteX4" fmla="*/ 305775 w 413725"/>
                    <a:gd name="connsiteY4" fmla="*/ 180259 h 974009"/>
                    <a:gd name="connsiteX5" fmla="*/ 223225 w 413725"/>
                    <a:gd name="connsiteY5" fmla="*/ 21509 h 974009"/>
                    <a:gd name="connsiteX6" fmla="*/ 223225 w 413725"/>
                    <a:gd name="connsiteY6" fmla="*/ 15159 h 974009"/>
                    <a:gd name="connsiteX7" fmla="*/ 147025 w 413725"/>
                    <a:gd name="connsiteY7" fmla="*/ 116759 h 974009"/>
                    <a:gd name="connsiteX0" fmla="*/ 147940 w 426130"/>
                    <a:gd name="connsiteY0" fmla="*/ 116759 h 472961"/>
                    <a:gd name="connsiteX1" fmla="*/ 8240 w 426130"/>
                    <a:gd name="connsiteY1" fmla="*/ 396159 h 472961"/>
                    <a:gd name="connsiteX2" fmla="*/ 414640 w 426130"/>
                    <a:gd name="connsiteY2" fmla="*/ 459659 h 472961"/>
                    <a:gd name="connsiteX3" fmla="*/ 306690 w 426130"/>
                    <a:gd name="connsiteY3" fmla="*/ 180259 h 472961"/>
                    <a:gd name="connsiteX4" fmla="*/ 224140 w 426130"/>
                    <a:gd name="connsiteY4" fmla="*/ 21509 h 472961"/>
                    <a:gd name="connsiteX5" fmla="*/ 224140 w 426130"/>
                    <a:gd name="connsiteY5" fmla="*/ 15159 h 472961"/>
                    <a:gd name="connsiteX6" fmla="*/ 147940 w 426130"/>
                    <a:gd name="connsiteY6" fmla="*/ 116759 h 472961"/>
                    <a:gd name="connsiteX0" fmla="*/ 145018 w 365239"/>
                    <a:gd name="connsiteY0" fmla="*/ 116759 h 418692"/>
                    <a:gd name="connsiteX1" fmla="*/ 5318 w 365239"/>
                    <a:gd name="connsiteY1" fmla="*/ 396159 h 418692"/>
                    <a:gd name="connsiteX2" fmla="*/ 348218 w 365239"/>
                    <a:gd name="connsiteY2" fmla="*/ 377109 h 418692"/>
                    <a:gd name="connsiteX3" fmla="*/ 303768 w 365239"/>
                    <a:gd name="connsiteY3" fmla="*/ 180259 h 418692"/>
                    <a:gd name="connsiteX4" fmla="*/ 221218 w 365239"/>
                    <a:gd name="connsiteY4" fmla="*/ 21509 h 418692"/>
                    <a:gd name="connsiteX5" fmla="*/ 221218 w 365239"/>
                    <a:gd name="connsiteY5" fmla="*/ 15159 h 418692"/>
                    <a:gd name="connsiteX6" fmla="*/ 145018 w 365239"/>
                    <a:gd name="connsiteY6" fmla="*/ 116759 h 418692"/>
                    <a:gd name="connsiteX0" fmla="*/ 102138 w 319276"/>
                    <a:gd name="connsiteY0" fmla="*/ 116759 h 398745"/>
                    <a:gd name="connsiteX1" fmla="*/ 6888 w 319276"/>
                    <a:gd name="connsiteY1" fmla="*/ 364409 h 398745"/>
                    <a:gd name="connsiteX2" fmla="*/ 305338 w 319276"/>
                    <a:gd name="connsiteY2" fmla="*/ 377109 h 398745"/>
                    <a:gd name="connsiteX3" fmla="*/ 260888 w 319276"/>
                    <a:gd name="connsiteY3" fmla="*/ 180259 h 398745"/>
                    <a:gd name="connsiteX4" fmla="*/ 178338 w 319276"/>
                    <a:gd name="connsiteY4" fmla="*/ 21509 h 398745"/>
                    <a:gd name="connsiteX5" fmla="*/ 178338 w 319276"/>
                    <a:gd name="connsiteY5" fmla="*/ 15159 h 398745"/>
                    <a:gd name="connsiteX6" fmla="*/ 102138 w 319276"/>
                    <a:gd name="connsiteY6" fmla="*/ 116759 h 398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19276" h="398745">
                      <a:moveTo>
                        <a:pt x="102138" y="116759"/>
                      </a:moveTo>
                      <a:cubicBezTo>
                        <a:pt x="73563" y="174967"/>
                        <a:pt x="-26979" y="321017"/>
                        <a:pt x="6888" y="364409"/>
                      </a:cubicBezTo>
                      <a:cubicBezTo>
                        <a:pt x="40755" y="407801"/>
                        <a:pt x="263005" y="407801"/>
                        <a:pt x="305338" y="377109"/>
                      </a:cubicBezTo>
                      <a:cubicBezTo>
                        <a:pt x="347671" y="346417"/>
                        <a:pt x="282055" y="239526"/>
                        <a:pt x="260888" y="180259"/>
                      </a:cubicBezTo>
                      <a:cubicBezTo>
                        <a:pt x="239721" y="120992"/>
                        <a:pt x="178338" y="21509"/>
                        <a:pt x="178338" y="21509"/>
                      </a:cubicBezTo>
                      <a:cubicBezTo>
                        <a:pt x="164580" y="-6008"/>
                        <a:pt x="193155" y="-6008"/>
                        <a:pt x="178338" y="15159"/>
                      </a:cubicBezTo>
                      <a:cubicBezTo>
                        <a:pt x="163521" y="36326"/>
                        <a:pt x="130713" y="58551"/>
                        <a:pt x="102138" y="116759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BD3CF4B-DD3D-5E92-8291-36F0688DADE2}"/>
                </a:ext>
              </a:extLst>
            </p:cNvPr>
            <p:cNvGrpSpPr/>
            <p:nvPr/>
          </p:nvGrpSpPr>
          <p:grpSpPr>
            <a:xfrm>
              <a:off x="7426588" y="4486032"/>
              <a:ext cx="1144929" cy="1923314"/>
              <a:chOff x="7238999" y="3062053"/>
              <a:chExt cx="1144929" cy="1923314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CAF6D1BC-7699-0550-63F7-7CD6653AA8E9}"/>
                  </a:ext>
                </a:extLst>
              </p:cNvPr>
              <p:cNvGrpSpPr/>
              <p:nvPr/>
            </p:nvGrpSpPr>
            <p:grpSpPr>
              <a:xfrm flipH="1">
                <a:off x="7238999" y="3062053"/>
                <a:ext cx="1144929" cy="1923314"/>
                <a:chOff x="923552" y="3236361"/>
                <a:chExt cx="1815420" cy="3063867"/>
              </a:xfrm>
            </p:grpSpPr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A98E25CD-361F-E255-FEE0-FA957D29404B}"/>
                    </a:ext>
                  </a:extLst>
                </p:cNvPr>
                <p:cNvSpPr/>
                <p:nvPr/>
              </p:nvSpPr>
              <p:spPr>
                <a:xfrm>
                  <a:off x="1073020" y="4002833"/>
                  <a:ext cx="1464907" cy="671950"/>
                </a:xfrm>
                <a:custGeom>
                  <a:avLst/>
                  <a:gdLst>
                    <a:gd name="connsiteX0" fmla="*/ 0 w 1464907"/>
                    <a:gd name="connsiteY0" fmla="*/ 0 h 671950"/>
                    <a:gd name="connsiteX1" fmla="*/ 93307 w 1464907"/>
                    <a:gd name="connsiteY1" fmla="*/ 251926 h 671950"/>
                    <a:gd name="connsiteX2" fmla="*/ 205274 w 1464907"/>
                    <a:gd name="connsiteY2" fmla="*/ 466530 h 671950"/>
                    <a:gd name="connsiteX3" fmla="*/ 587829 w 1464907"/>
                    <a:gd name="connsiteY3" fmla="*/ 662473 h 671950"/>
                    <a:gd name="connsiteX4" fmla="*/ 1017037 w 1464907"/>
                    <a:gd name="connsiteY4" fmla="*/ 625151 h 671950"/>
                    <a:gd name="connsiteX5" fmla="*/ 1166327 w 1464907"/>
                    <a:gd name="connsiteY5" fmla="*/ 485191 h 671950"/>
                    <a:gd name="connsiteX6" fmla="*/ 1446245 w 1464907"/>
                    <a:gd name="connsiteY6" fmla="*/ 345232 h 671950"/>
                    <a:gd name="connsiteX7" fmla="*/ 1418253 w 1464907"/>
                    <a:gd name="connsiteY7" fmla="*/ 335902 h 671950"/>
                    <a:gd name="connsiteX8" fmla="*/ 1464907 w 1464907"/>
                    <a:gd name="connsiteY8" fmla="*/ 345232 h 671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464907" h="671950">
                      <a:moveTo>
                        <a:pt x="0" y="0"/>
                      </a:moveTo>
                      <a:cubicBezTo>
                        <a:pt x="29547" y="87085"/>
                        <a:pt x="59095" y="174171"/>
                        <a:pt x="93307" y="251926"/>
                      </a:cubicBezTo>
                      <a:cubicBezTo>
                        <a:pt x="127519" y="329681"/>
                        <a:pt x="122854" y="398105"/>
                        <a:pt x="205274" y="466530"/>
                      </a:cubicBezTo>
                      <a:cubicBezTo>
                        <a:pt x="287694" y="534955"/>
                        <a:pt x="452535" y="636036"/>
                        <a:pt x="587829" y="662473"/>
                      </a:cubicBezTo>
                      <a:cubicBezTo>
                        <a:pt x="723123" y="688910"/>
                        <a:pt x="920621" y="654698"/>
                        <a:pt x="1017037" y="625151"/>
                      </a:cubicBezTo>
                      <a:cubicBezTo>
                        <a:pt x="1113453" y="595604"/>
                        <a:pt x="1094792" y="531844"/>
                        <a:pt x="1166327" y="485191"/>
                      </a:cubicBezTo>
                      <a:cubicBezTo>
                        <a:pt x="1237862" y="438538"/>
                        <a:pt x="1446245" y="345232"/>
                        <a:pt x="1446245" y="345232"/>
                      </a:cubicBezTo>
                      <a:cubicBezTo>
                        <a:pt x="1488233" y="320351"/>
                        <a:pt x="1415143" y="335902"/>
                        <a:pt x="1418253" y="335902"/>
                      </a:cubicBezTo>
                      <a:cubicBezTo>
                        <a:pt x="1421363" y="335902"/>
                        <a:pt x="1443135" y="340567"/>
                        <a:pt x="1464907" y="345232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8ABBE8A2-1858-7D6E-5880-E1A3E3C9EB61}"/>
                    </a:ext>
                  </a:extLst>
                </p:cNvPr>
                <p:cNvSpPr/>
                <p:nvPr/>
              </p:nvSpPr>
              <p:spPr>
                <a:xfrm>
                  <a:off x="1098943" y="5151308"/>
                  <a:ext cx="756324" cy="985416"/>
                </a:xfrm>
                <a:custGeom>
                  <a:avLst/>
                  <a:gdLst>
                    <a:gd name="connsiteX0" fmla="*/ 0 w 813482"/>
                    <a:gd name="connsiteY0" fmla="*/ 756291 h 961565"/>
                    <a:gd name="connsiteX1" fmla="*/ 251927 w 813482"/>
                    <a:gd name="connsiteY1" fmla="*/ 280430 h 961565"/>
                    <a:gd name="connsiteX2" fmla="*/ 587829 w 813482"/>
                    <a:gd name="connsiteY2" fmla="*/ 512 h 961565"/>
                    <a:gd name="connsiteX3" fmla="*/ 671804 w 813482"/>
                    <a:gd name="connsiteY3" fmla="*/ 224446 h 961565"/>
                    <a:gd name="connsiteX4" fmla="*/ 793102 w 813482"/>
                    <a:gd name="connsiteY4" fmla="*/ 681646 h 961565"/>
                    <a:gd name="connsiteX5" fmla="*/ 802433 w 813482"/>
                    <a:gd name="connsiteY5" fmla="*/ 756291 h 961565"/>
                    <a:gd name="connsiteX6" fmla="*/ 681135 w 813482"/>
                    <a:gd name="connsiteY6" fmla="*/ 961565 h 961565"/>
                    <a:gd name="connsiteX7" fmla="*/ 681135 w 813482"/>
                    <a:gd name="connsiteY7" fmla="*/ 961565 h 961565"/>
                    <a:gd name="connsiteX0" fmla="*/ 0 w 813482"/>
                    <a:gd name="connsiteY0" fmla="*/ 886919 h 961565"/>
                    <a:gd name="connsiteX1" fmla="*/ 251927 w 813482"/>
                    <a:gd name="connsiteY1" fmla="*/ 280430 h 961565"/>
                    <a:gd name="connsiteX2" fmla="*/ 587829 w 813482"/>
                    <a:gd name="connsiteY2" fmla="*/ 512 h 961565"/>
                    <a:gd name="connsiteX3" fmla="*/ 671804 w 813482"/>
                    <a:gd name="connsiteY3" fmla="*/ 224446 h 961565"/>
                    <a:gd name="connsiteX4" fmla="*/ 793102 w 813482"/>
                    <a:gd name="connsiteY4" fmla="*/ 681646 h 961565"/>
                    <a:gd name="connsiteX5" fmla="*/ 802433 w 813482"/>
                    <a:gd name="connsiteY5" fmla="*/ 756291 h 961565"/>
                    <a:gd name="connsiteX6" fmla="*/ 681135 w 813482"/>
                    <a:gd name="connsiteY6" fmla="*/ 961565 h 961565"/>
                    <a:gd name="connsiteX7" fmla="*/ 681135 w 813482"/>
                    <a:gd name="connsiteY7" fmla="*/ 961565 h 961565"/>
                    <a:gd name="connsiteX0" fmla="*/ 18680 w 574987"/>
                    <a:gd name="connsiteY0" fmla="*/ 977407 h 977407"/>
                    <a:gd name="connsiteX1" fmla="*/ 13432 w 574987"/>
                    <a:gd name="connsiteY1" fmla="*/ 280430 h 977407"/>
                    <a:gd name="connsiteX2" fmla="*/ 349334 w 574987"/>
                    <a:gd name="connsiteY2" fmla="*/ 512 h 977407"/>
                    <a:gd name="connsiteX3" fmla="*/ 433309 w 574987"/>
                    <a:gd name="connsiteY3" fmla="*/ 224446 h 977407"/>
                    <a:gd name="connsiteX4" fmla="*/ 554607 w 574987"/>
                    <a:gd name="connsiteY4" fmla="*/ 681646 h 977407"/>
                    <a:gd name="connsiteX5" fmla="*/ 563938 w 574987"/>
                    <a:gd name="connsiteY5" fmla="*/ 756291 h 977407"/>
                    <a:gd name="connsiteX6" fmla="*/ 442640 w 574987"/>
                    <a:gd name="connsiteY6" fmla="*/ 961565 h 977407"/>
                    <a:gd name="connsiteX7" fmla="*/ 442640 w 574987"/>
                    <a:gd name="connsiteY7" fmla="*/ 961565 h 977407"/>
                    <a:gd name="connsiteX0" fmla="*/ 63302 w 619609"/>
                    <a:gd name="connsiteY0" fmla="*/ 985319 h 985319"/>
                    <a:gd name="connsiteX1" fmla="*/ 10429 w 619609"/>
                    <a:gd name="connsiteY1" fmla="*/ 512180 h 985319"/>
                    <a:gd name="connsiteX2" fmla="*/ 393956 w 619609"/>
                    <a:gd name="connsiteY2" fmla="*/ 8424 h 985319"/>
                    <a:gd name="connsiteX3" fmla="*/ 477931 w 619609"/>
                    <a:gd name="connsiteY3" fmla="*/ 232358 h 985319"/>
                    <a:gd name="connsiteX4" fmla="*/ 599229 w 619609"/>
                    <a:gd name="connsiteY4" fmla="*/ 689558 h 985319"/>
                    <a:gd name="connsiteX5" fmla="*/ 608560 w 619609"/>
                    <a:gd name="connsiteY5" fmla="*/ 764203 h 985319"/>
                    <a:gd name="connsiteX6" fmla="*/ 487262 w 619609"/>
                    <a:gd name="connsiteY6" fmla="*/ 969477 h 985319"/>
                    <a:gd name="connsiteX7" fmla="*/ 487262 w 619609"/>
                    <a:gd name="connsiteY7" fmla="*/ 969477 h 985319"/>
                    <a:gd name="connsiteX0" fmla="*/ 63302 w 715862"/>
                    <a:gd name="connsiteY0" fmla="*/ 985319 h 985319"/>
                    <a:gd name="connsiteX1" fmla="*/ 10429 w 715862"/>
                    <a:gd name="connsiteY1" fmla="*/ 512180 h 985319"/>
                    <a:gd name="connsiteX2" fmla="*/ 393956 w 715862"/>
                    <a:gd name="connsiteY2" fmla="*/ 8424 h 985319"/>
                    <a:gd name="connsiteX3" fmla="*/ 477931 w 715862"/>
                    <a:gd name="connsiteY3" fmla="*/ 232358 h 985319"/>
                    <a:gd name="connsiteX4" fmla="*/ 599229 w 715862"/>
                    <a:gd name="connsiteY4" fmla="*/ 689558 h 985319"/>
                    <a:gd name="connsiteX5" fmla="*/ 608560 w 715862"/>
                    <a:gd name="connsiteY5" fmla="*/ 764203 h 985319"/>
                    <a:gd name="connsiteX6" fmla="*/ 487262 w 715862"/>
                    <a:gd name="connsiteY6" fmla="*/ 969477 h 985319"/>
                    <a:gd name="connsiteX7" fmla="*/ 715862 w 715862"/>
                    <a:gd name="connsiteY7" fmla="*/ 955190 h 985319"/>
                    <a:gd name="connsiteX0" fmla="*/ 63302 w 619609"/>
                    <a:gd name="connsiteY0" fmla="*/ 985319 h 985319"/>
                    <a:gd name="connsiteX1" fmla="*/ 10429 w 619609"/>
                    <a:gd name="connsiteY1" fmla="*/ 512180 h 985319"/>
                    <a:gd name="connsiteX2" fmla="*/ 393956 w 619609"/>
                    <a:gd name="connsiteY2" fmla="*/ 8424 h 985319"/>
                    <a:gd name="connsiteX3" fmla="*/ 477931 w 619609"/>
                    <a:gd name="connsiteY3" fmla="*/ 232358 h 985319"/>
                    <a:gd name="connsiteX4" fmla="*/ 599229 w 619609"/>
                    <a:gd name="connsiteY4" fmla="*/ 689558 h 985319"/>
                    <a:gd name="connsiteX5" fmla="*/ 608560 w 619609"/>
                    <a:gd name="connsiteY5" fmla="*/ 764203 h 985319"/>
                    <a:gd name="connsiteX6" fmla="*/ 487262 w 619609"/>
                    <a:gd name="connsiteY6" fmla="*/ 969477 h 985319"/>
                    <a:gd name="connsiteX0" fmla="*/ 63302 w 663474"/>
                    <a:gd name="connsiteY0" fmla="*/ 985319 h 985319"/>
                    <a:gd name="connsiteX1" fmla="*/ 10429 w 663474"/>
                    <a:gd name="connsiteY1" fmla="*/ 512180 h 985319"/>
                    <a:gd name="connsiteX2" fmla="*/ 393956 w 663474"/>
                    <a:gd name="connsiteY2" fmla="*/ 8424 h 985319"/>
                    <a:gd name="connsiteX3" fmla="*/ 477931 w 663474"/>
                    <a:gd name="connsiteY3" fmla="*/ 232358 h 985319"/>
                    <a:gd name="connsiteX4" fmla="*/ 599229 w 663474"/>
                    <a:gd name="connsiteY4" fmla="*/ 689558 h 985319"/>
                    <a:gd name="connsiteX5" fmla="*/ 608560 w 663474"/>
                    <a:gd name="connsiteY5" fmla="*/ 764203 h 985319"/>
                    <a:gd name="connsiteX6" fmla="*/ 663474 w 663474"/>
                    <a:gd name="connsiteY6" fmla="*/ 964715 h 985319"/>
                    <a:gd name="connsiteX0" fmla="*/ 63302 w 663474"/>
                    <a:gd name="connsiteY0" fmla="*/ 985319 h 985319"/>
                    <a:gd name="connsiteX1" fmla="*/ 10429 w 663474"/>
                    <a:gd name="connsiteY1" fmla="*/ 512180 h 985319"/>
                    <a:gd name="connsiteX2" fmla="*/ 393956 w 663474"/>
                    <a:gd name="connsiteY2" fmla="*/ 8424 h 985319"/>
                    <a:gd name="connsiteX3" fmla="*/ 477931 w 663474"/>
                    <a:gd name="connsiteY3" fmla="*/ 232358 h 985319"/>
                    <a:gd name="connsiteX4" fmla="*/ 599229 w 663474"/>
                    <a:gd name="connsiteY4" fmla="*/ 689558 h 985319"/>
                    <a:gd name="connsiteX5" fmla="*/ 663474 w 663474"/>
                    <a:gd name="connsiteY5" fmla="*/ 964715 h 985319"/>
                    <a:gd name="connsiteX0" fmla="*/ 63302 w 756324"/>
                    <a:gd name="connsiteY0" fmla="*/ 985416 h 985416"/>
                    <a:gd name="connsiteX1" fmla="*/ 10429 w 756324"/>
                    <a:gd name="connsiteY1" fmla="*/ 512277 h 985416"/>
                    <a:gd name="connsiteX2" fmla="*/ 393956 w 756324"/>
                    <a:gd name="connsiteY2" fmla="*/ 8521 h 985416"/>
                    <a:gd name="connsiteX3" fmla="*/ 477931 w 756324"/>
                    <a:gd name="connsiteY3" fmla="*/ 232455 h 985416"/>
                    <a:gd name="connsiteX4" fmla="*/ 751629 w 756324"/>
                    <a:gd name="connsiteY4" fmla="*/ 703942 h 985416"/>
                    <a:gd name="connsiteX5" fmla="*/ 663474 w 756324"/>
                    <a:gd name="connsiteY5" fmla="*/ 964812 h 9854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56324" h="985416">
                      <a:moveTo>
                        <a:pt x="63302" y="985416"/>
                      </a:moveTo>
                      <a:cubicBezTo>
                        <a:pt x="140280" y="810467"/>
                        <a:pt x="-44680" y="675093"/>
                        <a:pt x="10429" y="512277"/>
                      </a:cubicBezTo>
                      <a:cubicBezTo>
                        <a:pt x="65538" y="349461"/>
                        <a:pt x="316039" y="55158"/>
                        <a:pt x="393956" y="8521"/>
                      </a:cubicBezTo>
                      <a:cubicBezTo>
                        <a:pt x="471873" y="-38116"/>
                        <a:pt x="418319" y="116552"/>
                        <a:pt x="477931" y="232455"/>
                      </a:cubicBezTo>
                      <a:cubicBezTo>
                        <a:pt x="537543" y="348358"/>
                        <a:pt x="720705" y="581882"/>
                        <a:pt x="751629" y="703942"/>
                      </a:cubicBezTo>
                      <a:cubicBezTo>
                        <a:pt x="782553" y="826002"/>
                        <a:pt x="650090" y="907488"/>
                        <a:pt x="663474" y="964812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FE928750-FF83-04DE-09A3-E1DF53982BA1}"/>
                    </a:ext>
                  </a:extLst>
                </p:cNvPr>
                <p:cNvSpPr/>
                <p:nvPr/>
              </p:nvSpPr>
              <p:spPr>
                <a:xfrm rot="20576888">
                  <a:off x="966192" y="5029822"/>
                  <a:ext cx="923730" cy="857527"/>
                </a:xfrm>
                <a:custGeom>
                  <a:avLst/>
                  <a:gdLst>
                    <a:gd name="connsiteX0" fmla="*/ 363894 w 923730"/>
                    <a:gd name="connsiteY0" fmla="*/ 27992 h 709127"/>
                    <a:gd name="connsiteX1" fmla="*/ 0 w 923730"/>
                    <a:gd name="connsiteY1" fmla="*/ 382555 h 709127"/>
                    <a:gd name="connsiteX2" fmla="*/ 149290 w 923730"/>
                    <a:gd name="connsiteY2" fmla="*/ 522514 h 709127"/>
                    <a:gd name="connsiteX3" fmla="*/ 354563 w 923730"/>
                    <a:gd name="connsiteY3" fmla="*/ 597159 h 709127"/>
                    <a:gd name="connsiteX4" fmla="*/ 606490 w 923730"/>
                    <a:gd name="connsiteY4" fmla="*/ 223935 h 709127"/>
                    <a:gd name="connsiteX5" fmla="*/ 513183 w 923730"/>
                    <a:gd name="connsiteY5" fmla="*/ 382555 h 709127"/>
                    <a:gd name="connsiteX6" fmla="*/ 597159 w 923730"/>
                    <a:gd name="connsiteY6" fmla="*/ 671804 h 709127"/>
                    <a:gd name="connsiteX7" fmla="*/ 886408 w 923730"/>
                    <a:gd name="connsiteY7" fmla="*/ 709127 h 709127"/>
                    <a:gd name="connsiteX8" fmla="*/ 923730 w 923730"/>
                    <a:gd name="connsiteY8" fmla="*/ 261257 h 709127"/>
                    <a:gd name="connsiteX9" fmla="*/ 793102 w 923730"/>
                    <a:gd name="connsiteY9" fmla="*/ 46653 h 709127"/>
                    <a:gd name="connsiteX10" fmla="*/ 569167 w 923730"/>
                    <a:gd name="connsiteY10" fmla="*/ 0 h 709127"/>
                    <a:gd name="connsiteX11" fmla="*/ 363894 w 923730"/>
                    <a:gd name="connsiteY11" fmla="*/ 27992 h 7091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23730" h="709127">
                      <a:moveTo>
                        <a:pt x="363894" y="27992"/>
                      </a:moveTo>
                      <a:lnTo>
                        <a:pt x="0" y="382555"/>
                      </a:lnTo>
                      <a:lnTo>
                        <a:pt x="149290" y="522514"/>
                      </a:lnTo>
                      <a:lnTo>
                        <a:pt x="354563" y="597159"/>
                      </a:lnTo>
                      <a:lnTo>
                        <a:pt x="606490" y="223935"/>
                      </a:lnTo>
                      <a:lnTo>
                        <a:pt x="513183" y="382555"/>
                      </a:lnTo>
                      <a:lnTo>
                        <a:pt x="597159" y="671804"/>
                      </a:lnTo>
                      <a:lnTo>
                        <a:pt x="886408" y="709127"/>
                      </a:lnTo>
                      <a:lnTo>
                        <a:pt x="923730" y="261257"/>
                      </a:lnTo>
                      <a:lnTo>
                        <a:pt x="793102" y="46653"/>
                      </a:lnTo>
                      <a:lnTo>
                        <a:pt x="569167" y="0"/>
                      </a:lnTo>
                      <a:lnTo>
                        <a:pt x="363894" y="27992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61123E6E-348B-6C90-B035-19A0F3DD53CC}"/>
                    </a:ext>
                  </a:extLst>
                </p:cNvPr>
                <p:cNvSpPr/>
                <p:nvPr/>
              </p:nvSpPr>
              <p:spPr>
                <a:xfrm>
                  <a:off x="1113127" y="4277060"/>
                  <a:ext cx="1141079" cy="903903"/>
                </a:xfrm>
                <a:custGeom>
                  <a:avLst/>
                  <a:gdLst>
                    <a:gd name="connsiteX0" fmla="*/ 201199 w 1143717"/>
                    <a:gd name="connsiteY0" fmla="*/ 74645 h 1019014"/>
                    <a:gd name="connsiteX1" fmla="*/ 5256 w 1143717"/>
                    <a:gd name="connsiteY1" fmla="*/ 186612 h 1019014"/>
                    <a:gd name="connsiteX2" fmla="*/ 51909 w 1143717"/>
                    <a:gd name="connsiteY2" fmla="*/ 223934 h 1019014"/>
                    <a:gd name="connsiteX3" fmla="*/ 210530 w 1143717"/>
                    <a:gd name="connsiteY3" fmla="*/ 345232 h 1019014"/>
                    <a:gd name="connsiteX4" fmla="*/ 182538 w 1143717"/>
                    <a:gd name="connsiteY4" fmla="*/ 625151 h 1019014"/>
                    <a:gd name="connsiteX5" fmla="*/ 61240 w 1143717"/>
                    <a:gd name="connsiteY5" fmla="*/ 858416 h 1019014"/>
                    <a:gd name="connsiteX6" fmla="*/ 61240 w 1143717"/>
                    <a:gd name="connsiteY6" fmla="*/ 858416 h 1019014"/>
                    <a:gd name="connsiteX7" fmla="*/ 257183 w 1143717"/>
                    <a:gd name="connsiteY7" fmla="*/ 830424 h 1019014"/>
                    <a:gd name="connsiteX8" fmla="*/ 583754 w 1143717"/>
                    <a:gd name="connsiteY8" fmla="*/ 886408 h 1019014"/>
                    <a:gd name="connsiteX9" fmla="*/ 686391 w 1143717"/>
                    <a:gd name="connsiteY9" fmla="*/ 1017037 h 1019014"/>
                    <a:gd name="connsiteX10" fmla="*/ 695722 w 1143717"/>
                    <a:gd name="connsiteY10" fmla="*/ 951722 h 1019014"/>
                    <a:gd name="connsiteX11" fmla="*/ 714383 w 1143717"/>
                    <a:gd name="connsiteY11" fmla="*/ 774441 h 1019014"/>
                    <a:gd name="connsiteX12" fmla="*/ 873003 w 1143717"/>
                    <a:gd name="connsiteY12" fmla="*/ 597159 h 1019014"/>
                    <a:gd name="connsiteX13" fmla="*/ 1087607 w 1143717"/>
                    <a:gd name="connsiteY13" fmla="*/ 485192 h 1019014"/>
                    <a:gd name="connsiteX14" fmla="*/ 1143591 w 1143717"/>
                    <a:gd name="connsiteY14" fmla="*/ 503853 h 1019014"/>
                    <a:gd name="connsiteX15" fmla="*/ 1078277 w 1143717"/>
                    <a:gd name="connsiteY15" fmla="*/ 345232 h 1019014"/>
                    <a:gd name="connsiteX16" fmla="*/ 1087607 w 1143717"/>
                    <a:gd name="connsiteY16" fmla="*/ 214604 h 1019014"/>
                    <a:gd name="connsiteX17" fmla="*/ 966309 w 1143717"/>
                    <a:gd name="connsiteY17" fmla="*/ 251926 h 1019014"/>
                    <a:gd name="connsiteX18" fmla="*/ 705052 w 1143717"/>
                    <a:gd name="connsiteY18" fmla="*/ 289249 h 1019014"/>
                    <a:gd name="connsiteX19" fmla="*/ 443795 w 1143717"/>
                    <a:gd name="connsiteY19" fmla="*/ 223934 h 1019014"/>
                    <a:gd name="connsiteX20" fmla="*/ 275844 w 1143717"/>
                    <a:gd name="connsiteY20" fmla="*/ 0 h 1019014"/>
                    <a:gd name="connsiteX0" fmla="*/ 270254 w 1147458"/>
                    <a:gd name="connsiteY0" fmla="*/ 0 h 1028345"/>
                    <a:gd name="connsiteX1" fmla="*/ 8997 w 1147458"/>
                    <a:gd name="connsiteY1" fmla="*/ 195943 h 1028345"/>
                    <a:gd name="connsiteX2" fmla="*/ 55650 w 1147458"/>
                    <a:gd name="connsiteY2" fmla="*/ 233265 h 1028345"/>
                    <a:gd name="connsiteX3" fmla="*/ 214271 w 1147458"/>
                    <a:gd name="connsiteY3" fmla="*/ 354563 h 1028345"/>
                    <a:gd name="connsiteX4" fmla="*/ 186279 w 1147458"/>
                    <a:gd name="connsiteY4" fmla="*/ 634482 h 1028345"/>
                    <a:gd name="connsiteX5" fmla="*/ 64981 w 1147458"/>
                    <a:gd name="connsiteY5" fmla="*/ 867747 h 1028345"/>
                    <a:gd name="connsiteX6" fmla="*/ 64981 w 1147458"/>
                    <a:gd name="connsiteY6" fmla="*/ 867747 h 1028345"/>
                    <a:gd name="connsiteX7" fmla="*/ 260924 w 1147458"/>
                    <a:gd name="connsiteY7" fmla="*/ 839755 h 1028345"/>
                    <a:gd name="connsiteX8" fmla="*/ 587495 w 1147458"/>
                    <a:gd name="connsiteY8" fmla="*/ 895739 h 1028345"/>
                    <a:gd name="connsiteX9" fmla="*/ 690132 w 1147458"/>
                    <a:gd name="connsiteY9" fmla="*/ 1026368 h 1028345"/>
                    <a:gd name="connsiteX10" fmla="*/ 699463 w 1147458"/>
                    <a:gd name="connsiteY10" fmla="*/ 961053 h 1028345"/>
                    <a:gd name="connsiteX11" fmla="*/ 718124 w 1147458"/>
                    <a:gd name="connsiteY11" fmla="*/ 783772 h 1028345"/>
                    <a:gd name="connsiteX12" fmla="*/ 876744 w 1147458"/>
                    <a:gd name="connsiteY12" fmla="*/ 606490 h 1028345"/>
                    <a:gd name="connsiteX13" fmla="*/ 1091348 w 1147458"/>
                    <a:gd name="connsiteY13" fmla="*/ 494523 h 1028345"/>
                    <a:gd name="connsiteX14" fmla="*/ 1147332 w 1147458"/>
                    <a:gd name="connsiteY14" fmla="*/ 513184 h 1028345"/>
                    <a:gd name="connsiteX15" fmla="*/ 1082018 w 1147458"/>
                    <a:gd name="connsiteY15" fmla="*/ 354563 h 1028345"/>
                    <a:gd name="connsiteX16" fmla="*/ 1091348 w 1147458"/>
                    <a:gd name="connsiteY16" fmla="*/ 223935 h 1028345"/>
                    <a:gd name="connsiteX17" fmla="*/ 970050 w 1147458"/>
                    <a:gd name="connsiteY17" fmla="*/ 261257 h 1028345"/>
                    <a:gd name="connsiteX18" fmla="*/ 708793 w 1147458"/>
                    <a:gd name="connsiteY18" fmla="*/ 298580 h 1028345"/>
                    <a:gd name="connsiteX19" fmla="*/ 447536 w 1147458"/>
                    <a:gd name="connsiteY19" fmla="*/ 233265 h 1028345"/>
                    <a:gd name="connsiteX20" fmla="*/ 279585 w 1147458"/>
                    <a:gd name="connsiteY20" fmla="*/ 9331 h 1028345"/>
                    <a:gd name="connsiteX0" fmla="*/ 270254 w 1147458"/>
                    <a:gd name="connsiteY0" fmla="*/ 0 h 1028345"/>
                    <a:gd name="connsiteX1" fmla="*/ 8997 w 1147458"/>
                    <a:gd name="connsiteY1" fmla="*/ 195943 h 1028345"/>
                    <a:gd name="connsiteX2" fmla="*/ 55650 w 1147458"/>
                    <a:gd name="connsiteY2" fmla="*/ 233265 h 1028345"/>
                    <a:gd name="connsiteX3" fmla="*/ 214271 w 1147458"/>
                    <a:gd name="connsiteY3" fmla="*/ 354563 h 1028345"/>
                    <a:gd name="connsiteX4" fmla="*/ 186279 w 1147458"/>
                    <a:gd name="connsiteY4" fmla="*/ 634482 h 1028345"/>
                    <a:gd name="connsiteX5" fmla="*/ 64981 w 1147458"/>
                    <a:gd name="connsiteY5" fmla="*/ 867747 h 1028345"/>
                    <a:gd name="connsiteX6" fmla="*/ 64981 w 1147458"/>
                    <a:gd name="connsiteY6" fmla="*/ 867747 h 1028345"/>
                    <a:gd name="connsiteX7" fmla="*/ 260924 w 1147458"/>
                    <a:gd name="connsiteY7" fmla="*/ 839755 h 1028345"/>
                    <a:gd name="connsiteX8" fmla="*/ 587495 w 1147458"/>
                    <a:gd name="connsiteY8" fmla="*/ 895739 h 1028345"/>
                    <a:gd name="connsiteX9" fmla="*/ 690132 w 1147458"/>
                    <a:gd name="connsiteY9" fmla="*/ 1026368 h 1028345"/>
                    <a:gd name="connsiteX10" fmla="*/ 699463 w 1147458"/>
                    <a:gd name="connsiteY10" fmla="*/ 961053 h 1028345"/>
                    <a:gd name="connsiteX11" fmla="*/ 718124 w 1147458"/>
                    <a:gd name="connsiteY11" fmla="*/ 783772 h 1028345"/>
                    <a:gd name="connsiteX12" fmla="*/ 876744 w 1147458"/>
                    <a:gd name="connsiteY12" fmla="*/ 606490 h 1028345"/>
                    <a:gd name="connsiteX13" fmla="*/ 1091348 w 1147458"/>
                    <a:gd name="connsiteY13" fmla="*/ 494523 h 1028345"/>
                    <a:gd name="connsiteX14" fmla="*/ 1147332 w 1147458"/>
                    <a:gd name="connsiteY14" fmla="*/ 513184 h 1028345"/>
                    <a:gd name="connsiteX15" fmla="*/ 1082018 w 1147458"/>
                    <a:gd name="connsiteY15" fmla="*/ 354563 h 1028345"/>
                    <a:gd name="connsiteX16" fmla="*/ 1091348 w 1147458"/>
                    <a:gd name="connsiteY16" fmla="*/ 223935 h 1028345"/>
                    <a:gd name="connsiteX17" fmla="*/ 970050 w 1147458"/>
                    <a:gd name="connsiteY17" fmla="*/ 261257 h 1028345"/>
                    <a:gd name="connsiteX18" fmla="*/ 708793 w 1147458"/>
                    <a:gd name="connsiteY18" fmla="*/ 298580 h 1028345"/>
                    <a:gd name="connsiteX19" fmla="*/ 447536 w 1147458"/>
                    <a:gd name="connsiteY19" fmla="*/ 233265 h 1028345"/>
                    <a:gd name="connsiteX20" fmla="*/ 260924 w 1147458"/>
                    <a:gd name="connsiteY20" fmla="*/ 27992 h 1028345"/>
                    <a:gd name="connsiteX0" fmla="*/ 270254 w 1147458"/>
                    <a:gd name="connsiteY0" fmla="*/ 0 h 964433"/>
                    <a:gd name="connsiteX1" fmla="*/ 8997 w 1147458"/>
                    <a:gd name="connsiteY1" fmla="*/ 195943 h 964433"/>
                    <a:gd name="connsiteX2" fmla="*/ 55650 w 1147458"/>
                    <a:gd name="connsiteY2" fmla="*/ 233265 h 964433"/>
                    <a:gd name="connsiteX3" fmla="*/ 214271 w 1147458"/>
                    <a:gd name="connsiteY3" fmla="*/ 354563 h 964433"/>
                    <a:gd name="connsiteX4" fmla="*/ 186279 w 1147458"/>
                    <a:gd name="connsiteY4" fmla="*/ 634482 h 964433"/>
                    <a:gd name="connsiteX5" fmla="*/ 64981 w 1147458"/>
                    <a:gd name="connsiteY5" fmla="*/ 867747 h 964433"/>
                    <a:gd name="connsiteX6" fmla="*/ 64981 w 1147458"/>
                    <a:gd name="connsiteY6" fmla="*/ 867747 h 964433"/>
                    <a:gd name="connsiteX7" fmla="*/ 260924 w 1147458"/>
                    <a:gd name="connsiteY7" fmla="*/ 839755 h 964433"/>
                    <a:gd name="connsiteX8" fmla="*/ 587495 w 1147458"/>
                    <a:gd name="connsiteY8" fmla="*/ 895739 h 964433"/>
                    <a:gd name="connsiteX9" fmla="*/ 699463 w 1147458"/>
                    <a:gd name="connsiteY9" fmla="*/ 961053 h 964433"/>
                    <a:gd name="connsiteX10" fmla="*/ 718124 w 1147458"/>
                    <a:gd name="connsiteY10" fmla="*/ 783772 h 964433"/>
                    <a:gd name="connsiteX11" fmla="*/ 876744 w 1147458"/>
                    <a:gd name="connsiteY11" fmla="*/ 606490 h 964433"/>
                    <a:gd name="connsiteX12" fmla="*/ 1091348 w 1147458"/>
                    <a:gd name="connsiteY12" fmla="*/ 494523 h 964433"/>
                    <a:gd name="connsiteX13" fmla="*/ 1147332 w 1147458"/>
                    <a:gd name="connsiteY13" fmla="*/ 513184 h 964433"/>
                    <a:gd name="connsiteX14" fmla="*/ 1082018 w 1147458"/>
                    <a:gd name="connsiteY14" fmla="*/ 354563 h 964433"/>
                    <a:gd name="connsiteX15" fmla="*/ 1091348 w 1147458"/>
                    <a:gd name="connsiteY15" fmla="*/ 223935 h 964433"/>
                    <a:gd name="connsiteX16" fmla="*/ 970050 w 1147458"/>
                    <a:gd name="connsiteY16" fmla="*/ 261257 h 964433"/>
                    <a:gd name="connsiteX17" fmla="*/ 708793 w 1147458"/>
                    <a:gd name="connsiteY17" fmla="*/ 298580 h 964433"/>
                    <a:gd name="connsiteX18" fmla="*/ 447536 w 1147458"/>
                    <a:gd name="connsiteY18" fmla="*/ 233265 h 964433"/>
                    <a:gd name="connsiteX19" fmla="*/ 260924 w 1147458"/>
                    <a:gd name="connsiteY19" fmla="*/ 27992 h 964433"/>
                    <a:gd name="connsiteX0" fmla="*/ 270254 w 1147458"/>
                    <a:gd name="connsiteY0" fmla="*/ 0 h 969032"/>
                    <a:gd name="connsiteX1" fmla="*/ 8997 w 1147458"/>
                    <a:gd name="connsiteY1" fmla="*/ 195943 h 969032"/>
                    <a:gd name="connsiteX2" fmla="*/ 55650 w 1147458"/>
                    <a:gd name="connsiteY2" fmla="*/ 233265 h 969032"/>
                    <a:gd name="connsiteX3" fmla="*/ 214271 w 1147458"/>
                    <a:gd name="connsiteY3" fmla="*/ 354563 h 969032"/>
                    <a:gd name="connsiteX4" fmla="*/ 186279 w 1147458"/>
                    <a:gd name="connsiteY4" fmla="*/ 634482 h 969032"/>
                    <a:gd name="connsiteX5" fmla="*/ 64981 w 1147458"/>
                    <a:gd name="connsiteY5" fmla="*/ 867747 h 969032"/>
                    <a:gd name="connsiteX6" fmla="*/ 64981 w 1147458"/>
                    <a:gd name="connsiteY6" fmla="*/ 867747 h 969032"/>
                    <a:gd name="connsiteX7" fmla="*/ 260924 w 1147458"/>
                    <a:gd name="connsiteY7" fmla="*/ 839755 h 969032"/>
                    <a:gd name="connsiteX8" fmla="*/ 587495 w 1147458"/>
                    <a:gd name="connsiteY8" fmla="*/ 895739 h 969032"/>
                    <a:gd name="connsiteX9" fmla="*/ 747088 w 1147458"/>
                    <a:gd name="connsiteY9" fmla="*/ 965816 h 969032"/>
                    <a:gd name="connsiteX10" fmla="*/ 718124 w 1147458"/>
                    <a:gd name="connsiteY10" fmla="*/ 783772 h 969032"/>
                    <a:gd name="connsiteX11" fmla="*/ 876744 w 1147458"/>
                    <a:gd name="connsiteY11" fmla="*/ 606490 h 969032"/>
                    <a:gd name="connsiteX12" fmla="*/ 1091348 w 1147458"/>
                    <a:gd name="connsiteY12" fmla="*/ 494523 h 969032"/>
                    <a:gd name="connsiteX13" fmla="*/ 1147332 w 1147458"/>
                    <a:gd name="connsiteY13" fmla="*/ 513184 h 969032"/>
                    <a:gd name="connsiteX14" fmla="*/ 1082018 w 1147458"/>
                    <a:gd name="connsiteY14" fmla="*/ 354563 h 969032"/>
                    <a:gd name="connsiteX15" fmla="*/ 1091348 w 1147458"/>
                    <a:gd name="connsiteY15" fmla="*/ 223935 h 969032"/>
                    <a:gd name="connsiteX16" fmla="*/ 970050 w 1147458"/>
                    <a:gd name="connsiteY16" fmla="*/ 261257 h 969032"/>
                    <a:gd name="connsiteX17" fmla="*/ 708793 w 1147458"/>
                    <a:gd name="connsiteY17" fmla="*/ 298580 h 969032"/>
                    <a:gd name="connsiteX18" fmla="*/ 447536 w 1147458"/>
                    <a:gd name="connsiteY18" fmla="*/ 233265 h 969032"/>
                    <a:gd name="connsiteX19" fmla="*/ 260924 w 1147458"/>
                    <a:gd name="connsiteY19" fmla="*/ 27992 h 969032"/>
                    <a:gd name="connsiteX0" fmla="*/ 270254 w 1147458"/>
                    <a:gd name="connsiteY0" fmla="*/ 0 h 932964"/>
                    <a:gd name="connsiteX1" fmla="*/ 8997 w 1147458"/>
                    <a:gd name="connsiteY1" fmla="*/ 195943 h 932964"/>
                    <a:gd name="connsiteX2" fmla="*/ 55650 w 1147458"/>
                    <a:gd name="connsiteY2" fmla="*/ 233265 h 932964"/>
                    <a:gd name="connsiteX3" fmla="*/ 214271 w 1147458"/>
                    <a:gd name="connsiteY3" fmla="*/ 354563 h 932964"/>
                    <a:gd name="connsiteX4" fmla="*/ 186279 w 1147458"/>
                    <a:gd name="connsiteY4" fmla="*/ 634482 h 932964"/>
                    <a:gd name="connsiteX5" fmla="*/ 64981 w 1147458"/>
                    <a:gd name="connsiteY5" fmla="*/ 867747 h 932964"/>
                    <a:gd name="connsiteX6" fmla="*/ 64981 w 1147458"/>
                    <a:gd name="connsiteY6" fmla="*/ 867747 h 932964"/>
                    <a:gd name="connsiteX7" fmla="*/ 260924 w 1147458"/>
                    <a:gd name="connsiteY7" fmla="*/ 839755 h 932964"/>
                    <a:gd name="connsiteX8" fmla="*/ 587495 w 1147458"/>
                    <a:gd name="connsiteY8" fmla="*/ 895739 h 932964"/>
                    <a:gd name="connsiteX9" fmla="*/ 718513 w 1147458"/>
                    <a:gd name="connsiteY9" fmla="*/ 927716 h 932964"/>
                    <a:gd name="connsiteX10" fmla="*/ 718124 w 1147458"/>
                    <a:gd name="connsiteY10" fmla="*/ 783772 h 932964"/>
                    <a:gd name="connsiteX11" fmla="*/ 876744 w 1147458"/>
                    <a:gd name="connsiteY11" fmla="*/ 606490 h 932964"/>
                    <a:gd name="connsiteX12" fmla="*/ 1091348 w 1147458"/>
                    <a:gd name="connsiteY12" fmla="*/ 494523 h 932964"/>
                    <a:gd name="connsiteX13" fmla="*/ 1147332 w 1147458"/>
                    <a:gd name="connsiteY13" fmla="*/ 513184 h 932964"/>
                    <a:gd name="connsiteX14" fmla="*/ 1082018 w 1147458"/>
                    <a:gd name="connsiteY14" fmla="*/ 354563 h 932964"/>
                    <a:gd name="connsiteX15" fmla="*/ 1091348 w 1147458"/>
                    <a:gd name="connsiteY15" fmla="*/ 223935 h 932964"/>
                    <a:gd name="connsiteX16" fmla="*/ 970050 w 1147458"/>
                    <a:gd name="connsiteY16" fmla="*/ 261257 h 932964"/>
                    <a:gd name="connsiteX17" fmla="*/ 708793 w 1147458"/>
                    <a:gd name="connsiteY17" fmla="*/ 298580 h 932964"/>
                    <a:gd name="connsiteX18" fmla="*/ 447536 w 1147458"/>
                    <a:gd name="connsiteY18" fmla="*/ 233265 h 932964"/>
                    <a:gd name="connsiteX19" fmla="*/ 260924 w 1147458"/>
                    <a:gd name="connsiteY19" fmla="*/ 27992 h 932964"/>
                    <a:gd name="connsiteX0" fmla="*/ 270254 w 1147458"/>
                    <a:gd name="connsiteY0" fmla="*/ 0 h 932964"/>
                    <a:gd name="connsiteX1" fmla="*/ 8997 w 1147458"/>
                    <a:gd name="connsiteY1" fmla="*/ 195943 h 932964"/>
                    <a:gd name="connsiteX2" fmla="*/ 55650 w 1147458"/>
                    <a:gd name="connsiteY2" fmla="*/ 233265 h 932964"/>
                    <a:gd name="connsiteX3" fmla="*/ 214271 w 1147458"/>
                    <a:gd name="connsiteY3" fmla="*/ 354563 h 932964"/>
                    <a:gd name="connsiteX4" fmla="*/ 186279 w 1147458"/>
                    <a:gd name="connsiteY4" fmla="*/ 634482 h 932964"/>
                    <a:gd name="connsiteX5" fmla="*/ 64981 w 1147458"/>
                    <a:gd name="connsiteY5" fmla="*/ 867747 h 932964"/>
                    <a:gd name="connsiteX6" fmla="*/ 136419 w 1147458"/>
                    <a:gd name="connsiteY6" fmla="*/ 829647 h 932964"/>
                    <a:gd name="connsiteX7" fmla="*/ 260924 w 1147458"/>
                    <a:gd name="connsiteY7" fmla="*/ 839755 h 932964"/>
                    <a:gd name="connsiteX8" fmla="*/ 587495 w 1147458"/>
                    <a:gd name="connsiteY8" fmla="*/ 895739 h 932964"/>
                    <a:gd name="connsiteX9" fmla="*/ 718513 w 1147458"/>
                    <a:gd name="connsiteY9" fmla="*/ 927716 h 932964"/>
                    <a:gd name="connsiteX10" fmla="*/ 718124 w 1147458"/>
                    <a:gd name="connsiteY10" fmla="*/ 783772 h 932964"/>
                    <a:gd name="connsiteX11" fmla="*/ 876744 w 1147458"/>
                    <a:gd name="connsiteY11" fmla="*/ 606490 h 932964"/>
                    <a:gd name="connsiteX12" fmla="*/ 1091348 w 1147458"/>
                    <a:gd name="connsiteY12" fmla="*/ 494523 h 932964"/>
                    <a:gd name="connsiteX13" fmla="*/ 1147332 w 1147458"/>
                    <a:gd name="connsiteY13" fmla="*/ 513184 h 932964"/>
                    <a:gd name="connsiteX14" fmla="*/ 1082018 w 1147458"/>
                    <a:gd name="connsiteY14" fmla="*/ 354563 h 932964"/>
                    <a:gd name="connsiteX15" fmla="*/ 1091348 w 1147458"/>
                    <a:gd name="connsiteY15" fmla="*/ 223935 h 932964"/>
                    <a:gd name="connsiteX16" fmla="*/ 970050 w 1147458"/>
                    <a:gd name="connsiteY16" fmla="*/ 261257 h 932964"/>
                    <a:gd name="connsiteX17" fmla="*/ 708793 w 1147458"/>
                    <a:gd name="connsiteY17" fmla="*/ 298580 h 932964"/>
                    <a:gd name="connsiteX18" fmla="*/ 447536 w 1147458"/>
                    <a:gd name="connsiteY18" fmla="*/ 233265 h 932964"/>
                    <a:gd name="connsiteX19" fmla="*/ 260924 w 1147458"/>
                    <a:gd name="connsiteY19" fmla="*/ 27992 h 932964"/>
                    <a:gd name="connsiteX0" fmla="*/ 270254 w 1147458"/>
                    <a:gd name="connsiteY0" fmla="*/ 0 h 932964"/>
                    <a:gd name="connsiteX1" fmla="*/ 8997 w 1147458"/>
                    <a:gd name="connsiteY1" fmla="*/ 195943 h 932964"/>
                    <a:gd name="connsiteX2" fmla="*/ 55650 w 1147458"/>
                    <a:gd name="connsiteY2" fmla="*/ 233265 h 932964"/>
                    <a:gd name="connsiteX3" fmla="*/ 214271 w 1147458"/>
                    <a:gd name="connsiteY3" fmla="*/ 354563 h 932964"/>
                    <a:gd name="connsiteX4" fmla="*/ 186279 w 1147458"/>
                    <a:gd name="connsiteY4" fmla="*/ 634482 h 932964"/>
                    <a:gd name="connsiteX5" fmla="*/ 64981 w 1147458"/>
                    <a:gd name="connsiteY5" fmla="*/ 867747 h 932964"/>
                    <a:gd name="connsiteX6" fmla="*/ 260924 w 1147458"/>
                    <a:gd name="connsiteY6" fmla="*/ 839755 h 932964"/>
                    <a:gd name="connsiteX7" fmla="*/ 587495 w 1147458"/>
                    <a:gd name="connsiteY7" fmla="*/ 895739 h 932964"/>
                    <a:gd name="connsiteX8" fmla="*/ 718513 w 1147458"/>
                    <a:gd name="connsiteY8" fmla="*/ 927716 h 932964"/>
                    <a:gd name="connsiteX9" fmla="*/ 718124 w 1147458"/>
                    <a:gd name="connsiteY9" fmla="*/ 783772 h 932964"/>
                    <a:gd name="connsiteX10" fmla="*/ 876744 w 1147458"/>
                    <a:gd name="connsiteY10" fmla="*/ 606490 h 932964"/>
                    <a:gd name="connsiteX11" fmla="*/ 1091348 w 1147458"/>
                    <a:gd name="connsiteY11" fmla="*/ 494523 h 932964"/>
                    <a:gd name="connsiteX12" fmla="*/ 1147332 w 1147458"/>
                    <a:gd name="connsiteY12" fmla="*/ 513184 h 932964"/>
                    <a:gd name="connsiteX13" fmla="*/ 1082018 w 1147458"/>
                    <a:gd name="connsiteY13" fmla="*/ 354563 h 932964"/>
                    <a:gd name="connsiteX14" fmla="*/ 1091348 w 1147458"/>
                    <a:gd name="connsiteY14" fmla="*/ 223935 h 932964"/>
                    <a:gd name="connsiteX15" fmla="*/ 970050 w 1147458"/>
                    <a:gd name="connsiteY15" fmla="*/ 261257 h 932964"/>
                    <a:gd name="connsiteX16" fmla="*/ 708793 w 1147458"/>
                    <a:gd name="connsiteY16" fmla="*/ 298580 h 932964"/>
                    <a:gd name="connsiteX17" fmla="*/ 447536 w 1147458"/>
                    <a:gd name="connsiteY17" fmla="*/ 233265 h 932964"/>
                    <a:gd name="connsiteX18" fmla="*/ 260924 w 1147458"/>
                    <a:gd name="connsiteY18" fmla="*/ 27992 h 932964"/>
                    <a:gd name="connsiteX0" fmla="*/ 270254 w 1147458"/>
                    <a:gd name="connsiteY0" fmla="*/ 0 h 932964"/>
                    <a:gd name="connsiteX1" fmla="*/ 8997 w 1147458"/>
                    <a:gd name="connsiteY1" fmla="*/ 195943 h 932964"/>
                    <a:gd name="connsiteX2" fmla="*/ 55650 w 1147458"/>
                    <a:gd name="connsiteY2" fmla="*/ 233265 h 932964"/>
                    <a:gd name="connsiteX3" fmla="*/ 214271 w 1147458"/>
                    <a:gd name="connsiteY3" fmla="*/ 354563 h 932964"/>
                    <a:gd name="connsiteX4" fmla="*/ 186279 w 1147458"/>
                    <a:gd name="connsiteY4" fmla="*/ 634482 h 932964"/>
                    <a:gd name="connsiteX5" fmla="*/ 107844 w 1147458"/>
                    <a:gd name="connsiteY5" fmla="*/ 872509 h 932964"/>
                    <a:gd name="connsiteX6" fmla="*/ 260924 w 1147458"/>
                    <a:gd name="connsiteY6" fmla="*/ 839755 h 932964"/>
                    <a:gd name="connsiteX7" fmla="*/ 587495 w 1147458"/>
                    <a:gd name="connsiteY7" fmla="*/ 895739 h 932964"/>
                    <a:gd name="connsiteX8" fmla="*/ 718513 w 1147458"/>
                    <a:gd name="connsiteY8" fmla="*/ 927716 h 932964"/>
                    <a:gd name="connsiteX9" fmla="*/ 718124 w 1147458"/>
                    <a:gd name="connsiteY9" fmla="*/ 783772 h 932964"/>
                    <a:gd name="connsiteX10" fmla="*/ 876744 w 1147458"/>
                    <a:gd name="connsiteY10" fmla="*/ 606490 h 932964"/>
                    <a:gd name="connsiteX11" fmla="*/ 1091348 w 1147458"/>
                    <a:gd name="connsiteY11" fmla="*/ 494523 h 932964"/>
                    <a:gd name="connsiteX12" fmla="*/ 1147332 w 1147458"/>
                    <a:gd name="connsiteY12" fmla="*/ 513184 h 932964"/>
                    <a:gd name="connsiteX13" fmla="*/ 1082018 w 1147458"/>
                    <a:gd name="connsiteY13" fmla="*/ 354563 h 932964"/>
                    <a:gd name="connsiteX14" fmla="*/ 1091348 w 1147458"/>
                    <a:gd name="connsiteY14" fmla="*/ 223935 h 932964"/>
                    <a:gd name="connsiteX15" fmla="*/ 970050 w 1147458"/>
                    <a:gd name="connsiteY15" fmla="*/ 261257 h 932964"/>
                    <a:gd name="connsiteX16" fmla="*/ 708793 w 1147458"/>
                    <a:gd name="connsiteY16" fmla="*/ 298580 h 932964"/>
                    <a:gd name="connsiteX17" fmla="*/ 447536 w 1147458"/>
                    <a:gd name="connsiteY17" fmla="*/ 233265 h 932964"/>
                    <a:gd name="connsiteX18" fmla="*/ 260924 w 1147458"/>
                    <a:gd name="connsiteY18" fmla="*/ 27992 h 932964"/>
                    <a:gd name="connsiteX0" fmla="*/ 270254 w 1147458"/>
                    <a:gd name="connsiteY0" fmla="*/ 0 h 938045"/>
                    <a:gd name="connsiteX1" fmla="*/ 8997 w 1147458"/>
                    <a:gd name="connsiteY1" fmla="*/ 195943 h 938045"/>
                    <a:gd name="connsiteX2" fmla="*/ 55650 w 1147458"/>
                    <a:gd name="connsiteY2" fmla="*/ 233265 h 938045"/>
                    <a:gd name="connsiteX3" fmla="*/ 214271 w 1147458"/>
                    <a:gd name="connsiteY3" fmla="*/ 354563 h 938045"/>
                    <a:gd name="connsiteX4" fmla="*/ 186279 w 1147458"/>
                    <a:gd name="connsiteY4" fmla="*/ 634482 h 938045"/>
                    <a:gd name="connsiteX5" fmla="*/ 107844 w 1147458"/>
                    <a:gd name="connsiteY5" fmla="*/ 872509 h 938045"/>
                    <a:gd name="connsiteX6" fmla="*/ 260924 w 1147458"/>
                    <a:gd name="connsiteY6" fmla="*/ 839755 h 938045"/>
                    <a:gd name="connsiteX7" fmla="*/ 587495 w 1147458"/>
                    <a:gd name="connsiteY7" fmla="*/ 895739 h 938045"/>
                    <a:gd name="connsiteX8" fmla="*/ 718513 w 1147458"/>
                    <a:gd name="connsiteY8" fmla="*/ 927716 h 938045"/>
                    <a:gd name="connsiteX9" fmla="*/ 780037 w 1147458"/>
                    <a:gd name="connsiteY9" fmla="*/ 707572 h 938045"/>
                    <a:gd name="connsiteX10" fmla="*/ 876744 w 1147458"/>
                    <a:gd name="connsiteY10" fmla="*/ 606490 h 938045"/>
                    <a:gd name="connsiteX11" fmla="*/ 1091348 w 1147458"/>
                    <a:gd name="connsiteY11" fmla="*/ 494523 h 938045"/>
                    <a:gd name="connsiteX12" fmla="*/ 1147332 w 1147458"/>
                    <a:gd name="connsiteY12" fmla="*/ 513184 h 938045"/>
                    <a:gd name="connsiteX13" fmla="*/ 1082018 w 1147458"/>
                    <a:gd name="connsiteY13" fmla="*/ 354563 h 938045"/>
                    <a:gd name="connsiteX14" fmla="*/ 1091348 w 1147458"/>
                    <a:gd name="connsiteY14" fmla="*/ 223935 h 938045"/>
                    <a:gd name="connsiteX15" fmla="*/ 970050 w 1147458"/>
                    <a:gd name="connsiteY15" fmla="*/ 261257 h 938045"/>
                    <a:gd name="connsiteX16" fmla="*/ 708793 w 1147458"/>
                    <a:gd name="connsiteY16" fmla="*/ 298580 h 938045"/>
                    <a:gd name="connsiteX17" fmla="*/ 447536 w 1147458"/>
                    <a:gd name="connsiteY17" fmla="*/ 233265 h 938045"/>
                    <a:gd name="connsiteX18" fmla="*/ 260924 w 1147458"/>
                    <a:gd name="connsiteY18" fmla="*/ 27992 h 938045"/>
                    <a:gd name="connsiteX0" fmla="*/ 270254 w 1147458"/>
                    <a:gd name="connsiteY0" fmla="*/ 0 h 938045"/>
                    <a:gd name="connsiteX1" fmla="*/ 8997 w 1147458"/>
                    <a:gd name="connsiteY1" fmla="*/ 195943 h 938045"/>
                    <a:gd name="connsiteX2" fmla="*/ 55650 w 1147458"/>
                    <a:gd name="connsiteY2" fmla="*/ 233265 h 938045"/>
                    <a:gd name="connsiteX3" fmla="*/ 214271 w 1147458"/>
                    <a:gd name="connsiteY3" fmla="*/ 354563 h 938045"/>
                    <a:gd name="connsiteX4" fmla="*/ 186279 w 1147458"/>
                    <a:gd name="connsiteY4" fmla="*/ 634482 h 938045"/>
                    <a:gd name="connsiteX5" fmla="*/ 107844 w 1147458"/>
                    <a:gd name="connsiteY5" fmla="*/ 872509 h 938045"/>
                    <a:gd name="connsiteX6" fmla="*/ 260924 w 1147458"/>
                    <a:gd name="connsiteY6" fmla="*/ 839755 h 938045"/>
                    <a:gd name="connsiteX7" fmla="*/ 587495 w 1147458"/>
                    <a:gd name="connsiteY7" fmla="*/ 895739 h 938045"/>
                    <a:gd name="connsiteX8" fmla="*/ 718513 w 1147458"/>
                    <a:gd name="connsiteY8" fmla="*/ 927716 h 938045"/>
                    <a:gd name="connsiteX9" fmla="*/ 780037 w 1147458"/>
                    <a:gd name="connsiteY9" fmla="*/ 707572 h 938045"/>
                    <a:gd name="connsiteX10" fmla="*/ 876744 w 1147458"/>
                    <a:gd name="connsiteY10" fmla="*/ 606490 h 938045"/>
                    <a:gd name="connsiteX11" fmla="*/ 1091348 w 1147458"/>
                    <a:gd name="connsiteY11" fmla="*/ 494523 h 938045"/>
                    <a:gd name="connsiteX12" fmla="*/ 1147332 w 1147458"/>
                    <a:gd name="connsiteY12" fmla="*/ 513184 h 938045"/>
                    <a:gd name="connsiteX13" fmla="*/ 1082018 w 1147458"/>
                    <a:gd name="connsiteY13" fmla="*/ 354563 h 938045"/>
                    <a:gd name="connsiteX14" fmla="*/ 1091348 w 1147458"/>
                    <a:gd name="connsiteY14" fmla="*/ 223935 h 938045"/>
                    <a:gd name="connsiteX15" fmla="*/ 970050 w 1147458"/>
                    <a:gd name="connsiteY15" fmla="*/ 261257 h 938045"/>
                    <a:gd name="connsiteX16" fmla="*/ 775468 w 1147458"/>
                    <a:gd name="connsiteY16" fmla="*/ 265242 h 938045"/>
                    <a:gd name="connsiteX17" fmla="*/ 447536 w 1147458"/>
                    <a:gd name="connsiteY17" fmla="*/ 233265 h 938045"/>
                    <a:gd name="connsiteX18" fmla="*/ 260924 w 1147458"/>
                    <a:gd name="connsiteY18" fmla="*/ 27992 h 938045"/>
                    <a:gd name="connsiteX0" fmla="*/ 270254 w 1147458"/>
                    <a:gd name="connsiteY0" fmla="*/ 0 h 938045"/>
                    <a:gd name="connsiteX1" fmla="*/ 8997 w 1147458"/>
                    <a:gd name="connsiteY1" fmla="*/ 195943 h 938045"/>
                    <a:gd name="connsiteX2" fmla="*/ 55650 w 1147458"/>
                    <a:gd name="connsiteY2" fmla="*/ 233265 h 938045"/>
                    <a:gd name="connsiteX3" fmla="*/ 214271 w 1147458"/>
                    <a:gd name="connsiteY3" fmla="*/ 354563 h 938045"/>
                    <a:gd name="connsiteX4" fmla="*/ 186279 w 1147458"/>
                    <a:gd name="connsiteY4" fmla="*/ 634482 h 938045"/>
                    <a:gd name="connsiteX5" fmla="*/ 107844 w 1147458"/>
                    <a:gd name="connsiteY5" fmla="*/ 872509 h 938045"/>
                    <a:gd name="connsiteX6" fmla="*/ 260924 w 1147458"/>
                    <a:gd name="connsiteY6" fmla="*/ 839755 h 938045"/>
                    <a:gd name="connsiteX7" fmla="*/ 587495 w 1147458"/>
                    <a:gd name="connsiteY7" fmla="*/ 895739 h 938045"/>
                    <a:gd name="connsiteX8" fmla="*/ 718513 w 1147458"/>
                    <a:gd name="connsiteY8" fmla="*/ 927716 h 938045"/>
                    <a:gd name="connsiteX9" fmla="*/ 780037 w 1147458"/>
                    <a:gd name="connsiteY9" fmla="*/ 707572 h 938045"/>
                    <a:gd name="connsiteX10" fmla="*/ 876744 w 1147458"/>
                    <a:gd name="connsiteY10" fmla="*/ 606490 h 938045"/>
                    <a:gd name="connsiteX11" fmla="*/ 1091348 w 1147458"/>
                    <a:gd name="connsiteY11" fmla="*/ 494523 h 938045"/>
                    <a:gd name="connsiteX12" fmla="*/ 1147332 w 1147458"/>
                    <a:gd name="connsiteY12" fmla="*/ 513184 h 938045"/>
                    <a:gd name="connsiteX13" fmla="*/ 1082018 w 1147458"/>
                    <a:gd name="connsiteY13" fmla="*/ 354563 h 938045"/>
                    <a:gd name="connsiteX14" fmla="*/ 1091348 w 1147458"/>
                    <a:gd name="connsiteY14" fmla="*/ 223935 h 938045"/>
                    <a:gd name="connsiteX15" fmla="*/ 984337 w 1147458"/>
                    <a:gd name="connsiteY15" fmla="*/ 213632 h 938045"/>
                    <a:gd name="connsiteX16" fmla="*/ 775468 w 1147458"/>
                    <a:gd name="connsiteY16" fmla="*/ 265242 h 938045"/>
                    <a:gd name="connsiteX17" fmla="*/ 447536 w 1147458"/>
                    <a:gd name="connsiteY17" fmla="*/ 233265 h 938045"/>
                    <a:gd name="connsiteX18" fmla="*/ 260924 w 1147458"/>
                    <a:gd name="connsiteY18" fmla="*/ 27992 h 938045"/>
                    <a:gd name="connsiteX0" fmla="*/ 270254 w 1104461"/>
                    <a:gd name="connsiteY0" fmla="*/ 0 h 938045"/>
                    <a:gd name="connsiteX1" fmla="*/ 8997 w 1104461"/>
                    <a:gd name="connsiteY1" fmla="*/ 195943 h 938045"/>
                    <a:gd name="connsiteX2" fmla="*/ 55650 w 1104461"/>
                    <a:gd name="connsiteY2" fmla="*/ 233265 h 938045"/>
                    <a:gd name="connsiteX3" fmla="*/ 214271 w 1104461"/>
                    <a:gd name="connsiteY3" fmla="*/ 354563 h 938045"/>
                    <a:gd name="connsiteX4" fmla="*/ 186279 w 1104461"/>
                    <a:gd name="connsiteY4" fmla="*/ 634482 h 938045"/>
                    <a:gd name="connsiteX5" fmla="*/ 107844 w 1104461"/>
                    <a:gd name="connsiteY5" fmla="*/ 872509 h 938045"/>
                    <a:gd name="connsiteX6" fmla="*/ 260924 w 1104461"/>
                    <a:gd name="connsiteY6" fmla="*/ 839755 h 938045"/>
                    <a:gd name="connsiteX7" fmla="*/ 587495 w 1104461"/>
                    <a:gd name="connsiteY7" fmla="*/ 895739 h 938045"/>
                    <a:gd name="connsiteX8" fmla="*/ 718513 w 1104461"/>
                    <a:gd name="connsiteY8" fmla="*/ 927716 h 938045"/>
                    <a:gd name="connsiteX9" fmla="*/ 780037 w 1104461"/>
                    <a:gd name="connsiteY9" fmla="*/ 707572 h 938045"/>
                    <a:gd name="connsiteX10" fmla="*/ 876744 w 1104461"/>
                    <a:gd name="connsiteY10" fmla="*/ 606490 h 938045"/>
                    <a:gd name="connsiteX11" fmla="*/ 1091348 w 1104461"/>
                    <a:gd name="connsiteY11" fmla="*/ 494523 h 938045"/>
                    <a:gd name="connsiteX12" fmla="*/ 1082018 w 1104461"/>
                    <a:gd name="connsiteY12" fmla="*/ 354563 h 938045"/>
                    <a:gd name="connsiteX13" fmla="*/ 1091348 w 1104461"/>
                    <a:gd name="connsiteY13" fmla="*/ 223935 h 938045"/>
                    <a:gd name="connsiteX14" fmla="*/ 984337 w 1104461"/>
                    <a:gd name="connsiteY14" fmla="*/ 213632 h 938045"/>
                    <a:gd name="connsiteX15" fmla="*/ 775468 w 1104461"/>
                    <a:gd name="connsiteY15" fmla="*/ 265242 h 938045"/>
                    <a:gd name="connsiteX16" fmla="*/ 447536 w 1104461"/>
                    <a:gd name="connsiteY16" fmla="*/ 233265 h 938045"/>
                    <a:gd name="connsiteX17" fmla="*/ 260924 w 1104461"/>
                    <a:gd name="connsiteY17" fmla="*/ 27992 h 938045"/>
                    <a:gd name="connsiteX0" fmla="*/ 270254 w 1102519"/>
                    <a:gd name="connsiteY0" fmla="*/ 0 h 938045"/>
                    <a:gd name="connsiteX1" fmla="*/ 8997 w 1102519"/>
                    <a:gd name="connsiteY1" fmla="*/ 195943 h 938045"/>
                    <a:gd name="connsiteX2" fmla="*/ 55650 w 1102519"/>
                    <a:gd name="connsiteY2" fmla="*/ 233265 h 938045"/>
                    <a:gd name="connsiteX3" fmla="*/ 214271 w 1102519"/>
                    <a:gd name="connsiteY3" fmla="*/ 354563 h 938045"/>
                    <a:gd name="connsiteX4" fmla="*/ 186279 w 1102519"/>
                    <a:gd name="connsiteY4" fmla="*/ 634482 h 938045"/>
                    <a:gd name="connsiteX5" fmla="*/ 107844 w 1102519"/>
                    <a:gd name="connsiteY5" fmla="*/ 872509 h 938045"/>
                    <a:gd name="connsiteX6" fmla="*/ 260924 w 1102519"/>
                    <a:gd name="connsiteY6" fmla="*/ 839755 h 938045"/>
                    <a:gd name="connsiteX7" fmla="*/ 587495 w 1102519"/>
                    <a:gd name="connsiteY7" fmla="*/ 895739 h 938045"/>
                    <a:gd name="connsiteX8" fmla="*/ 718513 w 1102519"/>
                    <a:gd name="connsiteY8" fmla="*/ 927716 h 938045"/>
                    <a:gd name="connsiteX9" fmla="*/ 780037 w 1102519"/>
                    <a:gd name="connsiteY9" fmla="*/ 707572 h 938045"/>
                    <a:gd name="connsiteX10" fmla="*/ 876744 w 1102519"/>
                    <a:gd name="connsiteY10" fmla="*/ 606490 h 938045"/>
                    <a:gd name="connsiteX11" fmla="*/ 938948 w 1102519"/>
                    <a:gd name="connsiteY11" fmla="*/ 456423 h 938045"/>
                    <a:gd name="connsiteX12" fmla="*/ 1082018 w 1102519"/>
                    <a:gd name="connsiteY12" fmla="*/ 354563 h 938045"/>
                    <a:gd name="connsiteX13" fmla="*/ 1091348 w 1102519"/>
                    <a:gd name="connsiteY13" fmla="*/ 223935 h 938045"/>
                    <a:gd name="connsiteX14" fmla="*/ 984337 w 1102519"/>
                    <a:gd name="connsiteY14" fmla="*/ 213632 h 938045"/>
                    <a:gd name="connsiteX15" fmla="*/ 775468 w 1102519"/>
                    <a:gd name="connsiteY15" fmla="*/ 265242 h 938045"/>
                    <a:gd name="connsiteX16" fmla="*/ 447536 w 1102519"/>
                    <a:gd name="connsiteY16" fmla="*/ 233265 h 938045"/>
                    <a:gd name="connsiteX17" fmla="*/ 260924 w 1102519"/>
                    <a:gd name="connsiteY17" fmla="*/ 27992 h 938045"/>
                    <a:gd name="connsiteX0" fmla="*/ 270254 w 1102519"/>
                    <a:gd name="connsiteY0" fmla="*/ 0 h 938045"/>
                    <a:gd name="connsiteX1" fmla="*/ 8997 w 1102519"/>
                    <a:gd name="connsiteY1" fmla="*/ 195943 h 938045"/>
                    <a:gd name="connsiteX2" fmla="*/ 55650 w 1102519"/>
                    <a:gd name="connsiteY2" fmla="*/ 233265 h 938045"/>
                    <a:gd name="connsiteX3" fmla="*/ 214271 w 1102519"/>
                    <a:gd name="connsiteY3" fmla="*/ 354563 h 938045"/>
                    <a:gd name="connsiteX4" fmla="*/ 186279 w 1102519"/>
                    <a:gd name="connsiteY4" fmla="*/ 634482 h 938045"/>
                    <a:gd name="connsiteX5" fmla="*/ 107844 w 1102519"/>
                    <a:gd name="connsiteY5" fmla="*/ 872509 h 938045"/>
                    <a:gd name="connsiteX6" fmla="*/ 260924 w 1102519"/>
                    <a:gd name="connsiteY6" fmla="*/ 839755 h 938045"/>
                    <a:gd name="connsiteX7" fmla="*/ 587495 w 1102519"/>
                    <a:gd name="connsiteY7" fmla="*/ 895739 h 938045"/>
                    <a:gd name="connsiteX8" fmla="*/ 718513 w 1102519"/>
                    <a:gd name="connsiteY8" fmla="*/ 927716 h 938045"/>
                    <a:gd name="connsiteX9" fmla="*/ 780037 w 1102519"/>
                    <a:gd name="connsiteY9" fmla="*/ 707572 h 938045"/>
                    <a:gd name="connsiteX10" fmla="*/ 876744 w 1102519"/>
                    <a:gd name="connsiteY10" fmla="*/ 606490 h 938045"/>
                    <a:gd name="connsiteX11" fmla="*/ 938948 w 1102519"/>
                    <a:gd name="connsiteY11" fmla="*/ 456423 h 938045"/>
                    <a:gd name="connsiteX12" fmla="*/ 1082018 w 1102519"/>
                    <a:gd name="connsiteY12" fmla="*/ 354563 h 938045"/>
                    <a:gd name="connsiteX13" fmla="*/ 1091348 w 1102519"/>
                    <a:gd name="connsiteY13" fmla="*/ 223935 h 938045"/>
                    <a:gd name="connsiteX14" fmla="*/ 984337 w 1102519"/>
                    <a:gd name="connsiteY14" fmla="*/ 213632 h 938045"/>
                    <a:gd name="connsiteX15" fmla="*/ 775468 w 1102519"/>
                    <a:gd name="connsiteY15" fmla="*/ 265242 h 938045"/>
                    <a:gd name="connsiteX16" fmla="*/ 447536 w 1102519"/>
                    <a:gd name="connsiteY16" fmla="*/ 233265 h 938045"/>
                    <a:gd name="connsiteX17" fmla="*/ 260924 w 1102519"/>
                    <a:gd name="connsiteY17" fmla="*/ 27992 h 938045"/>
                    <a:gd name="connsiteX0" fmla="*/ 270254 w 1102519"/>
                    <a:gd name="connsiteY0" fmla="*/ 0 h 938045"/>
                    <a:gd name="connsiteX1" fmla="*/ 8997 w 1102519"/>
                    <a:gd name="connsiteY1" fmla="*/ 195943 h 938045"/>
                    <a:gd name="connsiteX2" fmla="*/ 55650 w 1102519"/>
                    <a:gd name="connsiteY2" fmla="*/ 233265 h 938045"/>
                    <a:gd name="connsiteX3" fmla="*/ 214271 w 1102519"/>
                    <a:gd name="connsiteY3" fmla="*/ 354563 h 938045"/>
                    <a:gd name="connsiteX4" fmla="*/ 186279 w 1102519"/>
                    <a:gd name="connsiteY4" fmla="*/ 634482 h 938045"/>
                    <a:gd name="connsiteX5" fmla="*/ 107844 w 1102519"/>
                    <a:gd name="connsiteY5" fmla="*/ 872509 h 938045"/>
                    <a:gd name="connsiteX6" fmla="*/ 260924 w 1102519"/>
                    <a:gd name="connsiteY6" fmla="*/ 839755 h 938045"/>
                    <a:gd name="connsiteX7" fmla="*/ 587495 w 1102519"/>
                    <a:gd name="connsiteY7" fmla="*/ 895739 h 938045"/>
                    <a:gd name="connsiteX8" fmla="*/ 718513 w 1102519"/>
                    <a:gd name="connsiteY8" fmla="*/ 927716 h 938045"/>
                    <a:gd name="connsiteX9" fmla="*/ 780037 w 1102519"/>
                    <a:gd name="connsiteY9" fmla="*/ 707572 h 938045"/>
                    <a:gd name="connsiteX10" fmla="*/ 938948 w 1102519"/>
                    <a:gd name="connsiteY10" fmla="*/ 456423 h 938045"/>
                    <a:gd name="connsiteX11" fmla="*/ 1082018 w 1102519"/>
                    <a:gd name="connsiteY11" fmla="*/ 354563 h 938045"/>
                    <a:gd name="connsiteX12" fmla="*/ 1091348 w 1102519"/>
                    <a:gd name="connsiteY12" fmla="*/ 223935 h 938045"/>
                    <a:gd name="connsiteX13" fmla="*/ 984337 w 1102519"/>
                    <a:gd name="connsiteY13" fmla="*/ 213632 h 938045"/>
                    <a:gd name="connsiteX14" fmla="*/ 775468 w 1102519"/>
                    <a:gd name="connsiteY14" fmla="*/ 265242 h 938045"/>
                    <a:gd name="connsiteX15" fmla="*/ 447536 w 1102519"/>
                    <a:gd name="connsiteY15" fmla="*/ 233265 h 938045"/>
                    <a:gd name="connsiteX16" fmla="*/ 260924 w 1102519"/>
                    <a:gd name="connsiteY16" fmla="*/ 27992 h 938045"/>
                    <a:gd name="connsiteX0" fmla="*/ 270254 w 1150789"/>
                    <a:gd name="connsiteY0" fmla="*/ 0 h 938045"/>
                    <a:gd name="connsiteX1" fmla="*/ 8997 w 1150789"/>
                    <a:gd name="connsiteY1" fmla="*/ 195943 h 938045"/>
                    <a:gd name="connsiteX2" fmla="*/ 55650 w 1150789"/>
                    <a:gd name="connsiteY2" fmla="*/ 233265 h 938045"/>
                    <a:gd name="connsiteX3" fmla="*/ 214271 w 1150789"/>
                    <a:gd name="connsiteY3" fmla="*/ 354563 h 938045"/>
                    <a:gd name="connsiteX4" fmla="*/ 186279 w 1150789"/>
                    <a:gd name="connsiteY4" fmla="*/ 634482 h 938045"/>
                    <a:gd name="connsiteX5" fmla="*/ 107844 w 1150789"/>
                    <a:gd name="connsiteY5" fmla="*/ 872509 h 938045"/>
                    <a:gd name="connsiteX6" fmla="*/ 260924 w 1150789"/>
                    <a:gd name="connsiteY6" fmla="*/ 839755 h 938045"/>
                    <a:gd name="connsiteX7" fmla="*/ 587495 w 1150789"/>
                    <a:gd name="connsiteY7" fmla="*/ 895739 h 938045"/>
                    <a:gd name="connsiteX8" fmla="*/ 718513 w 1150789"/>
                    <a:gd name="connsiteY8" fmla="*/ 927716 h 938045"/>
                    <a:gd name="connsiteX9" fmla="*/ 780037 w 1150789"/>
                    <a:gd name="connsiteY9" fmla="*/ 707572 h 938045"/>
                    <a:gd name="connsiteX10" fmla="*/ 938948 w 1150789"/>
                    <a:gd name="connsiteY10" fmla="*/ 456423 h 938045"/>
                    <a:gd name="connsiteX11" fmla="*/ 1143930 w 1150789"/>
                    <a:gd name="connsiteY11" fmla="*/ 373613 h 938045"/>
                    <a:gd name="connsiteX12" fmla="*/ 1091348 w 1150789"/>
                    <a:gd name="connsiteY12" fmla="*/ 223935 h 938045"/>
                    <a:gd name="connsiteX13" fmla="*/ 984337 w 1150789"/>
                    <a:gd name="connsiteY13" fmla="*/ 213632 h 938045"/>
                    <a:gd name="connsiteX14" fmla="*/ 775468 w 1150789"/>
                    <a:gd name="connsiteY14" fmla="*/ 265242 h 938045"/>
                    <a:gd name="connsiteX15" fmla="*/ 447536 w 1150789"/>
                    <a:gd name="connsiteY15" fmla="*/ 233265 h 938045"/>
                    <a:gd name="connsiteX16" fmla="*/ 260924 w 1150789"/>
                    <a:gd name="connsiteY16" fmla="*/ 27992 h 938045"/>
                    <a:gd name="connsiteX0" fmla="*/ 270254 w 1150789"/>
                    <a:gd name="connsiteY0" fmla="*/ 0 h 938045"/>
                    <a:gd name="connsiteX1" fmla="*/ 8997 w 1150789"/>
                    <a:gd name="connsiteY1" fmla="*/ 195943 h 938045"/>
                    <a:gd name="connsiteX2" fmla="*/ 55650 w 1150789"/>
                    <a:gd name="connsiteY2" fmla="*/ 233265 h 938045"/>
                    <a:gd name="connsiteX3" fmla="*/ 214271 w 1150789"/>
                    <a:gd name="connsiteY3" fmla="*/ 354563 h 938045"/>
                    <a:gd name="connsiteX4" fmla="*/ 186279 w 1150789"/>
                    <a:gd name="connsiteY4" fmla="*/ 634482 h 938045"/>
                    <a:gd name="connsiteX5" fmla="*/ 107844 w 1150789"/>
                    <a:gd name="connsiteY5" fmla="*/ 872509 h 938045"/>
                    <a:gd name="connsiteX6" fmla="*/ 260924 w 1150789"/>
                    <a:gd name="connsiteY6" fmla="*/ 839755 h 938045"/>
                    <a:gd name="connsiteX7" fmla="*/ 587495 w 1150789"/>
                    <a:gd name="connsiteY7" fmla="*/ 895739 h 938045"/>
                    <a:gd name="connsiteX8" fmla="*/ 718513 w 1150789"/>
                    <a:gd name="connsiteY8" fmla="*/ 927716 h 938045"/>
                    <a:gd name="connsiteX9" fmla="*/ 780037 w 1150789"/>
                    <a:gd name="connsiteY9" fmla="*/ 707572 h 938045"/>
                    <a:gd name="connsiteX10" fmla="*/ 938948 w 1150789"/>
                    <a:gd name="connsiteY10" fmla="*/ 456423 h 938045"/>
                    <a:gd name="connsiteX11" fmla="*/ 1143930 w 1150789"/>
                    <a:gd name="connsiteY11" fmla="*/ 373613 h 938045"/>
                    <a:gd name="connsiteX12" fmla="*/ 1091348 w 1150789"/>
                    <a:gd name="connsiteY12" fmla="*/ 223935 h 938045"/>
                    <a:gd name="connsiteX13" fmla="*/ 984337 w 1150789"/>
                    <a:gd name="connsiteY13" fmla="*/ 213632 h 938045"/>
                    <a:gd name="connsiteX14" fmla="*/ 775468 w 1150789"/>
                    <a:gd name="connsiteY14" fmla="*/ 265242 h 938045"/>
                    <a:gd name="connsiteX15" fmla="*/ 447536 w 1150789"/>
                    <a:gd name="connsiteY15" fmla="*/ 233265 h 938045"/>
                    <a:gd name="connsiteX16" fmla="*/ 260924 w 1150789"/>
                    <a:gd name="connsiteY16" fmla="*/ 27992 h 938045"/>
                    <a:gd name="connsiteX0" fmla="*/ 270254 w 1143930"/>
                    <a:gd name="connsiteY0" fmla="*/ 0 h 938045"/>
                    <a:gd name="connsiteX1" fmla="*/ 8997 w 1143930"/>
                    <a:gd name="connsiteY1" fmla="*/ 195943 h 938045"/>
                    <a:gd name="connsiteX2" fmla="*/ 55650 w 1143930"/>
                    <a:gd name="connsiteY2" fmla="*/ 233265 h 938045"/>
                    <a:gd name="connsiteX3" fmla="*/ 214271 w 1143930"/>
                    <a:gd name="connsiteY3" fmla="*/ 354563 h 938045"/>
                    <a:gd name="connsiteX4" fmla="*/ 186279 w 1143930"/>
                    <a:gd name="connsiteY4" fmla="*/ 634482 h 938045"/>
                    <a:gd name="connsiteX5" fmla="*/ 107844 w 1143930"/>
                    <a:gd name="connsiteY5" fmla="*/ 872509 h 938045"/>
                    <a:gd name="connsiteX6" fmla="*/ 260924 w 1143930"/>
                    <a:gd name="connsiteY6" fmla="*/ 839755 h 938045"/>
                    <a:gd name="connsiteX7" fmla="*/ 587495 w 1143930"/>
                    <a:gd name="connsiteY7" fmla="*/ 895739 h 938045"/>
                    <a:gd name="connsiteX8" fmla="*/ 718513 w 1143930"/>
                    <a:gd name="connsiteY8" fmla="*/ 927716 h 938045"/>
                    <a:gd name="connsiteX9" fmla="*/ 780037 w 1143930"/>
                    <a:gd name="connsiteY9" fmla="*/ 707572 h 938045"/>
                    <a:gd name="connsiteX10" fmla="*/ 938948 w 1143930"/>
                    <a:gd name="connsiteY10" fmla="*/ 456423 h 938045"/>
                    <a:gd name="connsiteX11" fmla="*/ 1143930 w 1143930"/>
                    <a:gd name="connsiteY11" fmla="*/ 373613 h 938045"/>
                    <a:gd name="connsiteX12" fmla="*/ 1091348 w 1143930"/>
                    <a:gd name="connsiteY12" fmla="*/ 223935 h 938045"/>
                    <a:gd name="connsiteX13" fmla="*/ 984337 w 1143930"/>
                    <a:gd name="connsiteY13" fmla="*/ 213632 h 938045"/>
                    <a:gd name="connsiteX14" fmla="*/ 775468 w 1143930"/>
                    <a:gd name="connsiteY14" fmla="*/ 265242 h 938045"/>
                    <a:gd name="connsiteX15" fmla="*/ 447536 w 1143930"/>
                    <a:gd name="connsiteY15" fmla="*/ 233265 h 938045"/>
                    <a:gd name="connsiteX16" fmla="*/ 260924 w 1143930"/>
                    <a:gd name="connsiteY16" fmla="*/ 27992 h 938045"/>
                    <a:gd name="connsiteX0" fmla="*/ 270254 w 1143930"/>
                    <a:gd name="connsiteY0" fmla="*/ 0 h 938045"/>
                    <a:gd name="connsiteX1" fmla="*/ 8997 w 1143930"/>
                    <a:gd name="connsiteY1" fmla="*/ 195943 h 938045"/>
                    <a:gd name="connsiteX2" fmla="*/ 55650 w 1143930"/>
                    <a:gd name="connsiteY2" fmla="*/ 233265 h 938045"/>
                    <a:gd name="connsiteX3" fmla="*/ 214271 w 1143930"/>
                    <a:gd name="connsiteY3" fmla="*/ 354563 h 938045"/>
                    <a:gd name="connsiteX4" fmla="*/ 186279 w 1143930"/>
                    <a:gd name="connsiteY4" fmla="*/ 634482 h 938045"/>
                    <a:gd name="connsiteX5" fmla="*/ 107844 w 1143930"/>
                    <a:gd name="connsiteY5" fmla="*/ 872509 h 938045"/>
                    <a:gd name="connsiteX6" fmla="*/ 260924 w 1143930"/>
                    <a:gd name="connsiteY6" fmla="*/ 839755 h 938045"/>
                    <a:gd name="connsiteX7" fmla="*/ 587495 w 1143930"/>
                    <a:gd name="connsiteY7" fmla="*/ 895739 h 938045"/>
                    <a:gd name="connsiteX8" fmla="*/ 718513 w 1143930"/>
                    <a:gd name="connsiteY8" fmla="*/ 927716 h 938045"/>
                    <a:gd name="connsiteX9" fmla="*/ 780037 w 1143930"/>
                    <a:gd name="connsiteY9" fmla="*/ 707572 h 938045"/>
                    <a:gd name="connsiteX10" fmla="*/ 938948 w 1143930"/>
                    <a:gd name="connsiteY10" fmla="*/ 456423 h 938045"/>
                    <a:gd name="connsiteX11" fmla="*/ 1143930 w 1143930"/>
                    <a:gd name="connsiteY11" fmla="*/ 373613 h 938045"/>
                    <a:gd name="connsiteX12" fmla="*/ 1091348 w 1143930"/>
                    <a:gd name="connsiteY12" fmla="*/ 223935 h 938045"/>
                    <a:gd name="connsiteX13" fmla="*/ 984337 w 1143930"/>
                    <a:gd name="connsiteY13" fmla="*/ 213632 h 938045"/>
                    <a:gd name="connsiteX14" fmla="*/ 775468 w 1143930"/>
                    <a:gd name="connsiteY14" fmla="*/ 265242 h 938045"/>
                    <a:gd name="connsiteX15" fmla="*/ 447536 w 1143930"/>
                    <a:gd name="connsiteY15" fmla="*/ 233265 h 938045"/>
                    <a:gd name="connsiteX16" fmla="*/ 260924 w 1143930"/>
                    <a:gd name="connsiteY16" fmla="*/ 27992 h 938045"/>
                    <a:gd name="connsiteX0" fmla="*/ 270254 w 1143930"/>
                    <a:gd name="connsiteY0" fmla="*/ 0 h 938045"/>
                    <a:gd name="connsiteX1" fmla="*/ 8997 w 1143930"/>
                    <a:gd name="connsiteY1" fmla="*/ 195943 h 938045"/>
                    <a:gd name="connsiteX2" fmla="*/ 55650 w 1143930"/>
                    <a:gd name="connsiteY2" fmla="*/ 233265 h 938045"/>
                    <a:gd name="connsiteX3" fmla="*/ 214271 w 1143930"/>
                    <a:gd name="connsiteY3" fmla="*/ 354563 h 938045"/>
                    <a:gd name="connsiteX4" fmla="*/ 186279 w 1143930"/>
                    <a:gd name="connsiteY4" fmla="*/ 634482 h 938045"/>
                    <a:gd name="connsiteX5" fmla="*/ 107844 w 1143930"/>
                    <a:gd name="connsiteY5" fmla="*/ 872509 h 938045"/>
                    <a:gd name="connsiteX6" fmla="*/ 260924 w 1143930"/>
                    <a:gd name="connsiteY6" fmla="*/ 839755 h 938045"/>
                    <a:gd name="connsiteX7" fmla="*/ 587495 w 1143930"/>
                    <a:gd name="connsiteY7" fmla="*/ 895739 h 938045"/>
                    <a:gd name="connsiteX8" fmla="*/ 718513 w 1143930"/>
                    <a:gd name="connsiteY8" fmla="*/ 927716 h 938045"/>
                    <a:gd name="connsiteX9" fmla="*/ 780037 w 1143930"/>
                    <a:gd name="connsiteY9" fmla="*/ 707572 h 938045"/>
                    <a:gd name="connsiteX10" fmla="*/ 938948 w 1143930"/>
                    <a:gd name="connsiteY10" fmla="*/ 456423 h 938045"/>
                    <a:gd name="connsiteX11" fmla="*/ 1143930 w 1143930"/>
                    <a:gd name="connsiteY11" fmla="*/ 373613 h 938045"/>
                    <a:gd name="connsiteX12" fmla="*/ 1083795 w 1143930"/>
                    <a:gd name="connsiteY12" fmla="*/ 174621 h 938045"/>
                    <a:gd name="connsiteX13" fmla="*/ 984337 w 1143930"/>
                    <a:gd name="connsiteY13" fmla="*/ 213632 h 938045"/>
                    <a:gd name="connsiteX14" fmla="*/ 775468 w 1143930"/>
                    <a:gd name="connsiteY14" fmla="*/ 265242 h 938045"/>
                    <a:gd name="connsiteX15" fmla="*/ 447536 w 1143930"/>
                    <a:gd name="connsiteY15" fmla="*/ 233265 h 938045"/>
                    <a:gd name="connsiteX16" fmla="*/ 260924 w 1143930"/>
                    <a:gd name="connsiteY16" fmla="*/ 27992 h 938045"/>
                    <a:gd name="connsiteX0" fmla="*/ 270254 w 1143930"/>
                    <a:gd name="connsiteY0" fmla="*/ 0 h 938045"/>
                    <a:gd name="connsiteX1" fmla="*/ 8997 w 1143930"/>
                    <a:gd name="connsiteY1" fmla="*/ 195943 h 938045"/>
                    <a:gd name="connsiteX2" fmla="*/ 55650 w 1143930"/>
                    <a:gd name="connsiteY2" fmla="*/ 233265 h 938045"/>
                    <a:gd name="connsiteX3" fmla="*/ 214271 w 1143930"/>
                    <a:gd name="connsiteY3" fmla="*/ 354563 h 938045"/>
                    <a:gd name="connsiteX4" fmla="*/ 186279 w 1143930"/>
                    <a:gd name="connsiteY4" fmla="*/ 634482 h 938045"/>
                    <a:gd name="connsiteX5" fmla="*/ 107844 w 1143930"/>
                    <a:gd name="connsiteY5" fmla="*/ 872509 h 938045"/>
                    <a:gd name="connsiteX6" fmla="*/ 260924 w 1143930"/>
                    <a:gd name="connsiteY6" fmla="*/ 839755 h 938045"/>
                    <a:gd name="connsiteX7" fmla="*/ 587495 w 1143930"/>
                    <a:gd name="connsiteY7" fmla="*/ 895739 h 938045"/>
                    <a:gd name="connsiteX8" fmla="*/ 718513 w 1143930"/>
                    <a:gd name="connsiteY8" fmla="*/ 927716 h 938045"/>
                    <a:gd name="connsiteX9" fmla="*/ 780037 w 1143930"/>
                    <a:gd name="connsiteY9" fmla="*/ 707572 h 938045"/>
                    <a:gd name="connsiteX10" fmla="*/ 938948 w 1143930"/>
                    <a:gd name="connsiteY10" fmla="*/ 456423 h 938045"/>
                    <a:gd name="connsiteX11" fmla="*/ 1143930 w 1143930"/>
                    <a:gd name="connsiteY11" fmla="*/ 373613 h 938045"/>
                    <a:gd name="connsiteX12" fmla="*/ 1083795 w 1143930"/>
                    <a:gd name="connsiteY12" fmla="*/ 174621 h 938045"/>
                    <a:gd name="connsiteX13" fmla="*/ 984337 w 1143930"/>
                    <a:gd name="connsiteY13" fmla="*/ 213632 h 938045"/>
                    <a:gd name="connsiteX14" fmla="*/ 775468 w 1143930"/>
                    <a:gd name="connsiteY14" fmla="*/ 265242 h 938045"/>
                    <a:gd name="connsiteX15" fmla="*/ 447536 w 1143930"/>
                    <a:gd name="connsiteY15" fmla="*/ 233265 h 938045"/>
                    <a:gd name="connsiteX16" fmla="*/ 257149 w 1143930"/>
                    <a:gd name="connsiteY16" fmla="*/ 84893 h 938045"/>
                    <a:gd name="connsiteX0" fmla="*/ 218319 w 1141079"/>
                    <a:gd name="connsiteY0" fmla="*/ 0 h 903904"/>
                    <a:gd name="connsiteX1" fmla="*/ 6146 w 1141079"/>
                    <a:gd name="connsiteY1" fmla="*/ 161802 h 903904"/>
                    <a:gd name="connsiteX2" fmla="*/ 52799 w 1141079"/>
                    <a:gd name="connsiteY2" fmla="*/ 199124 h 903904"/>
                    <a:gd name="connsiteX3" fmla="*/ 211420 w 1141079"/>
                    <a:gd name="connsiteY3" fmla="*/ 320422 h 903904"/>
                    <a:gd name="connsiteX4" fmla="*/ 183428 w 1141079"/>
                    <a:gd name="connsiteY4" fmla="*/ 600341 h 903904"/>
                    <a:gd name="connsiteX5" fmla="*/ 104993 w 1141079"/>
                    <a:gd name="connsiteY5" fmla="*/ 838368 h 903904"/>
                    <a:gd name="connsiteX6" fmla="*/ 258073 w 1141079"/>
                    <a:gd name="connsiteY6" fmla="*/ 805614 h 903904"/>
                    <a:gd name="connsiteX7" fmla="*/ 584644 w 1141079"/>
                    <a:gd name="connsiteY7" fmla="*/ 861598 h 903904"/>
                    <a:gd name="connsiteX8" fmla="*/ 715662 w 1141079"/>
                    <a:gd name="connsiteY8" fmla="*/ 893575 h 903904"/>
                    <a:gd name="connsiteX9" fmla="*/ 777186 w 1141079"/>
                    <a:gd name="connsiteY9" fmla="*/ 673431 h 903904"/>
                    <a:gd name="connsiteX10" fmla="*/ 936097 w 1141079"/>
                    <a:gd name="connsiteY10" fmla="*/ 422282 h 903904"/>
                    <a:gd name="connsiteX11" fmla="*/ 1141079 w 1141079"/>
                    <a:gd name="connsiteY11" fmla="*/ 339472 h 903904"/>
                    <a:gd name="connsiteX12" fmla="*/ 1080944 w 1141079"/>
                    <a:gd name="connsiteY12" fmla="*/ 140480 h 903904"/>
                    <a:gd name="connsiteX13" fmla="*/ 981486 w 1141079"/>
                    <a:gd name="connsiteY13" fmla="*/ 179491 h 903904"/>
                    <a:gd name="connsiteX14" fmla="*/ 772617 w 1141079"/>
                    <a:gd name="connsiteY14" fmla="*/ 231101 h 903904"/>
                    <a:gd name="connsiteX15" fmla="*/ 444685 w 1141079"/>
                    <a:gd name="connsiteY15" fmla="*/ 199124 h 903904"/>
                    <a:gd name="connsiteX16" fmla="*/ 254298 w 1141079"/>
                    <a:gd name="connsiteY16" fmla="*/ 50752 h 903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141079" h="903904">
                      <a:moveTo>
                        <a:pt x="218319" y="0"/>
                      </a:moveTo>
                      <a:cubicBezTo>
                        <a:pt x="153005" y="37322"/>
                        <a:pt x="33733" y="128615"/>
                        <a:pt x="6146" y="161802"/>
                      </a:cubicBezTo>
                      <a:cubicBezTo>
                        <a:pt x="-21441" y="194989"/>
                        <a:pt x="52799" y="199124"/>
                        <a:pt x="52799" y="199124"/>
                      </a:cubicBezTo>
                      <a:cubicBezTo>
                        <a:pt x="87011" y="225561"/>
                        <a:pt x="189649" y="253553"/>
                        <a:pt x="211420" y="320422"/>
                      </a:cubicBezTo>
                      <a:cubicBezTo>
                        <a:pt x="233191" y="387291"/>
                        <a:pt x="201166" y="514017"/>
                        <a:pt x="183428" y="600341"/>
                      </a:cubicBezTo>
                      <a:cubicBezTo>
                        <a:pt x="165690" y="686665"/>
                        <a:pt x="104993" y="838368"/>
                        <a:pt x="104993" y="838368"/>
                      </a:cubicBezTo>
                      <a:cubicBezTo>
                        <a:pt x="156020" y="827450"/>
                        <a:pt x="178131" y="801742"/>
                        <a:pt x="258073" y="805614"/>
                      </a:cubicBezTo>
                      <a:cubicBezTo>
                        <a:pt x="338015" y="809486"/>
                        <a:pt x="508379" y="846938"/>
                        <a:pt x="584644" y="861598"/>
                      </a:cubicBezTo>
                      <a:cubicBezTo>
                        <a:pt x="660909" y="876258"/>
                        <a:pt x="683572" y="924936"/>
                        <a:pt x="715662" y="893575"/>
                      </a:cubicBezTo>
                      <a:cubicBezTo>
                        <a:pt x="747752" y="862214"/>
                        <a:pt x="740447" y="751980"/>
                        <a:pt x="777186" y="673431"/>
                      </a:cubicBezTo>
                      <a:cubicBezTo>
                        <a:pt x="813925" y="594882"/>
                        <a:pt x="875448" y="477942"/>
                        <a:pt x="936097" y="422282"/>
                      </a:cubicBezTo>
                      <a:cubicBezTo>
                        <a:pt x="996746" y="366622"/>
                        <a:pt x="1025192" y="368695"/>
                        <a:pt x="1141079" y="339472"/>
                      </a:cubicBezTo>
                      <a:cubicBezTo>
                        <a:pt x="1099804" y="253099"/>
                        <a:pt x="1107543" y="167143"/>
                        <a:pt x="1080944" y="140480"/>
                      </a:cubicBezTo>
                      <a:cubicBezTo>
                        <a:pt x="1054345" y="113817"/>
                        <a:pt x="1032874" y="164388"/>
                        <a:pt x="981486" y="179491"/>
                      </a:cubicBezTo>
                      <a:cubicBezTo>
                        <a:pt x="930098" y="194594"/>
                        <a:pt x="862084" y="227829"/>
                        <a:pt x="772617" y="231101"/>
                      </a:cubicBezTo>
                      <a:cubicBezTo>
                        <a:pt x="683150" y="234373"/>
                        <a:pt x="516220" y="247332"/>
                        <a:pt x="444685" y="199124"/>
                      </a:cubicBezTo>
                      <a:cubicBezTo>
                        <a:pt x="373150" y="150916"/>
                        <a:pt x="302506" y="138615"/>
                        <a:pt x="254298" y="50752"/>
                      </a:cubicBezTo>
                    </a:path>
                  </a:pathLst>
                </a:custGeom>
                <a:solidFill>
                  <a:schemeClr val="tx1"/>
                </a:solidFill>
                <a:ln w="3175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BF0CC5B1-6D28-61F2-F7E1-967602A80A2D}"/>
                    </a:ext>
                  </a:extLst>
                </p:cNvPr>
                <p:cNvSpPr/>
                <p:nvPr/>
              </p:nvSpPr>
              <p:spPr>
                <a:xfrm rot="944288">
                  <a:off x="995100" y="3733800"/>
                  <a:ext cx="195116" cy="288471"/>
                </a:xfrm>
                <a:custGeom>
                  <a:avLst/>
                  <a:gdLst>
                    <a:gd name="connsiteX0" fmla="*/ 236401 w 341142"/>
                    <a:gd name="connsiteY0" fmla="*/ 384034 h 391670"/>
                    <a:gd name="connsiteX1" fmla="*/ 339038 w 341142"/>
                    <a:gd name="connsiteY1" fmla="*/ 262736 h 391670"/>
                    <a:gd name="connsiteX2" fmla="*/ 301716 w 341142"/>
                    <a:gd name="connsiteY2" fmla="*/ 178760 h 391670"/>
                    <a:gd name="connsiteX3" fmla="*/ 255063 w 341142"/>
                    <a:gd name="connsiteY3" fmla="*/ 272067 h 391670"/>
                    <a:gd name="connsiteX4" fmla="*/ 255063 w 341142"/>
                    <a:gd name="connsiteY4" fmla="*/ 150769 h 391670"/>
                    <a:gd name="connsiteX5" fmla="*/ 180418 w 341142"/>
                    <a:gd name="connsiteY5" fmla="*/ 1479 h 391670"/>
                    <a:gd name="connsiteX6" fmla="*/ 40459 w 341142"/>
                    <a:gd name="connsiteY6" fmla="*/ 85454 h 391670"/>
                    <a:gd name="connsiteX7" fmla="*/ 3136 w 341142"/>
                    <a:gd name="connsiteY7" fmla="*/ 262736 h 391670"/>
                    <a:gd name="connsiteX8" fmla="*/ 105773 w 341142"/>
                    <a:gd name="connsiteY8" fmla="*/ 365373 h 391670"/>
                    <a:gd name="connsiteX9" fmla="*/ 236401 w 341142"/>
                    <a:gd name="connsiteY9" fmla="*/ 384034 h 3916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1142" h="391670">
                      <a:moveTo>
                        <a:pt x="236401" y="384034"/>
                      </a:moveTo>
                      <a:cubicBezTo>
                        <a:pt x="275278" y="366928"/>
                        <a:pt x="328152" y="296948"/>
                        <a:pt x="339038" y="262736"/>
                      </a:cubicBezTo>
                      <a:cubicBezTo>
                        <a:pt x="349924" y="228524"/>
                        <a:pt x="315712" y="177205"/>
                        <a:pt x="301716" y="178760"/>
                      </a:cubicBezTo>
                      <a:cubicBezTo>
                        <a:pt x="287720" y="180315"/>
                        <a:pt x="262838" y="276732"/>
                        <a:pt x="255063" y="272067"/>
                      </a:cubicBezTo>
                      <a:cubicBezTo>
                        <a:pt x="247288" y="267402"/>
                        <a:pt x="267504" y="195867"/>
                        <a:pt x="255063" y="150769"/>
                      </a:cubicBezTo>
                      <a:cubicBezTo>
                        <a:pt x="242622" y="105671"/>
                        <a:pt x="216185" y="12365"/>
                        <a:pt x="180418" y="1479"/>
                      </a:cubicBezTo>
                      <a:cubicBezTo>
                        <a:pt x="144651" y="-9407"/>
                        <a:pt x="70006" y="41911"/>
                        <a:pt x="40459" y="85454"/>
                      </a:cubicBezTo>
                      <a:cubicBezTo>
                        <a:pt x="10912" y="128997"/>
                        <a:pt x="-7750" y="216083"/>
                        <a:pt x="3136" y="262736"/>
                      </a:cubicBezTo>
                      <a:cubicBezTo>
                        <a:pt x="14022" y="309389"/>
                        <a:pt x="68451" y="343602"/>
                        <a:pt x="105773" y="365373"/>
                      </a:cubicBezTo>
                      <a:cubicBezTo>
                        <a:pt x="143095" y="387144"/>
                        <a:pt x="197524" y="401140"/>
                        <a:pt x="236401" y="384034"/>
                      </a:cubicBez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8817C30A-9DEF-C7FE-66EB-9CB32C5281E9}"/>
                    </a:ext>
                  </a:extLst>
                </p:cNvPr>
                <p:cNvSpPr/>
                <p:nvPr/>
              </p:nvSpPr>
              <p:spPr>
                <a:xfrm rot="4414656" flipH="1">
                  <a:off x="2443755" y="4088752"/>
                  <a:ext cx="295699" cy="294734"/>
                </a:xfrm>
                <a:custGeom>
                  <a:avLst/>
                  <a:gdLst>
                    <a:gd name="connsiteX0" fmla="*/ 236401 w 341142"/>
                    <a:gd name="connsiteY0" fmla="*/ 384034 h 391670"/>
                    <a:gd name="connsiteX1" fmla="*/ 339038 w 341142"/>
                    <a:gd name="connsiteY1" fmla="*/ 262736 h 391670"/>
                    <a:gd name="connsiteX2" fmla="*/ 301716 w 341142"/>
                    <a:gd name="connsiteY2" fmla="*/ 178760 h 391670"/>
                    <a:gd name="connsiteX3" fmla="*/ 255063 w 341142"/>
                    <a:gd name="connsiteY3" fmla="*/ 272067 h 391670"/>
                    <a:gd name="connsiteX4" fmla="*/ 255063 w 341142"/>
                    <a:gd name="connsiteY4" fmla="*/ 150769 h 391670"/>
                    <a:gd name="connsiteX5" fmla="*/ 180418 w 341142"/>
                    <a:gd name="connsiteY5" fmla="*/ 1479 h 391670"/>
                    <a:gd name="connsiteX6" fmla="*/ 40459 w 341142"/>
                    <a:gd name="connsiteY6" fmla="*/ 85454 h 391670"/>
                    <a:gd name="connsiteX7" fmla="*/ 3136 w 341142"/>
                    <a:gd name="connsiteY7" fmla="*/ 262736 h 391670"/>
                    <a:gd name="connsiteX8" fmla="*/ 105773 w 341142"/>
                    <a:gd name="connsiteY8" fmla="*/ 365373 h 391670"/>
                    <a:gd name="connsiteX9" fmla="*/ 236401 w 341142"/>
                    <a:gd name="connsiteY9" fmla="*/ 384034 h 3916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1142" h="391670">
                      <a:moveTo>
                        <a:pt x="236401" y="384034"/>
                      </a:moveTo>
                      <a:cubicBezTo>
                        <a:pt x="275278" y="366928"/>
                        <a:pt x="328152" y="296948"/>
                        <a:pt x="339038" y="262736"/>
                      </a:cubicBezTo>
                      <a:cubicBezTo>
                        <a:pt x="349924" y="228524"/>
                        <a:pt x="315712" y="177205"/>
                        <a:pt x="301716" y="178760"/>
                      </a:cubicBezTo>
                      <a:cubicBezTo>
                        <a:pt x="287720" y="180315"/>
                        <a:pt x="262838" y="276732"/>
                        <a:pt x="255063" y="272067"/>
                      </a:cubicBezTo>
                      <a:cubicBezTo>
                        <a:pt x="247288" y="267402"/>
                        <a:pt x="267504" y="195867"/>
                        <a:pt x="255063" y="150769"/>
                      </a:cubicBezTo>
                      <a:cubicBezTo>
                        <a:pt x="242622" y="105671"/>
                        <a:pt x="216185" y="12365"/>
                        <a:pt x="180418" y="1479"/>
                      </a:cubicBezTo>
                      <a:cubicBezTo>
                        <a:pt x="144651" y="-9407"/>
                        <a:pt x="70006" y="41911"/>
                        <a:pt x="40459" y="85454"/>
                      </a:cubicBezTo>
                      <a:cubicBezTo>
                        <a:pt x="10912" y="128997"/>
                        <a:pt x="-7750" y="216083"/>
                        <a:pt x="3136" y="262736"/>
                      </a:cubicBezTo>
                      <a:cubicBezTo>
                        <a:pt x="14022" y="309389"/>
                        <a:pt x="68451" y="343602"/>
                        <a:pt x="105773" y="365373"/>
                      </a:cubicBezTo>
                      <a:cubicBezTo>
                        <a:pt x="143095" y="387144"/>
                        <a:pt x="197524" y="401140"/>
                        <a:pt x="236401" y="384034"/>
                      </a:cubicBez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1C8E5A5F-9357-1372-838C-E6C3CE07DD08}"/>
                    </a:ext>
                  </a:extLst>
                </p:cNvPr>
                <p:cNvSpPr/>
                <p:nvPr/>
              </p:nvSpPr>
              <p:spPr>
                <a:xfrm>
                  <a:off x="1668278" y="6037754"/>
                  <a:ext cx="464972" cy="245226"/>
                </a:xfrm>
                <a:custGeom>
                  <a:avLst/>
                  <a:gdLst>
                    <a:gd name="connsiteX0" fmla="*/ 2021 w 464972"/>
                    <a:gd name="connsiteY0" fmla="*/ 84100 h 245226"/>
                    <a:gd name="connsiteX1" fmla="*/ 272609 w 464972"/>
                    <a:gd name="connsiteY1" fmla="*/ 124 h 245226"/>
                    <a:gd name="connsiteX2" fmla="*/ 459221 w 464972"/>
                    <a:gd name="connsiteY2" fmla="*/ 102761 h 245226"/>
                    <a:gd name="connsiteX3" fmla="*/ 393907 w 464972"/>
                    <a:gd name="connsiteY3" fmla="*/ 242720 h 245226"/>
                    <a:gd name="connsiteX4" fmla="*/ 160642 w 464972"/>
                    <a:gd name="connsiteY4" fmla="*/ 186736 h 245226"/>
                    <a:gd name="connsiteX5" fmla="*/ 2021 w 464972"/>
                    <a:gd name="connsiteY5" fmla="*/ 84100 h 245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4972" h="245226">
                      <a:moveTo>
                        <a:pt x="2021" y="84100"/>
                      </a:moveTo>
                      <a:cubicBezTo>
                        <a:pt x="20682" y="52998"/>
                        <a:pt x="196409" y="-2986"/>
                        <a:pt x="272609" y="124"/>
                      </a:cubicBezTo>
                      <a:cubicBezTo>
                        <a:pt x="348809" y="3234"/>
                        <a:pt x="439005" y="62328"/>
                        <a:pt x="459221" y="102761"/>
                      </a:cubicBezTo>
                      <a:cubicBezTo>
                        <a:pt x="479437" y="143194"/>
                        <a:pt x="443670" y="228724"/>
                        <a:pt x="393907" y="242720"/>
                      </a:cubicBezTo>
                      <a:cubicBezTo>
                        <a:pt x="344144" y="256716"/>
                        <a:pt x="222846" y="208508"/>
                        <a:pt x="160642" y="186736"/>
                      </a:cubicBezTo>
                      <a:cubicBezTo>
                        <a:pt x="98438" y="164965"/>
                        <a:pt x="-16640" y="115202"/>
                        <a:pt x="2021" y="84100"/>
                      </a:cubicBez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9F909787-80A1-8533-4729-C606E99BC335}"/>
                    </a:ext>
                  </a:extLst>
                </p:cNvPr>
                <p:cNvSpPr/>
                <p:nvPr/>
              </p:nvSpPr>
              <p:spPr>
                <a:xfrm rot="21310446" flipH="1">
                  <a:off x="923552" y="6055002"/>
                  <a:ext cx="420406" cy="245226"/>
                </a:xfrm>
                <a:custGeom>
                  <a:avLst/>
                  <a:gdLst>
                    <a:gd name="connsiteX0" fmla="*/ 2021 w 464972"/>
                    <a:gd name="connsiteY0" fmla="*/ 84100 h 245226"/>
                    <a:gd name="connsiteX1" fmla="*/ 272609 w 464972"/>
                    <a:gd name="connsiteY1" fmla="*/ 124 h 245226"/>
                    <a:gd name="connsiteX2" fmla="*/ 459221 w 464972"/>
                    <a:gd name="connsiteY2" fmla="*/ 102761 h 245226"/>
                    <a:gd name="connsiteX3" fmla="*/ 393907 w 464972"/>
                    <a:gd name="connsiteY3" fmla="*/ 242720 h 245226"/>
                    <a:gd name="connsiteX4" fmla="*/ 160642 w 464972"/>
                    <a:gd name="connsiteY4" fmla="*/ 186736 h 245226"/>
                    <a:gd name="connsiteX5" fmla="*/ 2021 w 464972"/>
                    <a:gd name="connsiteY5" fmla="*/ 84100 h 245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4972" h="245226">
                      <a:moveTo>
                        <a:pt x="2021" y="84100"/>
                      </a:moveTo>
                      <a:cubicBezTo>
                        <a:pt x="20682" y="52998"/>
                        <a:pt x="196409" y="-2986"/>
                        <a:pt x="272609" y="124"/>
                      </a:cubicBezTo>
                      <a:cubicBezTo>
                        <a:pt x="348809" y="3234"/>
                        <a:pt x="439005" y="62328"/>
                        <a:pt x="459221" y="102761"/>
                      </a:cubicBezTo>
                      <a:cubicBezTo>
                        <a:pt x="479437" y="143194"/>
                        <a:pt x="443670" y="228724"/>
                        <a:pt x="393907" y="242720"/>
                      </a:cubicBezTo>
                      <a:cubicBezTo>
                        <a:pt x="344144" y="256716"/>
                        <a:pt x="222846" y="208508"/>
                        <a:pt x="160642" y="186736"/>
                      </a:cubicBezTo>
                      <a:cubicBezTo>
                        <a:pt x="98438" y="164965"/>
                        <a:pt x="-16640" y="115202"/>
                        <a:pt x="2021" y="84100"/>
                      </a:cubicBez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2DCECC68-4A55-C222-B7B0-F3BA9ADE6445}"/>
                    </a:ext>
                  </a:extLst>
                </p:cNvPr>
                <p:cNvGrpSpPr/>
                <p:nvPr/>
              </p:nvGrpSpPr>
              <p:grpSpPr>
                <a:xfrm rot="21231736">
                  <a:off x="1303092" y="3236361"/>
                  <a:ext cx="998330" cy="1312374"/>
                  <a:chOff x="1339068" y="3252732"/>
                  <a:chExt cx="998330" cy="1312374"/>
                </a:xfrm>
              </p:grpSpPr>
              <p:sp>
                <p:nvSpPr>
                  <p:cNvPr id="3072" name="Freeform: Shape 3071">
                    <a:extLst>
                      <a:ext uri="{FF2B5EF4-FFF2-40B4-BE49-F238E27FC236}">
                        <a16:creationId xmlns:a16="http://schemas.microsoft.com/office/drawing/2014/main" id="{F9181F53-F26C-1C0E-BC4B-853D94E2DD17}"/>
                      </a:ext>
                    </a:extLst>
                  </p:cNvPr>
                  <p:cNvSpPr/>
                  <p:nvPr/>
                </p:nvSpPr>
                <p:spPr>
                  <a:xfrm rot="540219" flipH="1">
                    <a:off x="1653040" y="4443686"/>
                    <a:ext cx="45719" cy="121420"/>
                  </a:xfrm>
                  <a:custGeom>
                    <a:avLst/>
                    <a:gdLst>
                      <a:gd name="connsiteX0" fmla="*/ 102637 w 102637"/>
                      <a:gd name="connsiteY0" fmla="*/ 0 h 270588"/>
                      <a:gd name="connsiteX1" fmla="*/ 0 w 102637"/>
                      <a:gd name="connsiteY1" fmla="*/ 270588 h 270588"/>
                      <a:gd name="connsiteX2" fmla="*/ 0 w 102637"/>
                      <a:gd name="connsiteY2" fmla="*/ 270588 h 2705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2637" h="270588">
                        <a:moveTo>
                          <a:pt x="102637" y="0"/>
                        </a:moveTo>
                        <a:lnTo>
                          <a:pt x="0" y="270588"/>
                        </a:lnTo>
                        <a:lnTo>
                          <a:pt x="0" y="270588"/>
                        </a:lnTo>
                      </a:path>
                    </a:pathLst>
                  </a:cu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3" name="Freeform: Shape 3072">
                    <a:extLst>
                      <a:ext uri="{FF2B5EF4-FFF2-40B4-BE49-F238E27FC236}">
                        <a16:creationId xmlns:a16="http://schemas.microsoft.com/office/drawing/2014/main" id="{F5BBAE56-3F5F-DA78-3A5C-10EF23D6D024}"/>
                      </a:ext>
                    </a:extLst>
                  </p:cNvPr>
                  <p:cNvSpPr/>
                  <p:nvPr/>
                </p:nvSpPr>
                <p:spPr>
                  <a:xfrm>
                    <a:off x="1367816" y="3777173"/>
                    <a:ext cx="127060" cy="177833"/>
                  </a:xfrm>
                  <a:custGeom>
                    <a:avLst/>
                    <a:gdLst>
                      <a:gd name="connsiteX0" fmla="*/ 410640 w 942596"/>
                      <a:gd name="connsiteY0" fmla="*/ 1458 h 754182"/>
                      <a:gd name="connsiteX1" fmla="*/ 140052 w 942596"/>
                      <a:gd name="connsiteY1" fmla="*/ 178740 h 754182"/>
                      <a:gd name="connsiteX2" fmla="*/ 93 w 942596"/>
                      <a:gd name="connsiteY2" fmla="*/ 430666 h 754182"/>
                      <a:gd name="connsiteX3" fmla="*/ 158713 w 942596"/>
                      <a:gd name="connsiteY3" fmla="*/ 682593 h 754182"/>
                      <a:gd name="connsiteX4" fmla="*/ 690558 w 942596"/>
                      <a:gd name="connsiteY4" fmla="*/ 738576 h 754182"/>
                      <a:gd name="connsiteX5" fmla="*/ 942484 w 942596"/>
                      <a:gd name="connsiteY5" fmla="*/ 439997 h 754182"/>
                      <a:gd name="connsiteX6" fmla="*/ 718550 w 942596"/>
                      <a:gd name="connsiteY6" fmla="*/ 113425 h 754182"/>
                      <a:gd name="connsiteX7" fmla="*/ 410640 w 942596"/>
                      <a:gd name="connsiteY7" fmla="*/ 1458 h 754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42596" h="754182">
                        <a:moveTo>
                          <a:pt x="410640" y="1458"/>
                        </a:moveTo>
                        <a:cubicBezTo>
                          <a:pt x="314224" y="12344"/>
                          <a:pt x="208476" y="107205"/>
                          <a:pt x="140052" y="178740"/>
                        </a:cubicBezTo>
                        <a:cubicBezTo>
                          <a:pt x="71628" y="250275"/>
                          <a:pt x="-3017" y="346691"/>
                          <a:pt x="93" y="430666"/>
                        </a:cubicBezTo>
                        <a:cubicBezTo>
                          <a:pt x="3203" y="514641"/>
                          <a:pt x="43636" y="631275"/>
                          <a:pt x="158713" y="682593"/>
                        </a:cubicBezTo>
                        <a:cubicBezTo>
                          <a:pt x="273790" y="733911"/>
                          <a:pt x="559930" y="779009"/>
                          <a:pt x="690558" y="738576"/>
                        </a:cubicBezTo>
                        <a:cubicBezTo>
                          <a:pt x="821186" y="698143"/>
                          <a:pt x="937819" y="544189"/>
                          <a:pt x="942484" y="439997"/>
                        </a:cubicBezTo>
                        <a:cubicBezTo>
                          <a:pt x="947149" y="335805"/>
                          <a:pt x="805636" y="184960"/>
                          <a:pt x="718550" y="113425"/>
                        </a:cubicBezTo>
                        <a:cubicBezTo>
                          <a:pt x="631464" y="41890"/>
                          <a:pt x="507056" y="-9428"/>
                          <a:pt x="410640" y="1458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20000"/>
                      <a:lumOff val="80000"/>
                    </a:schemeClr>
                  </a:solidFill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4" name="Freeform: Shape 3073">
                    <a:extLst>
                      <a:ext uri="{FF2B5EF4-FFF2-40B4-BE49-F238E27FC236}">
                        <a16:creationId xmlns:a16="http://schemas.microsoft.com/office/drawing/2014/main" id="{33139376-0687-F2D0-FD3C-0C0CDED3AD51}"/>
                      </a:ext>
                    </a:extLst>
                  </p:cNvPr>
                  <p:cNvSpPr/>
                  <p:nvPr/>
                </p:nvSpPr>
                <p:spPr>
                  <a:xfrm>
                    <a:off x="2148929" y="3777173"/>
                    <a:ext cx="127060" cy="177833"/>
                  </a:xfrm>
                  <a:custGeom>
                    <a:avLst/>
                    <a:gdLst>
                      <a:gd name="connsiteX0" fmla="*/ 410640 w 942596"/>
                      <a:gd name="connsiteY0" fmla="*/ 1458 h 754182"/>
                      <a:gd name="connsiteX1" fmla="*/ 140052 w 942596"/>
                      <a:gd name="connsiteY1" fmla="*/ 178740 h 754182"/>
                      <a:gd name="connsiteX2" fmla="*/ 93 w 942596"/>
                      <a:gd name="connsiteY2" fmla="*/ 430666 h 754182"/>
                      <a:gd name="connsiteX3" fmla="*/ 158713 w 942596"/>
                      <a:gd name="connsiteY3" fmla="*/ 682593 h 754182"/>
                      <a:gd name="connsiteX4" fmla="*/ 690558 w 942596"/>
                      <a:gd name="connsiteY4" fmla="*/ 738576 h 754182"/>
                      <a:gd name="connsiteX5" fmla="*/ 942484 w 942596"/>
                      <a:gd name="connsiteY5" fmla="*/ 439997 h 754182"/>
                      <a:gd name="connsiteX6" fmla="*/ 718550 w 942596"/>
                      <a:gd name="connsiteY6" fmla="*/ 113425 h 754182"/>
                      <a:gd name="connsiteX7" fmla="*/ 410640 w 942596"/>
                      <a:gd name="connsiteY7" fmla="*/ 1458 h 754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42596" h="754182">
                        <a:moveTo>
                          <a:pt x="410640" y="1458"/>
                        </a:moveTo>
                        <a:cubicBezTo>
                          <a:pt x="314224" y="12344"/>
                          <a:pt x="208476" y="107205"/>
                          <a:pt x="140052" y="178740"/>
                        </a:cubicBezTo>
                        <a:cubicBezTo>
                          <a:pt x="71628" y="250275"/>
                          <a:pt x="-3017" y="346691"/>
                          <a:pt x="93" y="430666"/>
                        </a:cubicBezTo>
                        <a:cubicBezTo>
                          <a:pt x="3203" y="514641"/>
                          <a:pt x="43636" y="631275"/>
                          <a:pt x="158713" y="682593"/>
                        </a:cubicBezTo>
                        <a:cubicBezTo>
                          <a:pt x="273790" y="733911"/>
                          <a:pt x="559930" y="779009"/>
                          <a:pt x="690558" y="738576"/>
                        </a:cubicBezTo>
                        <a:cubicBezTo>
                          <a:pt x="821186" y="698143"/>
                          <a:pt x="937819" y="544189"/>
                          <a:pt x="942484" y="439997"/>
                        </a:cubicBezTo>
                        <a:cubicBezTo>
                          <a:pt x="947149" y="335805"/>
                          <a:pt x="805636" y="184960"/>
                          <a:pt x="718550" y="113425"/>
                        </a:cubicBezTo>
                        <a:cubicBezTo>
                          <a:pt x="631464" y="41890"/>
                          <a:pt x="507056" y="-9428"/>
                          <a:pt x="410640" y="1458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20000"/>
                      <a:lumOff val="80000"/>
                    </a:schemeClr>
                  </a:solidFill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5" name="Freeform: Shape 3074">
                    <a:extLst>
                      <a:ext uri="{FF2B5EF4-FFF2-40B4-BE49-F238E27FC236}">
                        <a16:creationId xmlns:a16="http://schemas.microsoft.com/office/drawing/2014/main" id="{E811EA33-7339-379D-87F4-BA81FA4929D4}"/>
                      </a:ext>
                    </a:extLst>
                  </p:cNvPr>
                  <p:cNvSpPr/>
                  <p:nvPr/>
                </p:nvSpPr>
                <p:spPr>
                  <a:xfrm>
                    <a:off x="1339068" y="3599340"/>
                    <a:ext cx="998330" cy="880041"/>
                  </a:xfrm>
                  <a:custGeom>
                    <a:avLst/>
                    <a:gdLst>
                      <a:gd name="connsiteX0" fmla="*/ 410640 w 942596"/>
                      <a:gd name="connsiteY0" fmla="*/ 1458 h 754182"/>
                      <a:gd name="connsiteX1" fmla="*/ 140052 w 942596"/>
                      <a:gd name="connsiteY1" fmla="*/ 178740 h 754182"/>
                      <a:gd name="connsiteX2" fmla="*/ 93 w 942596"/>
                      <a:gd name="connsiteY2" fmla="*/ 430666 h 754182"/>
                      <a:gd name="connsiteX3" fmla="*/ 158713 w 942596"/>
                      <a:gd name="connsiteY3" fmla="*/ 682593 h 754182"/>
                      <a:gd name="connsiteX4" fmla="*/ 690558 w 942596"/>
                      <a:gd name="connsiteY4" fmla="*/ 738576 h 754182"/>
                      <a:gd name="connsiteX5" fmla="*/ 942484 w 942596"/>
                      <a:gd name="connsiteY5" fmla="*/ 439997 h 754182"/>
                      <a:gd name="connsiteX6" fmla="*/ 718550 w 942596"/>
                      <a:gd name="connsiteY6" fmla="*/ 113425 h 754182"/>
                      <a:gd name="connsiteX7" fmla="*/ 410640 w 942596"/>
                      <a:gd name="connsiteY7" fmla="*/ 1458 h 754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42596" h="754182">
                        <a:moveTo>
                          <a:pt x="410640" y="1458"/>
                        </a:moveTo>
                        <a:cubicBezTo>
                          <a:pt x="314224" y="12344"/>
                          <a:pt x="208476" y="107205"/>
                          <a:pt x="140052" y="178740"/>
                        </a:cubicBezTo>
                        <a:cubicBezTo>
                          <a:pt x="71628" y="250275"/>
                          <a:pt x="-3017" y="346691"/>
                          <a:pt x="93" y="430666"/>
                        </a:cubicBezTo>
                        <a:cubicBezTo>
                          <a:pt x="3203" y="514641"/>
                          <a:pt x="43636" y="631275"/>
                          <a:pt x="158713" y="682593"/>
                        </a:cubicBezTo>
                        <a:cubicBezTo>
                          <a:pt x="273790" y="733911"/>
                          <a:pt x="559930" y="779009"/>
                          <a:pt x="690558" y="738576"/>
                        </a:cubicBezTo>
                        <a:cubicBezTo>
                          <a:pt x="821186" y="698143"/>
                          <a:pt x="937819" y="544189"/>
                          <a:pt x="942484" y="439997"/>
                        </a:cubicBezTo>
                        <a:cubicBezTo>
                          <a:pt x="947149" y="335805"/>
                          <a:pt x="805636" y="184960"/>
                          <a:pt x="718550" y="113425"/>
                        </a:cubicBezTo>
                        <a:cubicBezTo>
                          <a:pt x="631464" y="41890"/>
                          <a:pt x="507056" y="-9428"/>
                          <a:pt x="410640" y="1458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20000"/>
                      <a:lumOff val="80000"/>
                    </a:schemeClr>
                  </a:solidFill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6" name="Oval 3075">
                    <a:extLst>
                      <a:ext uri="{FF2B5EF4-FFF2-40B4-BE49-F238E27FC236}">
                        <a16:creationId xmlns:a16="http://schemas.microsoft.com/office/drawing/2014/main" id="{AECE120B-87C5-712D-2B06-CB1D3EA6345B}"/>
                      </a:ext>
                    </a:extLst>
                  </p:cNvPr>
                  <p:cNvSpPr/>
                  <p:nvPr/>
                </p:nvSpPr>
                <p:spPr>
                  <a:xfrm>
                    <a:off x="1922527" y="3975900"/>
                    <a:ext cx="72493" cy="72831"/>
                  </a:xfrm>
                  <a:prstGeom prst="ellipse">
                    <a:avLst/>
                  </a:prstGeom>
                  <a:solidFill>
                    <a:schemeClr val="tx1"/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8" name="Oval 3077">
                    <a:extLst>
                      <a:ext uri="{FF2B5EF4-FFF2-40B4-BE49-F238E27FC236}">
                        <a16:creationId xmlns:a16="http://schemas.microsoft.com/office/drawing/2014/main" id="{36EE99D2-A8D5-31B4-F59F-BCED03410697}"/>
                      </a:ext>
                    </a:extLst>
                  </p:cNvPr>
                  <p:cNvSpPr/>
                  <p:nvPr/>
                </p:nvSpPr>
                <p:spPr>
                  <a:xfrm>
                    <a:off x="1681702" y="3955190"/>
                    <a:ext cx="72493" cy="74027"/>
                  </a:xfrm>
                  <a:prstGeom prst="ellipse">
                    <a:avLst/>
                  </a:prstGeom>
                  <a:solidFill>
                    <a:schemeClr val="tx1"/>
                  </a:solidFill>
                  <a:ln w="31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1" name="Freeform: Shape 3100">
                    <a:extLst>
                      <a:ext uri="{FF2B5EF4-FFF2-40B4-BE49-F238E27FC236}">
                        <a16:creationId xmlns:a16="http://schemas.microsoft.com/office/drawing/2014/main" id="{7E149C66-4137-13DE-9F1C-7145D498BF97}"/>
                      </a:ext>
                    </a:extLst>
                  </p:cNvPr>
                  <p:cNvSpPr/>
                  <p:nvPr/>
                </p:nvSpPr>
                <p:spPr>
                  <a:xfrm rot="21066382">
                    <a:off x="1593765" y="4076135"/>
                    <a:ext cx="474053" cy="284791"/>
                  </a:xfrm>
                  <a:custGeom>
                    <a:avLst/>
                    <a:gdLst>
                      <a:gd name="connsiteX0" fmla="*/ 8639 w 447588"/>
                      <a:gd name="connsiteY0" fmla="*/ 1132 h 244062"/>
                      <a:gd name="connsiteX1" fmla="*/ 101945 w 447588"/>
                      <a:gd name="connsiteY1" fmla="*/ 122430 h 244062"/>
                      <a:gd name="connsiteX2" fmla="*/ 279226 w 447588"/>
                      <a:gd name="connsiteY2" fmla="*/ 243728 h 244062"/>
                      <a:gd name="connsiteX3" fmla="*/ 447177 w 447588"/>
                      <a:gd name="connsiteY3" fmla="*/ 159753 h 244062"/>
                      <a:gd name="connsiteX4" fmla="*/ 316549 w 447588"/>
                      <a:gd name="connsiteY4" fmla="*/ 197075 h 244062"/>
                      <a:gd name="connsiteX5" fmla="*/ 8639 w 447588"/>
                      <a:gd name="connsiteY5" fmla="*/ 1132 h 2440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47588" h="244062">
                        <a:moveTo>
                          <a:pt x="8639" y="1132"/>
                        </a:moveTo>
                        <a:cubicBezTo>
                          <a:pt x="-27128" y="-11309"/>
                          <a:pt x="56847" y="81997"/>
                          <a:pt x="101945" y="122430"/>
                        </a:cubicBezTo>
                        <a:cubicBezTo>
                          <a:pt x="147043" y="162863"/>
                          <a:pt x="221687" y="237508"/>
                          <a:pt x="279226" y="243728"/>
                        </a:cubicBezTo>
                        <a:cubicBezTo>
                          <a:pt x="336765" y="249949"/>
                          <a:pt x="440957" y="167528"/>
                          <a:pt x="447177" y="159753"/>
                        </a:cubicBezTo>
                        <a:cubicBezTo>
                          <a:pt x="453397" y="151978"/>
                          <a:pt x="388084" y="215736"/>
                          <a:pt x="316549" y="197075"/>
                        </a:cubicBezTo>
                        <a:cubicBezTo>
                          <a:pt x="245014" y="178414"/>
                          <a:pt x="44406" y="13573"/>
                          <a:pt x="8639" y="1132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2" name="Freeform: Shape 3101">
                    <a:extLst>
                      <a:ext uri="{FF2B5EF4-FFF2-40B4-BE49-F238E27FC236}">
                        <a16:creationId xmlns:a16="http://schemas.microsoft.com/office/drawing/2014/main" id="{2A76B158-FE8B-E390-6165-D4FD2E0E17A0}"/>
                      </a:ext>
                    </a:extLst>
                  </p:cNvPr>
                  <p:cNvSpPr/>
                  <p:nvPr/>
                </p:nvSpPr>
                <p:spPr>
                  <a:xfrm>
                    <a:off x="1694979" y="3252732"/>
                    <a:ext cx="518826" cy="553738"/>
                  </a:xfrm>
                  <a:custGeom>
                    <a:avLst/>
                    <a:gdLst>
                      <a:gd name="connsiteX0" fmla="*/ 248121 w 518826"/>
                      <a:gd name="connsiteY0" fmla="*/ 552506 h 553738"/>
                      <a:gd name="connsiteX1" fmla="*/ 300509 w 518826"/>
                      <a:gd name="connsiteY1" fmla="*/ 471543 h 553738"/>
                      <a:gd name="connsiteX2" fmla="*/ 371946 w 518826"/>
                      <a:gd name="connsiteY2" fmla="*/ 328668 h 553738"/>
                      <a:gd name="connsiteX3" fmla="*/ 305271 w 518826"/>
                      <a:gd name="connsiteY3" fmla="*/ 347718 h 553738"/>
                      <a:gd name="connsiteX4" fmla="*/ 429096 w 518826"/>
                      <a:gd name="connsiteY4" fmla="*/ 219131 h 553738"/>
                      <a:gd name="connsiteX5" fmla="*/ 510059 w 518826"/>
                      <a:gd name="connsiteY5" fmla="*/ 276281 h 553738"/>
                      <a:gd name="connsiteX6" fmla="*/ 500534 w 518826"/>
                      <a:gd name="connsiteY6" fmla="*/ 157218 h 553738"/>
                      <a:gd name="connsiteX7" fmla="*/ 367184 w 518826"/>
                      <a:gd name="connsiteY7" fmla="*/ 152456 h 553738"/>
                      <a:gd name="connsiteX8" fmla="*/ 267171 w 518826"/>
                      <a:gd name="connsiteY8" fmla="*/ 247706 h 553738"/>
                      <a:gd name="connsiteX9" fmla="*/ 405284 w 518826"/>
                      <a:gd name="connsiteY9" fmla="*/ 47681 h 553738"/>
                      <a:gd name="connsiteX10" fmla="*/ 486246 w 518826"/>
                      <a:gd name="connsiteY10" fmla="*/ 56 h 553738"/>
                      <a:gd name="connsiteX11" fmla="*/ 338609 w 518826"/>
                      <a:gd name="connsiteY11" fmla="*/ 52443 h 553738"/>
                      <a:gd name="connsiteX12" fmla="*/ 252884 w 518826"/>
                      <a:gd name="connsiteY12" fmla="*/ 161981 h 553738"/>
                      <a:gd name="connsiteX13" fmla="*/ 219546 w 518826"/>
                      <a:gd name="connsiteY13" fmla="*/ 200081 h 553738"/>
                      <a:gd name="connsiteX14" fmla="*/ 238596 w 518826"/>
                      <a:gd name="connsiteY14" fmla="*/ 90543 h 553738"/>
                      <a:gd name="connsiteX15" fmla="*/ 248121 w 518826"/>
                      <a:gd name="connsiteY15" fmla="*/ 28631 h 553738"/>
                      <a:gd name="connsiteX16" fmla="*/ 181446 w 518826"/>
                      <a:gd name="connsiteY16" fmla="*/ 119118 h 553738"/>
                      <a:gd name="connsiteX17" fmla="*/ 167159 w 518826"/>
                      <a:gd name="connsiteY17" fmla="*/ 257231 h 553738"/>
                      <a:gd name="connsiteX18" fmla="*/ 114771 w 518826"/>
                      <a:gd name="connsiteY18" fmla="*/ 176268 h 553738"/>
                      <a:gd name="connsiteX19" fmla="*/ 471 w 518826"/>
                      <a:gd name="connsiteY19" fmla="*/ 185793 h 553738"/>
                      <a:gd name="connsiteX20" fmla="*/ 76671 w 518826"/>
                      <a:gd name="connsiteY20" fmla="*/ 204843 h 553738"/>
                      <a:gd name="connsiteX21" fmla="*/ 138584 w 518826"/>
                      <a:gd name="connsiteY21" fmla="*/ 261993 h 553738"/>
                      <a:gd name="connsiteX22" fmla="*/ 138584 w 518826"/>
                      <a:gd name="connsiteY22" fmla="*/ 300093 h 553738"/>
                      <a:gd name="connsiteX23" fmla="*/ 129059 w 518826"/>
                      <a:gd name="connsiteY23" fmla="*/ 362006 h 553738"/>
                      <a:gd name="connsiteX24" fmla="*/ 143346 w 518826"/>
                      <a:gd name="connsiteY24" fmla="*/ 390581 h 553738"/>
                      <a:gd name="connsiteX25" fmla="*/ 152871 w 518826"/>
                      <a:gd name="connsiteY25" fmla="*/ 442968 h 553738"/>
                      <a:gd name="connsiteX26" fmla="*/ 190971 w 518826"/>
                      <a:gd name="connsiteY26" fmla="*/ 514406 h 553738"/>
                      <a:gd name="connsiteX27" fmla="*/ 248121 w 518826"/>
                      <a:gd name="connsiteY27" fmla="*/ 552506 h 5537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518826" h="553738">
                        <a:moveTo>
                          <a:pt x="248121" y="552506"/>
                        </a:moveTo>
                        <a:cubicBezTo>
                          <a:pt x="266377" y="545362"/>
                          <a:pt x="279872" y="508849"/>
                          <a:pt x="300509" y="471543"/>
                        </a:cubicBezTo>
                        <a:cubicBezTo>
                          <a:pt x="321147" y="434237"/>
                          <a:pt x="371152" y="349305"/>
                          <a:pt x="371946" y="328668"/>
                        </a:cubicBezTo>
                        <a:cubicBezTo>
                          <a:pt x="372740" y="308031"/>
                          <a:pt x="295746" y="365974"/>
                          <a:pt x="305271" y="347718"/>
                        </a:cubicBezTo>
                        <a:cubicBezTo>
                          <a:pt x="314796" y="329462"/>
                          <a:pt x="394965" y="231037"/>
                          <a:pt x="429096" y="219131"/>
                        </a:cubicBezTo>
                        <a:cubicBezTo>
                          <a:pt x="463227" y="207225"/>
                          <a:pt x="498153" y="286600"/>
                          <a:pt x="510059" y="276281"/>
                        </a:cubicBezTo>
                        <a:cubicBezTo>
                          <a:pt x="521965" y="265962"/>
                          <a:pt x="524346" y="177855"/>
                          <a:pt x="500534" y="157218"/>
                        </a:cubicBezTo>
                        <a:cubicBezTo>
                          <a:pt x="476722" y="136581"/>
                          <a:pt x="406078" y="137375"/>
                          <a:pt x="367184" y="152456"/>
                        </a:cubicBezTo>
                        <a:cubicBezTo>
                          <a:pt x="328290" y="167537"/>
                          <a:pt x="260821" y="265168"/>
                          <a:pt x="267171" y="247706"/>
                        </a:cubicBezTo>
                        <a:cubicBezTo>
                          <a:pt x="273521" y="230244"/>
                          <a:pt x="368772" y="88956"/>
                          <a:pt x="405284" y="47681"/>
                        </a:cubicBezTo>
                        <a:cubicBezTo>
                          <a:pt x="441796" y="6406"/>
                          <a:pt x="497358" y="-738"/>
                          <a:pt x="486246" y="56"/>
                        </a:cubicBezTo>
                        <a:cubicBezTo>
                          <a:pt x="475134" y="850"/>
                          <a:pt x="377503" y="25455"/>
                          <a:pt x="338609" y="52443"/>
                        </a:cubicBezTo>
                        <a:cubicBezTo>
                          <a:pt x="299715" y="79430"/>
                          <a:pt x="272728" y="137375"/>
                          <a:pt x="252884" y="161981"/>
                        </a:cubicBezTo>
                        <a:cubicBezTo>
                          <a:pt x="233040" y="186587"/>
                          <a:pt x="221927" y="211987"/>
                          <a:pt x="219546" y="200081"/>
                        </a:cubicBezTo>
                        <a:cubicBezTo>
                          <a:pt x="217165" y="188175"/>
                          <a:pt x="233834" y="119118"/>
                          <a:pt x="238596" y="90543"/>
                        </a:cubicBezTo>
                        <a:cubicBezTo>
                          <a:pt x="243358" y="61968"/>
                          <a:pt x="257646" y="23868"/>
                          <a:pt x="248121" y="28631"/>
                        </a:cubicBezTo>
                        <a:cubicBezTo>
                          <a:pt x="238596" y="33394"/>
                          <a:pt x="194940" y="81018"/>
                          <a:pt x="181446" y="119118"/>
                        </a:cubicBezTo>
                        <a:cubicBezTo>
                          <a:pt x="167952" y="157218"/>
                          <a:pt x="178271" y="247706"/>
                          <a:pt x="167159" y="257231"/>
                        </a:cubicBezTo>
                        <a:cubicBezTo>
                          <a:pt x="156046" y="266756"/>
                          <a:pt x="142552" y="188174"/>
                          <a:pt x="114771" y="176268"/>
                        </a:cubicBezTo>
                        <a:cubicBezTo>
                          <a:pt x="86990" y="164362"/>
                          <a:pt x="6821" y="181031"/>
                          <a:pt x="471" y="185793"/>
                        </a:cubicBezTo>
                        <a:cubicBezTo>
                          <a:pt x="-5879" y="190555"/>
                          <a:pt x="53652" y="192143"/>
                          <a:pt x="76671" y="204843"/>
                        </a:cubicBezTo>
                        <a:cubicBezTo>
                          <a:pt x="99690" y="217543"/>
                          <a:pt x="128265" y="246118"/>
                          <a:pt x="138584" y="261993"/>
                        </a:cubicBezTo>
                        <a:cubicBezTo>
                          <a:pt x="148903" y="277868"/>
                          <a:pt x="140171" y="283424"/>
                          <a:pt x="138584" y="300093"/>
                        </a:cubicBezTo>
                        <a:cubicBezTo>
                          <a:pt x="136997" y="316762"/>
                          <a:pt x="128265" y="346925"/>
                          <a:pt x="129059" y="362006"/>
                        </a:cubicBezTo>
                        <a:cubicBezTo>
                          <a:pt x="129853" y="377087"/>
                          <a:pt x="139377" y="377087"/>
                          <a:pt x="143346" y="390581"/>
                        </a:cubicBezTo>
                        <a:cubicBezTo>
                          <a:pt x="147315" y="404075"/>
                          <a:pt x="144933" y="422330"/>
                          <a:pt x="152871" y="442968"/>
                        </a:cubicBezTo>
                        <a:cubicBezTo>
                          <a:pt x="160808" y="463605"/>
                          <a:pt x="175096" y="494562"/>
                          <a:pt x="190971" y="514406"/>
                        </a:cubicBezTo>
                        <a:cubicBezTo>
                          <a:pt x="206846" y="534250"/>
                          <a:pt x="229865" y="559650"/>
                          <a:pt x="248121" y="552506"/>
                        </a:cubicBezTo>
                        <a:close/>
                      </a:path>
                    </a:pathLst>
                  </a:custGeom>
                  <a:ln w="127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3" name="Freeform: Shape 3102">
                    <a:extLst>
                      <a:ext uri="{FF2B5EF4-FFF2-40B4-BE49-F238E27FC236}">
                        <a16:creationId xmlns:a16="http://schemas.microsoft.com/office/drawing/2014/main" id="{2A592990-B8E4-BA79-8A9E-387041BB4BC2}"/>
                      </a:ext>
                    </a:extLst>
                  </p:cNvPr>
                  <p:cNvSpPr/>
                  <p:nvPr/>
                </p:nvSpPr>
                <p:spPr>
                  <a:xfrm>
                    <a:off x="1828801" y="4067175"/>
                    <a:ext cx="71964" cy="116283"/>
                  </a:xfrm>
                  <a:custGeom>
                    <a:avLst/>
                    <a:gdLst>
                      <a:gd name="connsiteX0" fmla="*/ 28575 w 119139"/>
                      <a:gd name="connsiteY0" fmla="*/ 0 h 116283"/>
                      <a:gd name="connsiteX1" fmla="*/ 52388 w 119139"/>
                      <a:gd name="connsiteY1" fmla="*/ 66675 h 116283"/>
                      <a:gd name="connsiteX2" fmla="*/ 119063 w 119139"/>
                      <a:gd name="connsiteY2" fmla="*/ 109538 h 116283"/>
                      <a:gd name="connsiteX3" fmla="*/ 38100 w 119139"/>
                      <a:gd name="connsiteY3" fmla="*/ 114300 h 116283"/>
                      <a:gd name="connsiteX4" fmla="*/ 0 w 119139"/>
                      <a:gd name="connsiteY4" fmla="*/ 90488 h 1162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9139" h="116283">
                        <a:moveTo>
                          <a:pt x="28575" y="0"/>
                        </a:moveTo>
                        <a:cubicBezTo>
                          <a:pt x="32941" y="24209"/>
                          <a:pt x="37307" y="48419"/>
                          <a:pt x="52388" y="66675"/>
                        </a:cubicBezTo>
                        <a:cubicBezTo>
                          <a:pt x="67469" y="84931"/>
                          <a:pt x="121444" y="101601"/>
                          <a:pt x="119063" y="109538"/>
                        </a:cubicBezTo>
                        <a:cubicBezTo>
                          <a:pt x="116682" y="117475"/>
                          <a:pt x="57944" y="117475"/>
                          <a:pt x="38100" y="114300"/>
                        </a:cubicBezTo>
                        <a:cubicBezTo>
                          <a:pt x="18256" y="111125"/>
                          <a:pt x="9128" y="100806"/>
                          <a:pt x="0" y="90488"/>
                        </a:cubicBezTo>
                      </a:path>
                    </a:pathLst>
                  </a:custGeom>
                  <a:noFill/>
                  <a:ln w="63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6" name="Freeform: Shape 55">
                  <a:extLst>
                    <a:ext uri="{FF2B5EF4-FFF2-40B4-BE49-F238E27FC236}">
                      <a16:creationId xmlns:a16="http://schemas.microsoft.com/office/drawing/2014/main" id="{3D86A976-8928-C5A4-02DA-5273448A2252}"/>
                    </a:ext>
                  </a:extLst>
                </p:cNvPr>
                <p:cNvSpPr/>
                <p:nvPr/>
              </p:nvSpPr>
              <p:spPr>
                <a:xfrm>
                  <a:off x="1181156" y="5029200"/>
                  <a:ext cx="687269" cy="186924"/>
                </a:xfrm>
                <a:custGeom>
                  <a:avLst/>
                  <a:gdLst>
                    <a:gd name="connsiteX0" fmla="*/ 76144 w 687269"/>
                    <a:gd name="connsiteY0" fmla="*/ 25239 h 247046"/>
                    <a:gd name="connsiteX1" fmla="*/ 4707 w 687269"/>
                    <a:gd name="connsiteY1" fmla="*/ 196689 h 247046"/>
                    <a:gd name="connsiteX2" fmla="*/ 214257 w 687269"/>
                    <a:gd name="connsiteY2" fmla="*/ 153827 h 247046"/>
                    <a:gd name="connsiteX3" fmla="*/ 357132 w 687269"/>
                    <a:gd name="connsiteY3" fmla="*/ 149064 h 247046"/>
                    <a:gd name="connsiteX4" fmla="*/ 490482 w 687269"/>
                    <a:gd name="connsiteY4" fmla="*/ 191927 h 247046"/>
                    <a:gd name="connsiteX5" fmla="*/ 604782 w 687269"/>
                    <a:gd name="connsiteY5" fmla="*/ 230027 h 247046"/>
                    <a:gd name="connsiteX6" fmla="*/ 671457 w 687269"/>
                    <a:gd name="connsiteY6" fmla="*/ 239552 h 247046"/>
                    <a:gd name="connsiteX7" fmla="*/ 676219 w 687269"/>
                    <a:gd name="connsiteY7" fmla="*/ 120489 h 247046"/>
                    <a:gd name="connsiteX8" fmla="*/ 542869 w 687269"/>
                    <a:gd name="connsiteY8" fmla="*/ 49052 h 247046"/>
                    <a:gd name="connsiteX9" fmla="*/ 309507 w 687269"/>
                    <a:gd name="connsiteY9" fmla="*/ 1427 h 247046"/>
                    <a:gd name="connsiteX10" fmla="*/ 166632 w 687269"/>
                    <a:gd name="connsiteY10" fmla="*/ 15714 h 247046"/>
                    <a:gd name="connsiteX11" fmla="*/ 76144 w 687269"/>
                    <a:gd name="connsiteY11" fmla="*/ 25239 h 2470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687269" h="247046">
                      <a:moveTo>
                        <a:pt x="76144" y="25239"/>
                      </a:moveTo>
                      <a:cubicBezTo>
                        <a:pt x="49156" y="55402"/>
                        <a:pt x="-18312" y="175258"/>
                        <a:pt x="4707" y="196689"/>
                      </a:cubicBezTo>
                      <a:cubicBezTo>
                        <a:pt x="27726" y="218120"/>
                        <a:pt x="155520" y="161765"/>
                        <a:pt x="214257" y="153827"/>
                      </a:cubicBezTo>
                      <a:cubicBezTo>
                        <a:pt x="272995" y="145890"/>
                        <a:pt x="311094" y="142714"/>
                        <a:pt x="357132" y="149064"/>
                      </a:cubicBezTo>
                      <a:cubicBezTo>
                        <a:pt x="403170" y="155414"/>
                        <a:pt x="449207" y="178433"/>
                        <a:pt x="490482" y="191927"/>
                      </a:cubicBezTo>
                      <a:cubicBezTo>
                        <a:pt x="531757" y="205421"/>
                        <a:pt x="574619" y="222089"/>
                        <a:pt x="604782" y="230027"/>
                      </a:cubicBezTo>
                      <a:cubicBezTo>
                        <a:pt x="634945" y="237965"/>
                        <a:pt x="659551" y="257808"/>
                        <a:pt x="671457" y="239552"/>
                      </a:cubicBezTo>
                      <a:cubicBezTo>
                        <a:pt x="683363" y="221296"/>
                        <a:pt x="697650" y="152239"/>
                        <a:pt x="676219" y="120489"/>
                      </a:cubicBezTo>
                      <a:cubicBezTo>
                        <a:pt x="654788" y="88739"/>
                        <a:pt x="603988" y="68896"/>
                        <a:pt x="542869" y="49052"/>
                      </a:cubicBezTo>
                      <a:cubicBezTo>
                        <a:pt x="481750" y="29208"/>
                        <a:pt x="372213" y="6983"/>
                        <a:pt x="309507" y="1427"/>
                      </a:cubicBezTo>
                      <a:cubicBezTo>
                        <a:pt x="246801" y="-4129"/>
                        <a:pt x="211876" y="7777"/>
                        <a:pt x="166632" y="15714"/>
                      </a:cubicBezTo>
                      <a:cubicBezTo>
                        <a:pt x="121388" y="23651"/>
                        <a:pt x="103132" y="-4924"/>
                        <a:pt x="76144" y="25239"/>
                      </a:cubicBez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53ECA053-D7E6-6BE5-4743-8ADEE6E2BD98}"/>
                    </a:ext>
                  </a:extLst>
                </p:cNvPr>
                <p:cNvSpPr/>
                <p:nvPr/>
              </p:nvSpPr>
              <p:spPr>
                <a:xfrm>
                  <a:off x="1280112" y="5056159"/>
                  <a:ext cx="80676" cy="63631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5B9C6C14-3682-EDE4-7583-FF30EEEB1E19}"/>
                    </a:ext>
                  </a:extLst>
                </p:cNvPr>
                <p:cNvSpPr/>
                <p:nvPr/>
              </p:nvSpPr>
              <p:spPr>
                <a:xfrm>
                  <a:off x="1443324" y="5041769"/>
                  <a:ext cx="80676" cy="63631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55EDD4FF-EE2F-DAD7-2004-257EF744BC01}"/>
                    </a:ext>
                  </a:extLst>
                </p:cNvPr>
                <p:cNvSpPr/>
                <p:nvPr/>
              </p:nvSpPr>
              <p:spPr>
                <a:xfrm>
                  <a:off x="1597979" y="5073584"/>
                  <a:ext cx="80676" cy="63631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Oval 59">
                  <a:extLst>
                    <a:ext uri="{FF2B5EF4-FFF2-40B4-BE49-F238E27FC236}">
                      <a16:creationId xmlns:a16="http://schemas.microsoft.com/office/drawing/2014/main" id="{36E0A7A0-F837-B7A0-ED3E-837F835AD80B}"/>
                    </a:ext>
                  </a:extLst>
                </p:cNvPr>
                <p:cNvSpPr/>
                <p:nvPr/>
              </p:nvSpPr>
              <p:spPr>
                <a:xfrm>
                  <a:off x="1741947" y="5102217"/>
                  <a:ext cx="80676" cy="63631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Freeform: Shape 60">
                  <a:extLst>
                    <a:ext uri="{FF2B5EF4-FFF2-40B4-BE49-F238E27FC236}">
                      <a16:creationId xmlns:a16="http://schemas.microsoft.com/office/drawing/2014/main" id="{488852E6-161C-31EA-E3C4-13EB1ABB5962}"/>
                    </a:ext>
                  </a:extLst>
                </p:cNvPr>
                <p:cNvSpPr/>
                <p:nvPr/>
              </p:nvSpPr>
              <p:spPr>
                <a:xfrm rot="1306486">
                  <a:off x="1492994" y="4612370"/>
                  <a:ext cx="312120" cy="361240"/>
                </a:xfrm>
                <a:custGeom>
                  <a:avLst/>
                  <a:gdLst>
                    <a:gd name="connsiteX0" fmla="*/ 629403 w 871715"/>
                    <a:gd name="connsiteY0" fmla="*/ 134852 h 1000281"/>
                    <a:gd name="connsiteX1" fmla="*/ 605591 w 871715"/>
                    <a:gd name="connsiteY1" fmla="*/ 39602 h 1000281"/>
                    <a:gd name="connsiteX2" fmla="*/ 434141 w 871715"/>
                    <a:gd name="connsiteY2" fmla="*/ 6265 h 1000281"/>
                    <a:gd name="connsiteX3" fmla="*/ 362703 w 871715"/>
                    <a:gd name="connsiteY3" fmla="*/ 158665 h 1000281"/>
                    <a:gd name="connsiteX4" fmla="*/ 438903 w 871715"/>
                    <a:gd name="connsiteY4" fmla="*/ 244390 h 1000281"/>
                    <a:gd name="connsiteX5" fmla="*/ 457953 w 871715"/>
                    <a:gd name="connsiteY5" fmla="*/ 372977 h 1000281"/>
                    <a:gd name="connsiteX6" fmla="*/ 334128 w 871715"/>
                    <a:gd name="connsiteY6" fmla="*/ 558715 h 1000281"/>
                    <a:gd name="connsiteX7" fmla="*/ 200778 w 871715"/>
                    <a:gd name="connsiteY7" fmla="*/ 696827 h 1000281"/>
                    <a:gd name="connsiteX8" fmla="*/ 62666 w 871715"/>
                    <a:gd name="connsiteY8" fmla="*/ 706352 h 1000281"/>
                    <a:gd name="connsiteX9" fmla="*/ 753 w 871715"/>
                    <a:gd name="connsiteY9" fmla="*/ 796840 h 1000281"/>
                    <a:gd name="connsiteX10" fmla="*/ 100766 w 871715"/>
                    <a:gd name="connsiteY10" fmla="*/ 906377 h 1000281"/>
                    <a:gd name="connsiteX11" fmla="*/ 205541 w 871715"/>
                    <a:gd name="connsiteY11" fmla="*/ 915902 h 1000281"/>
                    <a:gd name="connsiteX12" fmla="*/ 272216 w 871715"/>
                    <a:gd name="connsiteY12" fmla="*/ 877802 h 1000281"/>
                    <a:gd name="connsiteX13" fmla="*/ 224591 w 871715"/>
                    <a:gd name="connsiteY13" fmla="*/ 911140 h 1000281"/>
                    <a:gd name="connsiteX14" fmla="*/ 224591 w 871715"/>
                    <a:gd name="connsiteY14" fmla="*/ 958765 h 1000281"/>
                    <a:gd name="connsiteX15" fmla="*/ 415091 w 871715"/>
                    <a:gd name="connsiteY15" fmla="*/ 996865 h 1000281"/>
                    <a:gd name="connsiteX16" fmla="*/ 453191 w 871715"/>
                    <a:gd name="connsiteY16" fmla="*/ 868277 h 1000281"/>
                    <a:gd name="connsiteX17" fmla="*/ 410328 w 871715"/>
                    <a:gd name="connsiteY17" fmla="*/ 796840 h 1000281"/>
                    <a:gd name="connsiteX18" fmla="*/ 610353 w 871715"/>
                    <a:gd name="connsiteY18" fmla="*/ 449177 h 1000281"/>
                    <a:gd name="connsiteX19" fmla="*/ 696078 w 871715"/>
                    <a:gd name="connsiteY19" fmla="*/ 353927 h 1000281"/>
                    <a:gd name="connsiteX20" fmla="*/ 853241 w 871715"/>
                    <a:gd name="connsiteY20" fmla="*/ 272965 h 1000281"/>
                    <a:gd name="connsiteX21" fmla="*/ 853241 w 871715"/>
                    <a:gd name="connsiteY21" fmla="*/ 144377 h 1000281"/>
                    <a:gd name="connsiteX22" fmla="*/ 715128 w 871715"/>
                    <a:gd name="connsiteY22" fmla="*/ 139615 h 1000281"/>
                    <a:gd name="connsiteX23" fmla="*/ 629403 w 871715"/>
                    <a:gd name="connsiteY23" fmla="*/ 134852 h 10002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871715" h="1000281">
                      <a:moveTo>
                        <a:pt x="629403" y="134852"/>
                      </a:moveTo>
                      <a:cubicBezTo>
                        <a:pt x="611147" y="118183"/>
                        <a:pt x="638135" y="61033"/>
                        <a:pt x="605591" y="39602"/>
                      </a:cubicBezTo>
                      <a:cubicBezTo>
                        <a:pt x="573047" y="18171"/>
                        <a:pt x="474622" y="-13579"/>
                        <a:pt x="434141" y="6265"/>
                      </a:cubicBezTo>
                      <a:cubicBezTo>
                        <a:pt x="393660" y="26109"/>
                        <a:pt x="361909" y="118978"/>
                        <a:pt x="362703" y="158665"/>
                      </a:cubicBezTo>
                      <a:cubicBezTo>
                        <a:pt x="363497" y="198352"/>
                        <a:pt x="423028" y="208671"/>
                        <a:pt x="438903" y="244390"/>
                      </a:cubicBezTo>
                      <a:cubicBezTo>
                        <a:pt x="454778" y="280109"/>
                        <a:pt x="475415" y="320590"/>
                        <a:pt x="457953" y="372977"/>
                      </a:cubicBezTo>
                      <a:cubicBezTo>
                        <a:pt x="440491" y="425364"/>
                        <a:pt x="376990" y="504740"/>
                        <a:pt x="334128" y="558715"/>
                      </a:cubicBezTo>
                      <a:cubicBezTo>
                        <a:pt x="291266" y="612690"/>
                        <a:pt x="246021" y="672221"/>
                        <a:pt x="200778" y="696827"/>
                      </a:cubicBezTo>
                      <a:cubicBezTo>
                        <a:pt x="155535" y="721433"/>
                        <a:pt x="96003" y="689683"/>
                        <a:pt x="62666" y="706352"/>
                      </a:cubicBezTo>
                      <a:cubicBezTo>
                        <a:pt x="29329" y="723021"/>
                        <a:pt x="-5597" y="763503"/>
                        <a:pt x="753" y="796840"/>
                      </a:cubicBezTo>
                      <a:cubicBezTo>
                        <a:pt x="7103" y="830178"/>
                        <a:pt x="66635" y="886533"/>
                        <a:pt x="100766" y="906377"/>
                      </a:cubicBezTo>
                      <a:cubicBezTo>
                        <a:pt x="134897" y="926221"/>
                        <a:pt x="176966" y="920664"/>
                        <a:pt x="205541" y="915902"/>
                      </a:cubicBezTo>
                      <a:cubicBezTo>
                        <a:pt x="234116" y="911140"/>
                        <a:pt x="269041" y="878596"/>
                        <a:pt x="272216" y="877802"/>
                      </a:cubicBezTo>
                      <a:cubicBezTo>
                        <a:pt x="275391" y="877008"/>
                        <a:pt x="232528" y="897646"/>
                        <a:pt x="224591" y="911140"/>
                      </a:cubicBezTo>
                      <a:cubicBezTo>
                        <a:pt x="216654" y="924634"/>
                        <a:pt x="192841" y="944478"/>
                        <a:pt x="224591" y="958765"/>
                      </a:cubicBezTo>
                      <a:cubicBezTo>
                        <a:pt x="256341" y="973053"/>
                        <a:pt x="376991" y="1011946"/>
                        <a:pt x="415091" y="996865"/>
                      </a:cubicBezTo>
                      <a:cubicBezTo>
                        <a:pt x="453191" y="981784"/>
                        <a:pt x="453985" y="901614"/>
                        <a:pt x="453191" y="868277"/>
                      </a:cubicBezTo>
                      <a:cubicBezTo>
                        <a:pt x="452397" y="834940"/>
                        <a:pt x="384134" y="866690"/>
                        <a:pt x="410328" y="796840"/>
                      </a:cubicBezTo>
                      <a:cubicBezTo>
                        <a:pt x="436522" y="726990"/>
                        <a:pt x="562728" y="522996"/>
                        <a:pt x="610353" y="449177"/>
                      </a:cubicBezTo>
                      <a:cubicBezTo>
                        <a:pt x="657978" y="375358"/>
                        <a:pt x="655597" y="383296"/>
                        <a:pt x="696078" y="353927"/>
                      </a:cubicBezTo>
                      <a:cubicBezTo>
                        <a:pt x="736559" y="324558"/>
                        <a:pt x="827047" y="307890"/>
                        <a:pt x="853241" y="272965"/>
                      </a:cubicBezTo>
                      <a:cubicBezTo>
                        <a:pt x="879435" y="238040"/>
                        <a:pt x="876260" y="166602"/>
                        <a:pt x="853241" y="144377"/>
                      </a:cubicBezTo>
                      <a:cubicBezTo>
                        <a:pt x="830222" y="122152"/>
                        <a:pt x="750053" y="140409"/>
                        <a:pt x="715128" y="139615"/>
                      </a:cubicBezTo>
                      <a:cubicBezTo>
                        <a:pt x="680203" y="138821"/>
                        <a:pt x="647659" y="151521"/>
                        <a:pt x="629403" y="13485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5314B8C9-737F-586B-D9D0-A721E159B0F4}"/>
                    </a:ext>
                  </a:extLst>
                </p:cNvPr>
                <p:cNvSpPr/>
                <p:nvPr/>
              </p:nvSpPr>
              <p:spPr>
                <a:xfrm>
                  <a:off x="1668697" y="6019802"/>
                  <a:ext cx="464972" cy="245226"/>
                </a:xfrm>
                <a:custGeom>
                  <a:avLst/>
                  <a:gdLst>
                    <a:gd name="connsiteX0" fmla="*/ 2021 w 464972"/>
                    <a:gd name="connsiteY0" fmla="*/ 84100 h 245226"/>
                    <a:gd name="connsiteX1" fmla="*/ 272609 w 464972"/>
                    <a:gd name="connsiteY1" fmla="*/ 124 h 245226"/>
                    <a:gd name="connsiteX2" fmla="*/ 459221 w 464972"/>
                    <a:gd name="connsiteY2" fmla="*/ 102761 h 245226"/>
                    <a:gd name="connsiteX3" fmla="*/ 393907 w 464972"/>
                    <a:gd name="connsiteY3" fmla="*/ 242720 h 245226"/>
                    <a:gd name="connsiteX4" fmla="*/ 160642 w 464972"/>
                    <a:gd name="connsiteY4" fmla="*/ 186736 h 245226"/>
                    <a:gd name="connsiteX5" fmla="*/ 2021 w 464972"/>
                    <a:gd name="connsiteY5" fmla="*/ 84100 h 245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4972" h="245226">
                      <a:moveTo>
                        <a:pt x="2021" y="84100"/>
                      </a:moveTo>
                      <a:cubicBezTo>
                        <a:pt x="20682" y="52998"/>
                        <a:pt x="196409" y="-2986"/>
                        <a:pt x="272609" y="124"/>
                      </a:cubicBezTo>
                      <a:cubicBezTo>
                        <a:pt x="348809" y="3234"/>
                        <a:pt x="439005" y="62328"/>
                        <a:pt x="459221" y="102761"/>
                      </a:cubicBezTo>
                      <a:cubicBezTo>
                        <a:pt x="479437" y="143194"/>
                        <a:pt x="443670" y="228724"/>
                        <a:pt x="393907" y="242720"/>
                      </a:cubicBezTo>
                      <a:cubicBezTo>
                        <a:pt x="344144" y="256716"/>
                        <a:pt x="222846" y="208508"/>
                        <a:pt x="160642" y="186736"/>
                      </a:cubicBezTo>
                      <a:cubicBezTo>
                        <a:pt x="98438" y="164965"/>
                        <a:pt x="-16640" y="115202"/>
                        <a:pt x="2021" y="84100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92C168D8-98A5-B9A2-180F-6B678387B012}"/>
                    </a:ext>
                  </a:extLst>
                </p:cNvPr>
                <p:cNvSpPr/>
                <p:nvPr/>
              </p:nvSpPr>
              <p:spPr>
                <a:xfrm rot="21310446" flipH="1">
                  <a:off x="923971" y="6037050"/>
                  <a:ext cx="420406" cy="245226"/>
                </a:xfrm>
                <a:custGeom>
                  <a:avLst/>
                  <a:gdLst>
                    <a:gd name="connsiteX0" fmla="*/ 2021 w 464972"/>
                    <a:gd name="connsiteY0" fmla="*/ 84100 h 245226"/>
                    <a:gd name="connsiteX1" fmla="*/ 272609 w 464972"/>
                    <a:gd name="connsiteY1" fmla="*/ 124 h 245226"/>
                    <a:gd name="connsiteX2" fmla="*/ 459221 w 464972"/>
                    <a:gd name="connsiteY2" fmla="*/ 102761 h 245226"/>
                    <a:gd name="connsiteX3" fmla="*/ 393907 w 464972"/>
                    <a:gd name="connsiteY3" fmla="*/ 242720 h 245226"/>
                    <a:gd name="connsiteX4" fmla="*/ 160642 w 464972"/>
                    <a:gd name="connsiteY4" fmla="*/ 186736 h 245226"/>
                    <a:gd name="connsiteX5" fmla="*/ 2021 w 464972"/>
                    <a:gd name="connsiteY5" fmla="*/ 84100 h 245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4972" h="245226">
                      <a:moveTo>
                        <a:pt x="2021" y="84100"/>
                      </a:moveTo>
                      <a:cubicBezTo>
                        <a:pt x="20682" y="52998"/>
                        <a:pt x="196409" y="-2986"/>
                        <a:pt x="272609" y="124"/>
                      </a:cubicBezTo>
                      <a:cubicBezTo>
                        <a:pt x="348809" y="3234"/>
                        <a:pt x="439005" y="62328"/>
                        <a:pt x="459221" y="102761"/>
                      </a:cubicBezTo>
                      <a:cubicBezTo>
                        <a:pt x="479437" y="143194"/>
                        <a:pt x="443670" y="228724"/>
                        <a:pt x="393907" y="242720"/>
                      </a:cubicBezTo>
                      <a:cubicBezTo>
                        <a:pt x="344144" y="256716"/>
                        <a:pt x="222846" y="208508"/>
                        <a:pt x="160642" y="186736"/>
                      </a:cubicBezTo>
                      <a:cubicBezTo>
                        <a:pt x="98438" y="164965"/>
                        <a:pt x="-16640" y="115202"/>
                        <a:pt x="2021" y="84100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D884DE3B-7949-06BE-7F17-893E5808330D}"/>
                  </a:ext>
                </a:extLst>
              </p:cNvPr>
              <p:cNvSpPr/>
              <p:nvPr/>
            </p:nvSpPr>
            <p:spPr>
              <a:xfrm>
                <a:off x="8139808" y="4306601"/>
                <a:ext cx="120650" cy="83532"/>
              </a:xfrm>
              <a:custGeom>
                <a:avLst/>
                <a:gdLst>
                  <a:gd name="connsiteX0" fmla="*/ 0 w 120650"/>
                  <a:gd name="connsiteY0" fmla="*/ 0 h 83532"/>
                  <a:gd name="connsiteX1" fmla="*/ 57150 w 120650"/>
                  <a:gd name="connsiteY1" fmla="*/ 76200 h 83532"/>
                  <a:gd name="connsiteX2" fmla="*/ 120650 w 120650"/>
                  <a:gd name="connsiteY2" fmla="*/ 76200 h 83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650" h="83532">
                    <a:moveTo>
                      <a:pt x="0" y="0"/>
                    </a:moveTo>
                    <a:cubicBezTo>
                      <a:pt x="18521" y="31750"/>
                      <a:pt x="37042" y="63500"/>
                      <a:pt x="57150" y="76200"/>
                    </a:cubicBezTo>
                    <a:cubicBezTo>
                      <a:pt x="77258" y="88900"/>
                      <a:pt x="98954" y="82550"/>
                      <a:pt x="120650" y="76200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4031FE23-DC4B-3E0E-33A1-9705578EF401}"/>
                  </a:ext>
                </a:extLst>
              </p:cNvPr>
              <p:cNvSpPr/>
              <p:nvPr/>
            </p:nvSpPr>
            <p:spPr>
              <a:xfrm flipH="1">
                <a:off x="7792846" y="4315815"/>
                <a:ext cx="114861" cy="91205"/>
              </a:xfrm>
              <a:custGeom>
                <a:avLst/>
                <a:gdLst>
                  <a:gd name="connsiteX0" fmla="*/ 0 w 120650"/>
                  <a:gd name="connsiteY0" fmla="*/ 0 h 83532"/>
                  <a:gd name="connsiteX1" fmla="*/ 57150 w 120650"/>
                  <a:gd name="connsiteY1" fmla="*/ 76200 h 83532"/>
                  <a:gd name="connsiteX2" fmla="*/ 120650 w 120650"/>
                  <a:gd name="connsiteY2" fmla="*/ 76200 h 83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650" h="83532">
                    <a:moveTo>
                      <a:pt x="0" y="0"/>
                    </a:moveTo>
                    <a:cubicBezTo>
                      <a:pt x="18521" y="31750"/>
                      <a:pt x="37042" y="63500"/>
                      <a:pt x="57150" y="76200"/>
                    </a:cubicBezTo>
                    <a:cubicBezTo>
                      <a:pt x="77258" y="88900"/>
                      <a:pt x="98954" y="82550"/>
                      <a:pt x="120650" y="76200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62E8CD0A-AFEF-DC06-9190-4F1803B509FC}"/>
                  </a:ext>
                </a:extLst>
              </p:cNvPr>
              <p:cNvSpPr/>
              <p:nvPr/>
            </p:nvSpPr>
            <p:spPr>
              <a:xfrm>
                <a:off x="7650858" y="4825990"/>
                <a:ext cx="117891" cy="123641"/>
              </a:xfrm>
              <a:custGeom>
                <a:avLst/>
                <a:gdLst>
                  <a:gd name="connsiteX0" fmla="*/ 768 w 118163"/>
                  <a:gd name="connsiteY0" fmla="*/ 51288 h 150407"/>
                  <a:gd name="connsiteX1" fmla="*/ 64268 w 118163"/>
                  <a:gd name="connsiteY1" fmla="*/ 76688 h 150407"/>
                  <a:gd name="connsiteX2" fmla="*/ 64268 w 118163"/>
                  <a:gd name="connsiteY2" fmla="*/ 146538 h 150407"/>
                  <a:gd name="connsiteX3" fmla="*/ 115068 w 118163"/>
                  <a:gd name="connsiteY3" fmla="*/ 133838 h 150407"/>
                  <a:gd name="connsiteX4" fmla="*/ 108718 w 118163"/>
                  <a:gd name="connsiteY4" fmla="*/ 70338 h 150407"/>
                  <a:gd name="connsiteX5" fmla="*/ 76968 w 118163"/>
                  <a:gd name="connsiteY5" fmla="*/ 32238 h 150407"/>
                  <a:gd name="connsiteX6" fmla="*/ 32518 w 118163"/>
                  <a:gd name="connsiteY6" fmla="*/ 488 h 150407"/>
                  <a:gd name="connsiteX7" fmla="*/ 768 w 118163"/>
                  <a:gd name="connsiteY7" fmla="*/ 51288 h 150407"/>
                  <a:gd name="connsiteX0" fmla="*/ 496 w 117891"/>
                  <a:gd name="connsiteY0" fmla="*/ 37499 h 136618"/>
                  <a:gd name="connsiteX1" fmla="*/ 63996 w 117891"/>
                  <a:gd name="connsiteY1" fmla="*/ 62899 h 136618"/>
                  <a:gd name="connsiteX2" fmla="*/ 63996 w 117891"/>
                  <a:gd name="connsiteY2" fmla="*/ 132749 h 136618"/>
                  <a:gd name="connsiteX3" fmla="*/ 114796 w 117891"/>
                  <a:gd name="connsiteY3" fmla="*/ 120049 h 136618"/>
                  <a:gd name="connsiteX4" fmla="*/ 108446 w 117891"/>
                  <a:gd name="connsiteY4" fmla="*/ 56549 h 136618"/>
                  <a:gd name="connsiteX5" fmla="*/ 76696 w 117891"/>
                  <a:gd name="connsiteY5" fmla="*/ 18449 h 136618"/>
                  <a:gd name="connsiteX6" fmla="*/ 37009 w 117891"/>
                  <a:gd name="connsiteY6" fmla="*/ 987 h 136618"/>
                  <a:gd name="connsiteX7" fmla="*/ 496 w 117891"/>
                  <a:gd name="connsiteY7" fmla="*/ 37499 h 136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7891" h="136618">
                    <a:moveTo>
                      <a:pt x="496" y="37499"/>
                    </a:moveTo>
                    <a:cubicBezTo>
                      <a:pt x="4994" y="47817"/>
                      <a:pt x="53413" y="47024"/>
                      <a:pt x="63996" y="62899"/>
                    </a:cubicBezTo>
                    <a:cubicBezTo>
                      <a:pt x="74579" y="78774"/>
                      <a:pt x="55529" y="123224"/>
                      <a:pt x="63996" y="132749"/>
                    </a:cubicBezTo>
                    <a:cubicBezTo>
                      <a:pt x="72463" y="142274"/>
                      <a:pt x="107388" y="132749"/>
                      <a:pt x="114796" y="120049"/>
                    </a:cubicBezTo>
                    <a:cubicBezTo>
                      <a:pt x="122204" y="107349"/>
                      <a:pt x="114796" y="73482"/>
                      <a:pt x="108446" y="56549"/>
                    </a:cubicBezTo>
                    <a:cubicBezTo>
                      <a:pt x="102096" y="39616"/>
                      <a:pt x="89396" y="30091"/>
                      <a:pt x="76696" y="18449"/>
                    </a:cubicBezTo>
                    <a:cubicBezTo>
                      <a:pt x="63996" y="6807"/>
                      <a:pt x="50767" y="-3246"/>
                      <a:pt x="37009" y="987"/>
                    </a:cubicBezTo>
                    <a:cubicBezTo>
                      <a:pt x="23251" y="5220"/>
                      <a:pt x="-4002" y="27181"/>
                      <a:pt x="496" y="37499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ED1EEDD6-7A4F-C636-BA58-64DDA85A35B5}"/>
                  </a:ext>
                </a:extLst>
              </p:cNvPr>
              <p:cNvSpPr/>
              <p:nvPr/>
            </p:nvSpPr>
            <p:spPr>
              <a:xfrm>
                <a:off x="7768497" y="4815381"/>
                <a:ext cx="99295" cy="117979"/>
              </a:xfrm>
              <a:custGeom>
                <a:avLst/>
                <a:gdLst>
                  <a:gd name="connsiteX0" fmla="*/ 768 w 118163"/>
                  <a:gd name="connsiteY0" fmla="*/ 51288 h 150407"/>
                  <a:gd name="connsiteX1" fmla="*/ 64268 w 118163"/>
                  <a:gd name="connsiteY1" fmla="*/ 76688 h 150407"/>
                  <a:gd name="connsiteX2" fmla="*/ 64268 w 118163"/>
                  <a:gd name="connsiteY2" fmla="*/ 146538 h 150407"/>
                  <a:gd name="connsiteX3" fmla="*/ 115068 w 118163"/>
                  <a:gd name="connsiteY3" fmla="*/ 133838 h 150407"/>
                  <a:gd name="connsiteX4" fmla="*/ 108718 w 118163"/>
                  <a:gd name="connsiteY4" fmla="*/ 70338 h 150407"/>
                  <a:gd name="connsiteX5" fmla="*/ 76968 w 118163"/>
                  <a:gd name="connsiteY5" fmla="*/ 32238 h 150407"/>
                  <a:gd name="connsiteX6" fmla="*/ 32518 w 118163"/>
                  <a:gd name="connsiteY6" fmla="*/ 488 h 150407"/>
                  <a:gd name="connsiteX7" fmla="*/ 768 w 118163"/>
                  <a:gd name="connsiteY7" fmla="*/ 51288 h 150407"/>
                  <a:gd name="connsiteX0" fmla="*/ 496 w 117891"/>
                  <a:gd name="connsiteY0" fmla="*/ 37499 h 136618"/>
                  <a:gd name="connsiteX1" fmla="*/ 63996 w 117891"/>
                  <a:gd name="connsiteY1" fmla="*/ 62899 h 136618"/>
                  <a:gd name="connsiteX2" fmla="*/ 63996 w 117891"/>
                  <a:gd name="connsiteY2" fmla="*/ 132749 h 136618"/>
                  <a:gd name="connsiteX3" fmla="*/ 114796 w 117891"/>
                  <a:gd name="connsiteY3" fmla="*/ 120049 h 136618"/>
                  <a:gd name="connsiteX4" fmla="*/ 108446 w 117891"/>
                  <a:gd name="connsiteY4" fmla="*/ 56549 h 136618"/>
                  <a:gd name="connsiteX5" fmla="*/ 76696 w 117891"/>
                  <a:gd name="connsiteY5" fmla="*/ 18449 h 136618"/>
                  <a:gd name="connsiteX6" fmla="*/ 37009 w 117891"/>
                  <a:gd name="connsiteY6" fmla="*/ 987 h 136618"/>
                  <a:gd name="connsiteX7" fmla="*/ 496 w 117891"/>
                  <a:gd name="connsiteY7" fmla="*/ 37499 h 136618"/>
                  <a:gd name="connsiteX0" fmla="*/ 950 w 99295"/>
                  <a:gd name="connsiteY0" fmla="*/ 12024 h 135814"/>
                  <a:gd name="connsiteX1" fmla="*/ 45400 w 99295"/>
                  <a:gd name="connsiteY1" fmla="*/ 62095 h 135814"/>
                  <a:gd name="connsiteX2" fmla="*/ 45400 w 99295"/>
                  <a:gd name="connsiteY2" fmla="*/ 131945 h 135814"/>
                  <a:gd name="connsiteX3" fmla="*/ 96200 w 99295"/>
                  <a:gd name="connsiteY3" fmla="*/ 119245 h 135814"/>
                  <a:gd name="connsiteX4" fmla="*/ 89850 w 99295"/>
                  <a:gd name="connsiteY4" fmla="*/ 55745 h 135814"/>
                  <a:gd name="connsiteX5" fmla="*/ 58100 w 99295"/>
                  <a:gd name="connsiteY5" fmla="*/ 17645 h 135814"/>
                  <a:gd name="connsiteX6" fmla="*/ 18413 w 99295"/>
                  <a:gd name="connsiteY6" fmla="*/ 183 h 135814"/>
                  <a:gd name="connsiteX7" fmla="*/ 950 w 99295"/>
                  <a:gd name="connsiteY7" fmla="*/ 12024 h 135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295" h="135814">
                    <a:moveTo>
                      <a:pt x="950" y="12024"/>
                    </a:moveTo>
                    <a:cubicBezTo>
                      <a:pt x="5448" y="22342"/>
                      <a:pt x="37992" y="42108"/>
                      <a:pt x="45400" y="62095"/>
                    </a:cubicBezTo>
                    <a:cubicBezTo>
                      <a:pt x="52808" y="82082"/>
                      <a:pt x="36933" y="122420"/>
                      <a:pt x="45400" y="131945"/>
                    </a:cubicBezTo>
                    <a:cubicBezTo>
                      <a:pt x="53867" y="141470"/>
                      <a:pt x="88792" y="131945"/>
                      <a:pt x="96200" y="119245"/>
                    </a:cubicBezTo>
                    <a:cubicBezTo>
                      <a:pt x="103608" y="106545"/>
                      <a:pt x="96200" y="72678"/>
                      <a:pt x="89850" y="55745"/>
                    </a:cubicBezTo>
                    <a:cubicBezTo>
                      <a:pt x="83500" y="38812"/>
                      <a:pt x="70800" y="29287"/>
                      <a:pt x="58100" y="17645"/>
                    </a:cubicBezTo>
                    <a:cubicBezTo>
                      <a:pt x="45400" y="6003"/>
                      <a:pt x="27938" y="1120"/>
                      <a:pt x="18413" y="183"/>
                    </a:cubicBezTo>
                    <a:cubicBezTo>
                      <a:pt x="8888" y="-754"/>
                      <a:pt x="-3548" y="1706"/>
                      <a:pt x="950" y="120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F14F4392-9BA0-0F8C-E3AB-AB1B4F80E464}"/>
                  </a:ext>
                </a:extLst>
              </p:cNvPr>
              <p:cNvSpPr/>
              <p:nvPr/>
            </p:nvSpPr>
            <p:spPr>
              <a:xfrm flipH="1">
                <a:off x="8251095" y="4841686"/>
                <a:ext cx="109380" cy="123641"/>
              </a:xfrm>
              <a:custGeom>
                <a:avLst/>
                <a:gdLst>
                  <a:gd name="connsiteX0" fmla="*/ 768 w 118163"/>
                  <a:gd name="connsiteY0" fmla="*/ 51288 h 150407"/>
                  <a:gd name="connsiteX1" fmla="*/ 64268 w 118163"/>
                  <a:gd name="connsiteY1" fmla="*/ 76688 h 150407"/>
                  <a:gd name="connsiteX2" fmla="*/ 64268 w 118163"/>
                  <a:gd name="connsiteY2" fmla="*/ 146538 h 150407"/>
                  <a:gd name="connsiteX3" fmla="*/ 115068 w 118163"/>
                  <a:gd name="connsiteY3" fmla="*/ 133838 h 150407"/>
                  <a:gd name="connsiteX4" fmla="*/ 108718 w 118163"/>
                  <a:gd name="connsiteY4" fmla="*/ 70338 h 150407"/>
                  <a:gd name="connsiteX5" fmla="*/ 76968 w 118163"/>
                  <a:gd name="connsiteY5" fmla="*/ 32238 h 150407"/>
                  <a:gd name="connsiteX6" fmla="*/ 32518 w 118163"/>
                  <a:gd name="connsiteY6" fmla="*/ 488 h 150407"/>
                  <a:gd name="connsiteX7" fmla="*/ 768 w 118163"/>
                  <a:gd name="connsiteY7" fmla="*/ 51288 h 150407"/>
                  <a:gd name="connsiteX0" fmla="*/ 496 w 117891"/>
                  <a:gd name="connsiteY0" fmla="*/ 37499 h 136618"/>
                  <a:gd name="connsiteX1" fmla="*/ 63996 w 117891"/>
                  <a:gd name="connsiteY1" fmla="*/ 62899 h 136618"/>
                  <a:gd name="connsiteX2" fmla="*/ 63996 w 117891"/>
                  <a:gd name="connsiteY2" fmla="*/ 132749 h 136618"/>
                  <a:gd name="connsiteX3" fmla="*/ 114796 w 117891"/>
                  <a:gd name="connsiteY3" fmla="*/ 120049 h 136618"/>
                  <a:gd name="connsiteX4" fmla="*/ 108446 w 117891"/>
                  <a:gd name="connsiteY4" fmla="*/ 56549 h 136618"/>
                  <a:gd name="connsiteX5" fmla="*/ 76696 w 117891"/>
                  <a:gd name="connsiteY5" fmla="*/ 18449 h 136618"/>
                  <a:gd name="connsiteX6" fmla="*/ 37009 w 117891"/>
                  <a:gd name="connsiteY6" fmla="*/ 987 h 136618"/>
                  <a:gd name="connsiteX7" fmla="*/ 496 w 117891"/>
                  <a:gd name="connsiteY7" fmla="*/ 37499 h 136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7891" h="136618">
                    <a:moveTo>
                      <a:pt x="496" y="37499"/>
                    </a:moveTo>
                    <a:cubicBezTo>
                      <a:pt x="4994" y="47817"/>
                      <a:pt x="53413" y="47024"/>
                      <a:pt x="63996" y="62899"/>
                    </a:cubicBezTo>
                    <a:cubicBezTo>
                      <a:pt x="74579" y="78774"/>
                      <a:pt x="55529" y="123224"/>
                      <a:pt x="63996" y="132749"/>
                    </a:cubicBezTo>
                    <a:cubicBezTo>
                      <a:pt x="72463" y="142274"/>
                      <a:pt x="107388" y="132749"/>
                      <a:pt x="114796" y="120049"/>
                    </a:cubicBezTo>
                    <a:cubicBezTo>
                      <a:pt x="122204" y="107349"/>
                      <a:pt x="114796" y="73482"/>
                      <a:pt x="108446" y="56549"/>
                    </a:cubicBezTo>
                    <a:cubicBezTo>
                      <a:pt x="102096" y="39616"/>
                      <a:pt x="89396" y="30091"/>
                      <a:pt x="76696" y="18449"/>
                    </a:cubicBezTo>
                    <a:cubicBezTo>
                      <a:pt x="63996" y="6807"/>
                      <a:pt x="50767" y="-3246"/>
                      <a:pt x="37009" y="987"/>
                    </a:cubicBezTo>
                    <a:cubicBezTo>
                      <a:pt x="23251" y="5220"/>
                      <a:pt x="-4002" y="27181"/>
                      <a:pt x="496" y="37499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14DE21C7-80B2-A447-FBA1-8AEE3BC2001D}"/>
                  </a:ext>
                </a:extLst>
              </p:cNvPr>
              <p:cNvSpPr/>
              <p:nvPr/>
            </p:nvSpPr>
            <p:spPr>
              <a:xfrm flipH="1">
                <a:off x="8178177" y="4824553"/>
                <a:ext cx="92127" cy="106488"/>
              </a:xfrm>
              <a:custGeom>
                <a:avLst/>
                <a:gdLst>
                  <a:gd name="connsiteX0" fmla="*/ 768 w 118163"/>
                  <a:gd name="connsiteY0" fmla="*/ 51288 h 150407"/>
                  <a:gd name="connsiteX1" fmla="*/ 64268 w 118163"/>
                  <a:gd name="connsiteY1" fmla="*/ 76688 h 150407"/>
                  <a:gd name="connsiteX2" fmla="*/ 64268 w 118163"/>
                  <a:gd name="connsiteY2" fmla="*/ 146538 h 150407"/>
                  <a:gd name="connsiteX3" fmla="*/ 115068 w 118163"/>
                  <a:gd name="connsiteY3" fmla="*/ 133838 h 150407"/>
                  <a:gd name="connsiteX4" fmla="*/ 108718 w 118163"/>
                  <a:gd name="connsiteY4" fmla="*/ 70338 h 150407"/>
                  <a:gd name="connsiteX5" fmla="*/ 76968 w 118163"/>
                  <a:gd name="connsiteY5" fmla="*/ 32238 h 150407"/>
                  <a:gd name="connsiteX6" fmla="*/ 32518 w 118163"/>
                  <a:gd name="connsiteY6" fmla="*/ 488 h 150407"/>
                  <a:gd name="connsiteX7" fmla="*/ 768 w 118163"/>
                  <a:gd name="connsiteY7" fmla="*/ 51288 h 150407"/>
                  <a:gd name="connsiteX0" fmla="*/ 496 w 117891"/>
                  <a:gd name="connsiteY0" fmla="*/ 37499 h 136618"/>
                  <a:gd name="connsiteX1" fmla="*/ 63996 w 117891"/>
                  <a:gd name="connsiteY1" fmla="*/ 62899 h 136618"/>
                  <a:gd name="connsiteX2" fmla="*/ 63996 w 117891"/>
                  <a:gd name="connsiteY2" fmla="*/ 132749 h 136618"/>
                  <a:gd name="connsiteX3" fmla="*/ 114796 w 117891"/>
                  <a:gd name="connsiteY3" fmla="*/ 120049 h 136618"/>
                  <a:gd name="connsiteX4" fmla="*/ 108446 w 117891"/>
                  <a:gd name="connsiteY4" fmla="*/ 56549 h 136618"/>
                  <a:gd name="connsiteX5" fmla="*/ 76696 w 117891"/>
                  <a:gd name="connsiteY5" fmla="*/ 18449 h 136618"/>
                  <a:gd name="connsiteX6" fmla="*/ 37009 w 117891"/>
                  <a:gd name="connsiteY6" fmla="*/ 987 h 136618"/>
                  <a:gd name="connsiteX7" fmla="*/ 496 w 117891"/>
                  <a:gd name="connsiteY7" fmla="*/ 37499 h 136618"/>
                  <a:gd name="connsiteX0" fmla="*/ 950 w 99295"/>
                  <a:gd name="connsiteY0" fmla="*/ 12024 h 135814"/>
                  <a:gd name="connsiteX1" fmla="*/ 45400 w 99295"/>
                  <a:gd name="connsiteY1" fmla="*/ 62095 h 135814"/>
                  <a:gd name="connsiteX2" fmla="*/ 45400 w 99295"/>
                  <a:gd name="connsiteY2" fmla="*/ 131945 h 135814"/>
                  <a:gd name="connsiteX3" fmla="*/ 96200 w 99295"/>
                  <a:gd name="connsiteY3" fmla="*/ 119245 h 135814"/>
                  <a:gd name="connsiteX4" fmla="*/ 89850 w 99295"/>
                  <a:gd name="connsiteY4" fmla="*/ 55745 h 135814"/>
                  <a:gd name="connsiteX5" fmla="*/ 58100 w 99295"/>
                  <a:gd name="connsiteY5" fmla="*/ 17645 h 135814"/>
                  <a:gd name="connsiteX6" fmla="*/ 18413 w 99295"/>
                  <a:gd name="connsiteY6" fmla="*/ 183 h 135814"/>
                  <a:gd name="connsiteX7" fmla="*/ 950 w 99295"/>
                  <a:gd name="connsiteY7" fmla="*/ 12024 h 135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295" h="135814">
                    <a:moveTo>
                      <a:pt x="950" y="12024"/>
                    </a:moveTo>
                    <a:cubicBezTo>
                      <a:pt x="5448" y="22342"/>
                      <a:pt x="37992" y="42108"/>
                      <a:pt x="45400" y="62095"/>
                    </a:cubicBezTo>
                    <a:cubicBezTo>
                      <a:pt x="52808" y="82082"/>
                      <a:pt x="36933" y="122420"/>
                      <a:pt x="45400" y="131945"/>
                    </a:cubicBezTo>
                    <a:cubicBezTo>
                      <a:pt x="53867" y="141470"/>
                      <a:pt x="88792" y="131945"/>
                      <a:pt x="96200" y="119245"/>
                    </a:cubicBezTo>
                    <a:cubicBezTo>
                      <a:pt x="103608" y="106545"/>
                      <a:pt x="96200" y="72678"/>
                      <a:pt x="89850" y="55745"/>
                    </a:cubicBezTo>
                    <a:cubicBezTo>
                      <a:pt x="83500" y="38812"/>
                      <a:pt x="70800" y="29287"/>
                      <a:pt x="58100" y="17645"/>
                    </a:cubicBezTo>
                    <a:cubicBezTo>
                      <a:pt x="45400" y="6003"/>
                      <a:pt x="27938" y="1120"/>
                      <a:pt x="18413" y="183"/>
                    </a:cubicBezTo>
                    <a:cubicBezTo>
                      <a:pt x="8888" y="-754"/>
                      <a:pt x="-3548" y="1706"/>
                      <a:pt x="950" y="120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EEFABD4-8A69-9265-F1E4-33DA9E902D4C}"/>
                </a:ext>
              </a:extLst>
            </p:cNvPr>
            <p:cNvGrpSpPr/>
            <p:nvPr/>
          </p:nvGrpSpPr>
          <p:grpSpPr>
            <a:xfrm>
              <a:off x="1101989" y="4463067"/>
              <a:ext cx="1107173" cy="1977532"/>
              <a:chOff x="914400" y="3039088"/>
              <a:chExt cx="1107173" cy="1977532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E4E1366-605F-38F8-3DF0-C415FFDD0594}"/>
                  </a:ext>
                </a:extLst>
              </p:cNvPr>
              <p:cNvGrpSpPr/>
              <p:nvPr/>
            </p:nvGrpSpPr>
            <p:grpSpPr>
              <a:xfrm rot="21263185">
                <a:off x="1008298" y="3359714"/>
                <a:ext cx="336697" cy="502215"/>
                <a:chOff x="934717" y="3322284"/>
                <a:chExt cx="290338" cy="465649"/>
              </a:xfrm>
            </p:grpSpPr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28524837-2FF7-F2FA-22DA-FA1E4F3D0176}"/>
                    </a:ext>
                  </a:extLst>
                </p:cNvPr>
                <p:cNvSpPr/>
                <p:nvPr/>
              </p:nvSpPr>
              <p:spPr>
                <a:xfrm rot="488942">
                  <a:off x="934717" y="3322284"/>
                  <a:ext cx="290338" cy="465649"/>
                </a:xfrm>
                <a:custGeom>
                  <a:avLst/>
                  <a:gdLst>
                    <a:gd name="connsiteX0" fmla="*/ 160790 w 290378"/>
                    <a:gd name="connsiteY0" fmla="*/ 23812 h 389645"/>
                    <a:gd name="connsiteX1" fmla="*/ 153170 w 290378"/>
                    <a:gd name="connsiteY1" fmla="*/ 160972 h 389645"/>
                    <a:gd name="connsiteX2" fmla="*/ 69350 w 290378"/>
                    <a:gd name="connsiteY2" fmla="*/ 237172 h 389645"/>
                    <a:gd name="connsiteX3" fmla="*/ 770 w 290378"/>
                    <a:gd name="connsiteY3" fmla="*/ 267652 h 389645"/>
                    <a:gd name="connsiteX4" fmla="*/ 115070 w 290378"/>
                    <a:gd name="connsiteY4" fmla="*/ 237172 h 389645"/>
                    <a:gd name="connsiteX5" fmla="*/ 69350 w 290378"/>
                    <a:gd name="connsiteY5" fmla="*/ 351472 h 389645"/>
                    <a:gd name="connsiteX6" fmla="*/ 160790 w 290378"/>
                    <a:gd name="connsiteY6" fmla="*/ 221932 h 389645"/>
                    <a:gd name="connsiteX7" fmla="*/ 145550 w 290378"/>
                    <a:gd name="connsiteY7" fmla="*/ 389572 h 389645"/>
                    <a:gd name="connsiteX8" fmla="*/ 168410 w 290378"/>
                    <a:gd name="connsiteY8" fmla="*/ 244792 h 389645"/>
                    <a:gd name="connsiteX9" fmla="*/ 290330 w 290378"/>
                    <a:gd name="connsiteY9" fmla="*/ 374332 h 389645"/>
                    <a:gd name="connsiteX10" fmla="*/ 183650 w 290378"/>
                    <a:gd name="connsiteY10" fmla="*/ 244792 h 389645"/>
                    <a:gd name="connsiteX11" fmla="*/ 221750 w 290378"/>
                    <a:gd name="connsiteY11" fmla="*/ 168592 h 389645"/>
                    <a:gd name="connsiteX12" fmla="*/ 191270 w 290378"/>
                    <a:gd name="connsiteY12" fmla="*/ 138112 h 389645"/>
                    <a:gd name="connsiteX13" fmla="*/ 236990 w 290378"/>
                    <a:gd name="connsiteY13" fmla="*/ 115252 h 389645"/>
                    <a:gd name="connsiteX14" fmla="*/ 236990 w 290378"/>
                    <a:gd name="connsiteY14" fmla="*/ 8572 h 389645"/>
                    <a:gd name="connsiteX15" fmla="*/ 160790 w 290378"/>
                    <a:gd name="connsiteY15" fmla="*/ 23812 h 389645"/>
                    <a:gd name="connsiteX0" fmla="*/ 160790 w 290378"/>
                    <a:gd name="connsiteY0" fmla="*/ 23812 h 389645"/>
                    <a:gd name="connsiteX1" fmla="*/ 153170 w 290378"/>
                    <a:gd name="connsiteY1" fmla="*/ 160972 h 389645"/>
                    <a:gd name="connsiteX2" fmla="*/ 69350 w 290378"/>
                    <a:gd name="connsiteY2" fmla="*/ 237172 h 389645"/>
                    <a:gd name="connsiteX3" fmla="*/ 770 w 290378"/>
                    <a:gd name="connsiteY3" fmla="*/ 267652 h 389645"/>
                    <a:gd name="connsiteX4" fmla="*/ 115070 w 290378"/>
                    <a:gd name="connsiteY4" fmla="*/ 237172 h 389645"/>
                    <a:gd name="connsiteX5" fmla="*/ 69350 w 290378"/>
                    <a:gd name="connsiteY5" fmla="*/ 351472 h 389645"/>
                    <a:gd name="connsiteX6" fmla="*/ 160790 w 290378"/>
                    <a:gd name="connsiteY6" fmla="*/ 221932 h 389645"/>
                    <a:gd name="connsiteX7" fmla="*/ 145550 w 290378"/>
                    <a:gd name="connsiteY7" fmla="*/ 389572 h 389645"/>
                    <a:gd name="connsiteX8" fmla="*/ 168410 w 290378"/>
                    <a:gd name="connsiteY8" fmla="*/ 244792 h 389645"/>
                    <a:gd name="connsiteX9" fmla="*/ 290330 w 290378"/>
                    <a:gd name="connsiteY9" fmla="*/ 374332 h 389645"/>
                    <a:gd name="connsiteX10" fmla="*/ 183650 w 290378"/>
                    <a:gd name="connsiteY10" fmla="*/ 244792 h 389645"/>
                    <a:gd name="connsiteX11" fmla="*/ 221750 w 290378"/>
                    <a:gd name="connsiteY11" fmla="*/ 168592 h 389645"/>
                    <a:gd name="connsiteX12" fmla="*/ 221556 w 290378"/>
                    <a:gd name="connsiteY12" fmla="*/ 140619 h 389645"/>
                    <a:gd name="connsiteX13" fmla="*/ 236990 w 290378"/>
                    <a:gd name="connsiteY13" fmla="*/ 115252 h 389645"/>
                    <a:gd name="connsiteX14" fmla="*/ 236990 w 290378"/>
                    <a:gd name="connsiteY14" fmla="*/ 8572 h 389645"/>
                    <a:gd name="connsiteX15" fmla="*/ 160790 w 290378"/>
                    <a:gd name="connsiteY15" fmla="*/ 23812 h 389645"/>
                    <a:gd name="connsiteX0" fmla="*/ 160790 w 290382"/>
                    <a:gd name="connsiteY0" fmla="*/ 23812 h 389645"/>
                    <a:gd name="connsiteX1" fmla="*/ 153170 w 290382"/>
                    <a:gd name="connsiteY1" fmla="*/ 160972 h 389645"/>
                    <a:gd name="connsiteX2" fmla="*/ 69350 w 290382"/>
                    <a:gd name="connsiteY2" fmla="*/ 237172 h 389645"/>
                    <a:gd name="connsiteX3" fmla="*/ 770 w 290382"/>
                    <a:gd name="connsiteY3" fmla="*/ 267652 h 389645"/>
                    <a:gd name="connsiteX4" fmla="*/ 115070 w 290382"/>
                    <a:gd name="connsiteY4" fmla="*/ 237172 h 389645"/>
                    <a:gd name="connsiteX5" fmla="*/ 69350 w 290382"/>
                    <a:gd name="connsiteY5" fmla="*/ 351472 h 389645"/>
                    <a:gd name="connsiteX6" fmla="*/ 160790 w 290382"/>
                    <a:gd name="connsiteY6" fmla="*/ 221932 h 389645"/>
                    <a:gd name="connsiteX7" fmla="*/ 145550 w 290382"/>
                    <a:gd name="connsiteY7" fmla="*/ 389572 h 389645"/>
                    <a:gd name="connsiteX8" fmla="*/ 168410 w 290382"/>
                    <a:gd name="connsiteY8" fmla="*/ 244792 h 389645"/>
                    <a:gd name="connsiteX9" fmla="*/ 290330 w 290382"/>
                    <a:gd name="connsiteY9" fmla="*/ 374332 h 389645"/>
                    <a:gd name="connsiteX10" fmla="*/ 183650 w 290382"/>
                    <a:gd name="connsiteY10" fmla="*/ 244792 h 389645"/>
                    <a:gd name="connsiteX11" fmla="*/ 175087 w 290382"/>
                    <a:gd name="connsiteY11" fmla="*/ 205266 h 389645"/>
                    <a:gd name="connsiteX12" fmla="*/ 221556 w 290382"/>
                    <a:gd name="connsiteY12" fmla="*/ 140619 h 389645"/>
                    <a:gd name="connsiteX13" fmla="*/ 236990 w 290382"/>
                    <a:gd name="connsiteY13" fmla="*/ 115252 h 389645"/>
                    <a:gd name="connsiteX14" fmla="*/ 236990 w 290382"/>
                    <a:gd name="connsiteY14" fmla="*/ 8572 h 389645"/>
                    <a:gd name="connsiteX15" fmla="*/ 160790 w 290382"/>
                    <a:gd name="connsiteY15" fmla="*/ 23812 h 389645"/>
                    <a:gd name="connsiteX0" fmla="*/ 160804 w 290396"/>
                    <a:gd name="connsiteY0" fmla="*/ 24683 h 390516"/>
                    <a:gd name="connsiteX1" fmla="*/ 159505 w 290396"/>
                    <a:gd name="connsiteY1" fmla="*/ 180793 h 390516"/>
                    <a:gd name="connsiteX2" fmla="*/ 69364 w 290396"/>
                    <a:gd name="connsiteY2" fmla="*/ 238043 h 390516"/>
                    <a:gd name="connsiteX3" fmla="*/ 784 w 290396"/>
                    <a:gd name="connsiteY3" fmla="*/ 268523 h 390516"/>
                    <a:gd name="connsiteX4" fmla="*/ 115084 w 290396"/>
                    <a:gd name="connsiteY4" fmla="*/ 238043 h 390516"/>
                    <a:gd name="connsiteX5" fmla="*/ 69364 w 290396"/>
                    <a:gd name="connsiteY5" fmla="*/ 352343 h 390516"/>
                    <a:gd name="connsiteX6" fmla="*/ 160804 w 290396"/>
                    <a:gd name="connsiteY6" fmla="*/ 222803 h 390516"/>
                    <a:gd name="connsiteX7" fmla="*/ 145564 w 290396"/>
                    <a:gd name="connsiteY7" fmla="*/ 390443 h 390516"/>
                    <a:gd name="connsiteX8" fmla="*/ 168424 w 290396"/>
                    <a:gd name="connsiteY8" fmla="*/ 245663 h 390516"/>
                    <a:gd name="connsiteX9" fmla="*/ 290344 w 290396"/>
                    <a:gd name="connsiteY9" fmla="*/ 375203 h 390516"/>
                    <a:gd name="connsiteX10" fmla="*/ 183664 w 290396"/>
                    <a:gd name="connsiteY10" fmla="*/ 245663 h 390516"/>
                    <a:gd name="connsiteX11" fmla="*/ 175101 w 290396"/>
                    <a:gd name="connsiteY11" fmla="*/ 206137 h 390516"/>
                    <a:gd name="connsiteX12" fmla="*/ 221570 w 290396"/>
                    <a:gd name="connsiteY12" fmla="*/ 141490 h 390516"/>
                    <a:gd name="connsiteX13" fmla="*/ 237004 w 290396"/>
                    <a:gd name="connsiteY13" fmla="*/ 116123 h 390516"/>
                    <a:gd name="connsiteX14" fmla="*/ 237004 w 290396"/>
                    <a:gd name="connsiteY14" fmla="*/ 9443 h 390516"/>
                    <a:gd name="connsiteX15" fmla="*/ 160804 w 290396"/>
                    <a:gd name="connsiteY15" fmla="*/ 24683 h 390516"/>
                    <a:gd name="connsiteX0" fmla="*/ 160804 w 290917"/>
                    <a:gd name="connsiteY0" fmla="*/ 24683 h 390516"/>
                    <a:gd name="connsiteX1" fmla="*/ 159505 w 290917"/>
                    <a:gd name="connsiteY1" fmla="*/ 180793 h 390516"/>
                    <a:gd name="connsiteX2" fmla="*/ 69364 w 290917"/>
                    <a:gd name="connsiteY2" fmla="*/ 238043 h 390516"/>
                    <a:gd name="connsiteX3" fmla="*/ 784 w 290917"/>
                    <a:gd name="connsiteY3" fmla="*/ 268523 h 390516"/>
                    <a:gd name="connsiteX4" fmla="*/ 115084 w 290917"/>
                    <a:gd name="connsiteY4" fmla="*/ 238043 h 390516"/>
                    <a:gd name="connsiteX5" fmla="*/ 69364 w 290917"/>
                    <a:gd name="connsiteY5" fmla="*/ 352343 h 390516"/>
                    <a:gd name="connsiteX6" fmla="*/ 160804 w 290917"/>
                    <a:gd name="connsiteY6" fmla="*/ 222803 h 390516"/>
                    <a:gd name="connsiteX7" fmla="*/ 145564 w 290917"/>
                    <a:gd name="connsiteY7" fmla="*/ 390443 h 390516"/>
                    <a:gd name="connsiteX8" fmla="*/ 168424 w 290917"/>
                    <a:gd name="connsiteY8" fmla="*/ 245663 h 390516"/>
                    <a:gd name="connsiteX9" fmla="*/ 290344 w 290917"/>
                    <a:gd name="connsiteY9" fmla="*/ 375203 h 390516"/>
                    <a:gd name="connsiteX10" fmla="*/ 212678 w 290917"/>
                    <a:gd name="connsiteY10" fmla="*/ 231745 h 390516"/>
                    <a:gd name="connsiteX11" fmla="*/ 175101 w 290917"/>
                    <a:gd name="connsiteY11" fmla="*/ 206137 h 390516"/>
                    <a:gd name="connsiteX12" fmla="*/ 221570 w 290917"/>
                    <a:gd name="connsiteY12" fmla="*/ 141490 h 390516"/>
                    <a:gd name="connsiteX13" fmla="*/ 237004 w 290917"/>
                    <a:gd name="connsiteY13" fmla="*/ 116123 h 390516"/>
                    <a:gd name="connsiteX14" fmla="*/ 237004 w 290917"/>
                    <a:gd name="connsiteY14" fmla="*/ 9443 h 390516"/>
                    <a:gd name="connsiteX15" fmla="*/ 160804 w 290917"/>
                    <a:gd name="connsiteY15" fmla="*/ 24683 h 390516"/>
                    <a:gd name="connsiteX0" fmla="*/ 160097 w 290210"/>
                    <a:gd name="connsiteY0" fmla="*/ 24683 h 390516"/>
                    <a:gd name="connsiteX1" fmla="*/ 158798 w 290210"/>
                    <a:gd name="connsiteY1" fmla="*/ 180793 h 390516"/>
                    <a:gd name="connsiteX2" fmla="*/ 68657 w 290210"/>
                    <a:gd name="connsiteY2" fmla="*/ 238043 h 390516"/>
                    <a:gd name="connsiteX3" fmla="*/ 77 w 290210"/>
                    <a:gd name="connsiteY3" fmla="*/ 268523 h 390516"/>
                    <a:gd name="connsiteX4" fmla="*/ 81691 w 290210"/>
                    <a:gd name="connsiteY4" fmla="*/ 274205 h 390516"/>
                    <a:gd name="connsiteX5" fmla="*/ 68657 w 290210"/>
                    <a:gd name="connsiteY5" fmla="*/ 352343 h 390516"/>
                    <a:gd name="connsiteX6" fmla="*/ 160097 w 290210"/>
                    <a:gd name="connsiteY6" fmla="*/ 222803 h 390516"/>
                    <a:gd name="connsiteX7" fmla="*/ 144857 w 290210"/>
                    <a:gd name="connsiteY7" fmla="*/ 390443 h 390516"/>
                    <a:gd name="connsiteX8" fmla="*/ 167717 w 290210"/>
                    <a:gd name="connsiteY8" fmla="*/ 245663 h 390516"/>
                    <a:gd name="connsiteX9" fmla="*/ 289637 w 290210"/>
                    <a:gd name="connsiteY9" fmla="*/ 375203 h 390516"/>
                    <a:gd name="connsiteX10" fmla="*/ 211971 w 290210"/>
                    <a:gd name="connsiteY10" fmla="*/ 231745 h 390516"/>
                    <a:gd name="connsiteX11" fmla="*/ 174394 w 290210"/>
                    <a:gd name="connsiteY11" fmla="*/ 206137 h 390516"/>
                    <a:gd name="connsiteX12" fmla="*/ 220863 w 290210"/>
                    <a:gd name="connsiteY12" fmla="*/ 141490 h 390516"/>
                    <a:gd name="connsiteX13" fmla="*/ 236297 w 290210"/>
                    <a:gd name="connsiteY13" fmla="*/ 116123 h 390516"/>
                    <a:gd name="connsiteX14" fmla="*/ 236297 w 290210"/>
                    <a:gd name="connsiteY14" fmla="*/ 9443 h 390516"/>
                    <a:gd name="connsiteX15" fmla="*/ 160097 w 290210"/>
                    <a:gd name="connsiteY15" fmla="*/ 24683 h 390516"/>
                    <a:gd name="connsiteX0" fmla="*/ 160097 w 290950"/>
                    <a:gd name="connsiteY0" fmla="*/ 24683 h 391328"/>
                    <a:gd name="connsiteX1" fmla="*/ 158798 w 290950"/>
                    <a:gd name="connsiteY1" fmla="*/ 180793 h 391328"/>
                    <a:gd name="connsiteX2" fmla="*/ 68657 w 290950"/>
                    <a:gd name="connsiteY2" fmla="*/ 238043 h 391328"/>
                    <a:gd name="connsiteX3" fmla="*/ 77 w 290950"/>
                    <a:gd name="connsiteY3" fmla="*/ 268523 h 391328"/>
                    <a:gd name="connsiteX4" fmla="*/ 81691 w 290950"/>
                    <a:gd name="connsiteY4" fmla="*/ 274205 h 391328"/>
                    <a:gd name="connsiteX5" fmla="*/ 68657 w 290950"/>
                    <a:gd name="connsiteY5" fmla="*/ 352343 h 391328"/>
                    <a:gd name="connsiteX6" fmla="*/ 160097 w 290950"/>
                    <a:gd name="connsiteY6" fmla="*/ 222803 h 391328"/>
                    <a:gd name="connsiteX7" fmla="*/ 144857 w 290950"/>
                    <a:gd name="connsiteY7" fmla="*/ 390443 h 391328"/>
                    <a:gd name="connsiteX8" fmla="*/ 141585 w 290950"/>
                    <a:gd name="connsiteY8" fmla="*/ 292622 h 391328"/>
                    <a:gd name="connsiteX9" fmla="*/ 289637 w 290950"/>
                    <a:gd name="connsiteY9" fmla="*/ 375203 h 391328"/>
                    <a:gd name="connsiteX10" fmla="*/ 211971 w 290950"/>
                    <a:gd name="connsiteY10" fmla="*/ 231745 h 391328"/>
                    <a:gd name="connsiteX11" fmla="*/ 174394 w 290950"/>
                    <a:gd name="connsiteY11" fmla="*/ 206137 h 391328"/>
                    <a:gd name="connsiteX12" fmla="*/ 220863 w 290950"/>
                    <a:gd name="connsiteY12" fmla="*/ 141490 h 391328"/>
                    <a:gd name="connsiteX13" fmla="*/ 236297 w 290950"/>
                    <a:gd name="connsiteY13" fmla="*/ 116123 h 391328"/>
                    <a:gd name="connsiteX14" fmla="*/ 236297 w 290950"/>
                    <a:gd name="connsiteY14" fmla="*/ 9443 h 391328"/>
                    <a:gd name="connsiteX15" fmla="*/ 160097 w 290950"/>
                    <a:gd name="connsiteY15" fmla="*/ 24683 h 391328"/>
                    <a:gd name="connsiteX0" fmla="*/ 160097 w 289662"/>
                    <a:gd name="connsiteY0" fmla="*/ 24683 h 390899"/>
                    <a:gd name="connsiteX1" fmla="*/ 158798 w 289662"/>
                    <a:gd name="connsiteY1" fmla="*/ 180793 h 390899"/>
                    <a:gd name="connsiteX2" fmla="*/ 68657 w 289662"/>
                    <a:gd name="connsiteY2" fmla="*/ 238043 h 390899"/>
                    <a:gd name="connsiteX3" fmla="*/ 77 w 289662"/>
                    <a:gd name="connsiteY3" fmla="*/ 268523 h 390899"/>
                    <a:gd name="connsiteX4" fmla="*/ 81691 w 289662"/>
                    <a:gd name="connsiteY4" fmla="*/ 274205 h 390899"/>
                    <a:gd name="connsiteX5" fmla="*/ 68657 w 289662"/>
                    <a:gd name="connsiteY5" fmla="*/ 352343 h 390899"/>
                    <a:gd name="connsiteX6" fmla="*/ 160097 w 289662"/>
                    <a:gd name="connsiteY6" fmla="*/ 222803 h 390899"/>
                    <a:gd name="connsiteX7" fmla="*/ 144857 w 289662"/>
                    <a:gd name="connsiteY7" fmla="*/ 390443 h 390899"/>
                    <a:gd name="connsiteX8" fmla="*/ 203260 w 289662"/>
                    <a:gd name="connsiteY8" fmla="*/ 275562 h 390899"/>
                    <a:gd name="connsiteX9" fmla="*/ 289637 w 289662"/>
                    <a:gd name="connsiteY9" fmla="*/ 375203 h 390899"/>
                    <a:gd name="connsiteX10" fmla="*/ 211971 w 289662"/>
                    <a:gd name="connsiteY10" fmla="*/ 231745 h 390899"/>
                    <a:gd name="connsiteX11" fmla="*/ 174394 w 289662"/>
                    <a:gd name="connsiteY11" fmla="*/ 206137 h 390899"/>
                    <a:gd name="connsiteX12" fmla="*/ 220863 w 289662"/>
                    <a:gd name="connsiteY12" fmla="*/ 141490 h 390899"/>
                    <a:gd name="connsiteX13" fmla="*/ 236297 w 289662"/>
                    <a:gd name="connsiteY13" fmla="*/ 116123 h 390899"/>
                    <a:gd name="connsiteX14" fmla="*/ 236297 w 289662"/>
                    <a:gd name="connsiteY14" fmla="*/ 9443 h 390899"/>
                    <a:gd name="connsiteX15" fmla="*/ 160097 w 289662"/>
                    <a:gd name="connsiteY15" fmla="*/ 24683 h 390899"/>
                    <a:gd name="connsiteX0" fmla="*/ 160097 w 289662"/>
                    <a:gd name="connsiteY0" fmla="*/ 24683 h 390506"/>
                    <a:gd name="connsiteX1" fmla="*/ 158798 w 289662"/>
                    <a:gd name="connsiteY1" fmla="*/ 180793 h 390506"/>
                    <a:gd name="connsiteX2" fmla="*/ 68657 w 289662"/>
                    <a:gd name="connsiteY2" fmla="*/ 238043 h 390506"/>
                    <a:gd name="connsiteX3" fmla="*/ 77 w 289662"/>
                    <a:gd name="connsiteY3" fmla="*/ 268523 h 390506"/>
                    <a:gd name="connsiteX4" fmla="*/ 81691 w 289662"/>
                    <a:gd name="connsiteY4" fmla="*/ 274205 h 390506"/>
                    <a:gd name="connsiteX5" fmla="*/ 68657 w 289662"/>
                    <a:gd name="connsiteY5" fmla="*/ 352343 h 390506"/>
                    <a:gd name="connsiteX6" fmla="*/ 130799 w 289662"/>
                    <a:gd name="connsiteY6" fmla="*/ 292709 h 390506"/>
                    <a:gd name="connsiteX7" fmla="*/ 144857 w 289662"/>
                    <a:gd name="connsiteY7" fmla="*/ 390443 h 390506"/>
                    <a:gd name="connsiteX8" fmla="*/ 203260 w 289662"/>
                    <a:gd name="connsiteY8" fmla="*/ 275562 h 390506"/>
                    <a:gd name="connsiteX9" fmla="*/ 289637 w 289662"/>
                    <a:gd name="connsiteY9" fmla="*/ 375203 h 390506"/>
                    <a:gd name="connsiteX10" fmla="*/ 211971 w 289662"/>
                    <a:gd name="connsiteY10" fmla="*/ 231745 h 390506"/>
                    <a:gd name="connsiteX11" fmla="*/ 174394 w 289662"/>
                    <a:gd name="connsiteY11" fmla="*/ 206137 h 390506"/>
                    <a:gd name="connsiteX12" fmla="*/ 220863 w 289662"/>
                    <a:gd name="connsiteY12" fmla="*/ 141490 h 390506"/>
                    <a:gd name="connsiteX13" fmla="*/ 236297 w 289662"/>
                    <a:gd name="connsiteY13" fmla="*/ 116123 h 390506"/>
                    <a:gd name="connsiteX14" fmla="*/ 236297 w 289662"/>
                    <a:gd name="connsiteY14" fmla="*/ 9443 h 390506"/>
                    <a:gd name="connsiteX15" fmla="*/ 160097 w 289662"/>
                    <a:gd name="connsiteY15" fmla="*/ 24683 h 390506"/>
                    <a:gd name="connsiteX0" fmla="*/ 160097 w 289748"/>
                    <a:gd name="connsiteY0" fmla="*/ 24683 h 390506"/>
                    <a:gd name="connsiteX1" fmla="*/ 158798 w 289748"/>
                    <a:gd name="connsiteY1" fmla="*/ 180793 h 390506"/>
                    <a:gd name="connsiteX2" fmla="*/ 68657 w 289748"/>
                    <a:gd name="connsiteY2" fmla="*/ 238043 h 390506"/>
                    <a:gd name="connsiteX3" fmla="*/ 77 w 289748"/>
                    <a:gd name="connsiteY3" fmla="*/ 268523 h 390506"/>
                    <a:gd name="connsiteX4" fmla="*/ 81691 w 289748"/>
                    <a:gd name="connsiteY4" fmla="*/ 274205 h 390506"/>
                    <a:gd name="connsiteX5" fmla="*/ 68657 w 289748"/>
                    <a:gd name="connsiteY5" fmla="*/ 352343 h 390506"/>
                    <a:gd name="connsiteX6" fmla="*/ 130799 w 289748"/>
                    <a:gd name="connsiteY6" fmla="*/ 292709 h 390506"/>
                    <a:gd name="connsiteX7" fmla="*/ 144857 w 289748"/>
                    <a:gd name="connsiteY7" fmla="*/ 390443 h 390506"/>
                    <a:gd name="connsiteX8" fmla="*/ 203260 w 289748"/>
                    <a:gd name="connsiteY8" fmla="*/ 275562 h 390506"/>
                    <a:gd name="connsiteX9" fmla="*/ 289637 w 289748"/>
                    <a:gd name="connsiteY9" fmla="*/ 375203 h 390506"/>
                    <a:gd name="connsiteX10" fmla="*/ 184223 w 289748"/>
                    <a:gd name="connsiteY10" fmla="*/ 242366 h 390506"/>
                    <a:gd name="connsiteX11" fmla="*/ 174394 w 289748"/>
                    <a:gd name="connsiteY11" fmla="*/ 206137 h 390506"/>
                    <a:gd name="connsiteX12" fmla="*/ 220863 w 289748"/>
                    <a:gd name="connsiteY12" fmla="*/ 141490 h 390506"/>
                    <a:gd name="connsiteX13" fmla="*/ 236297 w 289748"/>
                    <a:gd name="connsiteY13" fmla="*/ 116123 h 390506"/>
                    <a:gd name="connsiteX14" fmla="*/ 236297 w 289748"/>
                    <a:gd name="connsiteY14" fmla="*/ 9443 h 390506"/>
                    <a:gd name="connsiteX15" fmla="*/ 160097 w 289748"/>
                    <a:gd name="connsiteY15" fmla="*/ 24683 h 390506"/>
                    <a:gd name="connsiteX0" fmla="*/ 160097 w 289651"/>
                    <a:gd name="connsiteY0" fmla="*/ 24683 h 390444"/>
                    <a:gd name="connsiteX1" fmla="*/ 158798 w 289651"/>
                    <a:gd name="connsiteY1" fmla="*/ 180793 h 390444"/>
                    <a:gd name="connsiteX2" fmla="*/ 68657 w 289651"/>
                    <a:gd name="connsiteY2" fmla="*/ 238043 h 390444"/>
                    <a:gd name="connsiteX3" fmla="*/ 77 w 289651"/>
                    <a:gd name="connsiteY3" fmla="*/ 268523 h 390444"/>
                    <a:gd name="connsiteX4" fmla="*/ 81691 w 289651"/>
                    <a:gd name="connsiteY4" fmla="*/ 274205 h 390444"/>
                    <a:gd name="connsiteX5" fmla="*/ 68657 w 289651"/>
                    <a:gd name="connsiteY5" fmla="*/ 352343 h 390444"/>
                    <a:gd name="connsiteX6" fmla="*/ 130799 w 289651"/>
                    <a:gd name="connsiteY6" fmla="*/ 292709 h 390444"/>
                    <a:gd name="connsiteX7" fmla="*/ 144857 w 289651"/>
                    <a:gd name="connsiteY7" fmla="*/ 390443 h 390444"/>
                    <a:gd name="connsiteX8" fmla="*/ 176278 w 289651"/>
                    <a:gd name="connsiteY8" fmla="*/ 289794 h 390444"/>
                    <a:gd name="connsiteX9" fmla="*/ 289637 w 289651"/>
                    <a:gd name="connsiteY9" fmla="*/ 375203 h 390444"/>
                    <a:gd name="connsiteX10" fmla="*/ 184223 w 289651"/>
                    <a:gd name="connsiteY10" fmla="*/ 242366 h 390444"/>
                    <a:gd name="connsiteX11" fmla="*/ 174394 w 289651"/>
                    <a:gd name="connsiteY11" fmla="*/ 206137 h 390444"/>
                    <a:gd name="connsiteX12" fmla="*/ 220863 w 289651"/>
                    <a:gd name="connsiteY12" fmla="*/ 141490 h 390444"/>
                    <a:gd name="connsiteX13" fmla="*/ 236297 w 289651"/>
                    <a:gd name="connsiteY13" fmla="*/ 116123 h 390444"/>
                    <a:gd name="connsiteX14" fmla="*/ 236297 w 289651"/>
                    <a:gd name="connsiteY14" fmla="*/ 9443 h 390444"/>
                    <a:gd name="connsiteX15" fmla="*/ 160097 w 289651"/>
                    <a:gd name="connsiteY15" fmla="*/ 24683 h 390444"/>
                    <a:gd name="connsiteX0" fmla="*/ 160097 w 242998"/>
                    <a:gd name="connsiteY0" fmla="*/ 24683 h 390444"/>
                    <a:gd name="connsiteX1" fmla="*/ 158798 w 242998"/>
                    <a:gd name="connsiteY1" fmla="*/ 180793 h 390444"/>
                    <a:gd name="connsiteX2" fmla="*/ 68657 w 242998"/>
                    <a:gd name="connsiteY2" fmla="*/ 238043 h 390444"/>
                    <a:gd name="connsiteX3" fmla="*/ 77 w 242998"/>
                    <a:gd name="connsiteY3" fmla="*/ 268523 h 390444"/>
                    <a:gd name="connsiteX4" fmla="*/ 81691 w 242998"/>
                    <a:gd name="connsiteY4" fmla="*/ 274205 h 390444"/>
                    <a:gd name="connsiteX5" fmla="*/ 68657 w 242998"/>
                    <a:gd name="connsiteY5" fmla="*/ 352343 h 390444"/>
                    <a:gd name="connsiteX6" fmla="*/ 130799 w 242998"/>
                    <a:gd name="connsiteY6" fmla="*/ 292709 h 390444"/>
                    <a:gd name="connsiteX7" fmla="*/ 144857 w 242998"/>
                    <a:gd name="connsiteY7" fmla="*/ 390443 h 390444"/>
                    <a:gd name="connsiteX8" fmla="*/ 176278 w 242998"/>
                    <a:gd name="connsiteY8" fmla="*/ 289794 h 390444"/>
                    <a:gd name="connsiteX9" fmla="*/ 237807 w 242998"/>
                    <a:gd name="connsiteY9" fmla="*/ 313837 h 390444"/>
                    <a:gd name="connsiteX10" fmla="*/ 184223 w 242998"/>
                    <a:gd name="connsiteY10" fmla="*/ 242366 h 390444"/>
                    <a:gd name="connsiteX11" fmla="*/ 174394 w 242998"/>
                    <a:gd name="connsiteY11" fmla="*/ 206137 h 390444"/>
                    <a:gd name="connsiteX12" fmla="*/ 220863 w 242998"/>
                    <a:gd name="connsiteY12" fmla="*/ 141490 h 390444"/>
                    <a:gd name="connsiteX13" fmla="*/ 236297 w 242998"/>
                    <a:gd name="connsiteY13" fmla="*/ 116123 h 390444"/>
                    <a:gd name="connsiteX14" fmla="*/ 236297 w 242998"/>
                    <a:gd name="connsiteY14" fmla="*/ 9443 h 390444"/>
                    <a:gd name="connsiteX15" fmla="*/ 160097 w 242998"/>
                    <a:gd name="connsiteY15" fmla="*/ 24683 h 390444"/>
                    <a:gd name="connsiteX0" fmla="*/ 160097 w 242998"/>
                    <a:gd name="connsiteY0" fmla="*/ 24683 h 390452"/>
                    <a:gd name="connsiteX1" fmla="*/ 158798 w 242998"/>
                    <a:gd name="connsiteY1" fmla="*/ 180793 h 390452"/>
                    <a:gd name="connsiteX2" fmla="*/ 68657 w 242998"/>
                    <a:gd name="connsiteY2" fmla="*/ 238043 h 390452"/>
                    <a:gd name="connsiteX3" fmla="*/ 77 w 242998"/>
                    <a:gd name="connsiteY3" fmla="*/ 268523 h 390452"/>
                    <a:gd name="connsiteX4" fmla="*/ 81691 w 242998"/>
                    <a:gd name="connsiteY4" fmla="*/ 274205 h 390452"/>
                    <a:gd name="connsiteX5" fmla="*/ 68657 w 242998"/>
                    <a:gd name="connsiteY5" fmla="*/ 352343 h 390452"/>
                    <a:gd name="connsiteX6" fmla="*/ 130799 w 242998"/>
                    <a:gd name="connsiteY6" fmla="*/ 292709 h 390452"/>
                    <a:gd name="connsiteX7" fmla="*/ 133206 w 242998"/>
                    <a:gd name="connsiteY7" fmla="*/ 283408 h 390452"/>
                    <a:gd name="connsiteX8" fmla="*/ 144857 w 242998"/>
                    <a:gd name="connsiteY8" fmla="*/ 390443 h 390452"/>
                    <a:gd name="connsiteX9" fmla="*/ 176278 w 242998"/>
                    <a:gd name="connsiteY9" fmla="*/ 289794 h 390452"/>
                    <a:gd name="connsiteX10" fmla="*/ 237807 w 242998"/>
                    <a:gd name="connsiteY10" fmla="*/ 313837 h 390452"/>
                    <a:gd name="connsiteX11" fmla="*/ 184223 w 242998"/>
                    <a:gd name="connsiteY11" fmla="*/ 242366 h 390452"/>
                    <a:gd name="connsiteX12" fmla="*/ 174394 w 242998"/>
                    <a:gd name="connsiteY12" fmla="*/ 206137 h 390452"/>
                    <a:gd name="connsiteX13" fmla="*/ 220863 w 242998"/>
                    <a:gd name="connsiteY13" fmla="*/ 141490 h 390452"/>
                    <a:gd name="connsiteX14" fmla="*/ 236297 w 242998"/>
                    <a:gd name="connsiteY14" fmla="*/ 116123 h 390452"/>
                    <a:gd name="connsiteX15" fmla="*/ 236297 w 242998"/>
                    <a:gd name="connsiteY15" fmla="*/ 9443 h 390452"/>
                    <a:gd name="connsiteX16" fmla="*/ 160097 w 242998"/>
                    <a:gd name="connsiteY16" fmla="*/ 24683 h 390452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68657 w 242998"/>
                    <a:gd name="connsiteY5" fmla="*/ 352343 h 390695"/>
                    <a:gd name="connsiteX6" fmla="*/ 130799 w 242998"/>
                    <a:gd name="connsiteY6" fmla="*/ 292709 h 390695"/>
                    <a:gd name="connsiteX7" fmla="*/ 137221 w 242998"/>
                    <a:gd name="connsiteY7" fmla="*/ 255403 h 390695"/>
                    <a:gd name="connsiteX8" fmla="*/ 144857 w 242998"/>
                    <a:gd name="connsiteY8" fmla="*/ 390443 h 390695"/>
                    <a:gd name="connsiteX9" fmla="*/ 176278 w 242998"/>
                    <a:gd name="connsiteY9" fmla="*/ 289794 h 390695"/>
                    <a:gd name="connsiteX10" fmla="*/ 237807 w 242998"/>
                    <a:gd name="connsiteY10" fmla="*/ 313837 h 390695"/>
                    <a:gd name="connsiteX11" fmla="*/ 184223 w 242998"/>
                    <a:gd name="connsiteY11" fmla="*/ 242366 h 390695"/>
                    <a:gd name="connsiteX12" fmla="*/ 174394 w 242998"/>
                    <a:gd name="connsiteY12" fmla="*/ 206137 h 390695"/>
                    <a:gd name="connsiteX13" fmla="*/ 220863 w 242998"/>
                    <a:gd name="connsiteY13" fmla="*/ 141490 h 390695"/>
                    <a:gd name="connsiteX14" fmla="*/ 236297 w 242998"/>
                    <a:gd name="connsiteY14" fmla="*/ 116123 h 390695"/>
                    <a:gd name="connsiteX15" fmla="*/ 236297 w 242998"/>
                    <a:gd name="connsiteY15" fmla="*/ 9443 h 390695"/>
                    <a:gd name="connsiteX16" fmla="*/ 160097 w 242998"/>
                    <a:gd name="connsiteY16" fmla="*/ 24683 h 390695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68657 w 242998"/>
                    <a:gd name="connsiteY5" fmla="*/ 352343 h 390695"/>
                    <a:gd name="connsiteX6" fmla="*/ 130799 w 242998"/>
                    <a:gd name="connsiteY6" fmla="*/ 292709 h 390695"/>
                    <a:gd name="connsiteX7" fmla="*/ 137221 w 242998"/>
                    <a:gd name="connsiteY7" fmla="*/ 255403 h 390695"/>
                    <a:gd name="connsiteX8" fmla="*/ 144857 w 242998"/>
                    <a:gd name="connsiteY8" fmla="*/ 390443 h 390695"/>
                    <a:gd name="connsiteX9" fmla="*/ 176278 w 242998"/>
                    <a:gd name="connsiteY9" fmla="*/ 289794 h 390695"/>
                    <a:gd name="connsiteX10" fmla="*/ 237807 w 242998"/>
                    <a:gd name="connsiteY10" fmla="*/ 313837 h 390695"/>
                    <a:gd name="connsiteX11" fmla="*/ 184223 w 242998"/>
                    <a:gd name="connsiteY11" fmla="*/ 242366 h 390695"/>
                    <a:gd name="connsiteX12" fmla="*/ 174394 w 242998"/>
                    <a:gd name="connsiteY12" fmla="*/ 206137 h 390695"/>
                    <a:gd name="connsiteX13" fmla="*/ 220863 w 242998"/>
                    <a:gd name="connsiteY13" fmla="*/ 141490 h 390695"/>
                    <a:gd name="connsiteX14" fmla="*/ 236297 w 242998"/>
                    <a:gd name="connsiteY14" fmla="*/ 116123 h 390695"/>
                    <a:gd name="connsiteX15" fmla="*/ 236297 w 242998"/>
                    <a:gd name="connsiteY15" fmla="*/ 9443 h 390695"/>
                    <a:gd name="connsiteX16" fmla="*/ 160097 w 242998"/>
                    <a:gd name="connsiteY16" fmla="*/ 24683 h 390695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77673 w 242998"/>
                    <a:gd name="connsiteY5" fmla="*/ 273073 h 390695"/>
                    <a:gd name="connsiteX6" fmla="*/ 68657 w 242998"/>
                    <a:gd name="connsiteY6" fmla="*/ 352343 h 390695"/>
                    <a:gd name="connsiteX7" fmla="*/ 130799 w 242998"/>
                    <a:gd name="connsiteY7" fmla="*/ 292709 h 390695"/>
                    <a:gd name="connsiteX8" fmla="*/ 137221 w 242998"/>
                    <a:gd name="connsiteY8" fmla="*/ 255403 h 390695"/>
                    <a:gd name="connsiteX9" fmla="*/ 144857 w 242998"/>
                    <a:gd name="connsiteY9" fmla="*/ 390443 h 390695"/>
                    <a:gd name="connsiteX10" fmla="*/ 176278 w 242998"/>
                    <a:gd name="connsiteY10" fmla="*/ 289794 h 390695"/>
                    <a:gd name="connsiteX11" fmla="*/ 237807 w 242998"/>
                    <a:gd name="connsiteY11" fmla="*/ 313837 h 390695"/>
                    <a:gd name="connsiteX12" fmla="*/ 184223 w 242998"/>
                    <a:gd name="connsiteY12" fmla="*/ 242366 h 390695"/>
                    <a:gd name="connsiteX13" fmla="*/ 174394 w 242998"/>
                    <a:gd name="connsiteY13" fmla="*/ 206137 h 390695"/>
                    <a:gd name="connsiteX14" fmla="*/ 220863 w 242998"/>
                    <a:gd name="connsiteY14" fmla="*/ 141490 h 390695"/>
                    <a:gd name="connsiteX15" fmla="*/ 236297 w 242998"/>
                    <a:gd name="connsiteY15" fmla="*/ 116123 h 390695"/>
                    <a:gd name="connsiteX16" fmla="*/ 236297 w 242998"/>
                    <a:gd name="connsiteY16" fmla="*/ 9443 h 390695"/>
                    <a:gd name="connsiteX17" fmla="*/ 160097 w 242998"/>
                    <a:gd name="connsiteY17" fmla="*/ 24683 h 390695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97308 w 242998"/>
                    <a:gd name="connsiteY5" fmla="*/ 248030 h 390695"/>
                    <a:gd name="connsiteX6" fmla="*/ 68657 w 242998"/>
                    <a:gd name="connsiteY6" fmla="*/ 352343 h 390695"/>
                    <a:gd name="connsiteX7" fmla="*/ 130799 w 242998"/>
                    <a:gd name="connsiteY7" fmla="*/ 292709 h 390695"/>
                    <a:gd name="connsiteX8" fmla="*/ 137221 w 242998"/>
                    <a:gd name="connsiteY8" fmla="*/ 255403 h 390695"/>
                    <a:gd name="connsiteX9" fmla="*/ 144857 w 242998"/>
                    <a:gd name="connsiteY9" fmla="*/ 390443 h 390695"/>
                    <a:gd name="connsiteX10" fmla="*/ 176278 w 242998"/>
                    <a:gd name="connsiteY10" fmla="*/ 289794 h 390695"/>
                    <a:gd name="connsiteX11" fmla="*/ 237807 w 242998"/>
                    <a:gd name="connsiteY11" fmla="*/ 313837 h 390695"/>
                    <a:gd name="connsiteX12" fmla="*/ 184223 w 242998"/>
                    <a:gd name="connsiteY12" fmla="*/ 242366 h 390695"/>
                    <a:gd name="connsiteX13" fmla="*/ 174394 w 242998"/>
                    <a:gd name="connsiteY13" fmla="*/ 206137 h 390695"/>
                    <a:gd name="connsiteX14" fmla="*/ 220863 w 242998"/>
                    <a:gd name="connsiteY14" fmla="*/ 141490 h 390695"/>
                    <a:gd name="connsiteX15" fmla="*/ 236297 w 242998"/>
                    <a:gd name="connsiteY15" fmla="*/ 116123 h 390695"/>
                    <a:gd name="connsiteX16" fmla="*/ 236297 w 242998"/>
                    <a:gd name="connsiteY16" fmla="*/ 9443 h 390695"/>
                    <a:gd name="connsiteX17" fmla="*/ 160097 w 242998"/>
                    <a:gd name="connsiteY17" fmla="*/ 24683 h 390695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114495 w 242998"/>
                    <a:gd name="connsiteY5" fmla="*/ 247211 h 390695"/>
                    <a:gd name="connsiteX6" fmla="*/ 68657 w 242998"/>
                    <a:gd name="connsiteY6" fmla="*/ 352343 h 390695"/>
                    <a:gd name="connsiteX7" fmla="*/ 130799 w 242998"/>
                    <a:gd name="connsiteY7" fmla="*/ 292709 h 390695"/>
                    <a:gd name="connsiteX8" fmla="*/ 137221 w 242998"/>
                    <a:gd name="connsiteY8" fmla="*/ 255403 h 390695"/>
                    <a:gd name="connsiteX9" fmla="*/ 144857 w 242998"/>
                    <a:gd name="connsiteY9" fmla="*/ 390443 h 390695"/>
                    <a:gd name="connsiteX10" fmla="*/ 176278 w 242998"/>
                    <a:gd name="connsiteY10" fmla="*/ 289794 h 390695"/>
                    <a:gd name="connsiteX11" fmla="*/ 237807 w 242998"/>
                    <a:gd name="connsiteY11" fmla="*/ 313837 h 390695"/>
                    <a:gd name="connsiteX12" fmla="*/ 184223 w 242998"/>
                    <a:gd name="connsiteY12" fmla="*/ 242366 h 390695"/>
                    <a:gd name="connsiteX13" fmla="*/ 174394 w 242998"/>
                    <a:gd name="connsiteY13" fmla="*/ 206137 h 390695"/>
                    <a:gd name="connsiteX14" fmla="*/ 220863 w 242998"/>
                    <a:gd name="connsiteY14" fmla="*/ 141490 h 390695"/>
                    <a:gd name="connsiteX15" fmla="*/ 236297 w 242998"/>
                    <a:gd name="connsiteY15" fmla="*/ 116123 h 390695"/>
                    <a:gd name="connsiteX16" fmla="*/ 236297 w 242998"/>
                    <a:gd name="connsiteY16" fmla="*/ 9443 h 390695"/>
                    <a:gd name="connsiteX17" fmla="*/ 160097 w 242998"/>
                    <a:gd name="connsiteY17" fmla="*/ 24683 h 390695"/>
                    <a:gd name="connsiteX0" fmla="*/ 160356 w 243257"/>
                    <a:gd name="connsiteY0" fmla="*/ 24683 h 390695"/>
                    <a:gd name="connsiteX1" fmla="*/ 159057 w 243257"/>
                    <a:gd name="connsiteY1" fmla="*/ 180793 h 390695"/>
                    <a:gd name="connsiteX2" fmla="*/ 68916 w 243257"/>
                    <a:gd name="connsiteY2" fmla="*/ 238043 h 390695"/>
                    <a:gd name="connsiteX3" fmla="*/ 336 w 243257"/>
                    <a:gd name="connsiteY3" fmla="*/ 268523 h 390695"/>
                    <a:gd name="connsiteX4" fmla="*/ 97494 w 243257"/>
                    <a:gd name="connsiteY4" fmla="*/ 275318 h 390695"/>
                    <a:gd name="connsiteX5" fmla="*/ 114754 w 243257"/>
                    <a:gd name="connsiteY5" fmla="*/ 247211 h 390695"/>
                    <a:gd name="connsiteX6" fmla="*/ 68916 w 243257"/>
                    <a:gd name="connsiteY6" fmla="*/ 352343 h 390695"/>
                    <a:gd name="connsiteX7" fmla="*/ 131058 w 243257"/>
                    <a:gd name="connsiteY7" fmla="*/ 292709 h 390695"/>
                    <a:gd name="connsiteX8" fmla="*/ 137480 w 243257"/>
                    <a:gd name="connsiteY8" fmla="*/ 255403 h 390695"/>
                    <a:gd name="connsiteX9" fmla="*/ 145116 w 243257"/>
                    <a:gd name="connsiteY9" fmla="*/ 390443 h 390695"/>
                    <a:gd name="connsiteX10" fmla="*/ 176537 w 243257"/>
                    <a:gd name="connsiteY10" fmla="*/ 289794 h 390695"/>
                    <a:gd name="connsiteX11" fmla="*/ 238066 w 243257"/>
                    <a:gd name="connsiteY11" fmla="*/ 313837 h 390695"/>
                    <a:gd name="connsiteX12" fmla="*/ 184482 w 243257"/>
                    <a:gd name="connsiteY12" fmla="*/ 242366 h 390695"/>
                    <a:gd name="connsiteX13" fmla="*/ 174653 w 243257"/>
                    <a:gd name="connsiteY13" fmla="*/ 206137 h 390695"/>
                    <a:gd name="connsiteX14" fmla="*/ 221122 w 243257"/>
                    <a:gd name="connsiteY14" fmla="*/ 141490 h 390695"/>
                    <a:gd name="connsiteX15" fmla="*/ 236556 w 243257"/>
                    <a:gd name="connsiteY15" fmla="*/ 116123 h 390695"/>
                    <a:gd name="connsiteX16" fmla="*/ 236556 w 243257"/>
                    <a:gd name="connsiteY16" fmla="*/ 9443 h 390695"/>
                    <a:gd name="connsiteX17" fmla="*/ 160356 w 243257"/>
                    <a:gd name="connsiteY17" fmla="*/ 24683 h 3906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243257" h="390695">
                      <a:moveTo>
                        <a:pt x="160356" y="24683"/>
                      </a:moveTo>
                      <a:cubicBezTo>
                        <a:pt x="147440" y="53241"/>
                        <a:pt x="174297" y="145233"/>
                        <a:pt x="159057" y="180793"/>
                      </a:cubicBezTo>
                      <a:cubicBezTo>
                        <a:pt x="143817" y="216353"/>
                        <a:pt x="95369" y="223421"/>
                        <a:pt x="68916" y="238043"/>
                      </a:cubicBezTo>
                      <a:cubicBezTo>
                        <a:pt x="42463" y="252665"/>
                        <a:pt x="-4427" y="262311"/>
                        <a:pt x="336" y="268523"/>
                      </a:cubicBezTo>
                      <a:cubicBezTo>
                        <a:pt x="5099" y="274735"/>
                        <a:pt x="78424" y="278870"/>
                        <a:pt x="97494" y="275318"/>
                      </a:cubicBezTo>
                      <a:cubicBezTo>
                        <a:pt x="116564" y="271766"/>
                        <a:pt x="116926" y="234188"/>
                        <a:pt x="114754" y="247211"/>
                      </a:cubicBezTo>
                      <a:cubicBezTo>
                        <a:pt x="112582" y="260234"/>
                        <a:pt x="66199" y="344760"/>
                        <a:pt x="68916" y="352343"/>
                      </a:cubicBezTo>
                      <a:cubicBezTo>
                        <a:pt x="71633" y="359926"/>
                        <a:pt x="119631" y="308866"/>
                        <a:pt x="131058" y="292709"/>
                      </a:cubicBezTo>
                      <a:cubicBezTo>
                        <a:pt x="142485" y="276552"/>
                        <a:pt x="135137" y="239114"/>
                        <a:pt x="137480" y="255403"/>
                      </a:cubicBezTo>
                      <a:cubicBezTo>
                        <a:pt x="139823" y="271692"/>
                        <a:pt x="138607" y="384711"/>
                        <a:pt x="145116" y="390443"/>
                      </a:cubicBezTo>
                      <a:cubicBezTo>
                        <a:pt x="151625" y="396175"/>
                        <a:pt x="161045" y="302562"/>
                        <a:pt x="176537" y="289794"/>
                      </a:cubicBezTo>
                      <a:cubicBezTo>
                        <a:pt x="192029" y="277026"/>
                        <a:pt x="236742" y="321742"/>
                        <a:pt x="238066" y="313837"/>
                      </a:cubicBezTo>
                      <a:cubicBezTo>
                        <a:pt x="239390" y="305932"/>
                        <a:pt x="195051" y="260316"/>
                        <a:pt x="184482" y="242366"/>
                      </a:cubicBezTo>
                      <a:cubicBezTo>
                        <a:pt x="173913" y="224416"/>
                        <a:pt x="168546" y="222950"/>
                        <a:pt x="174653" y="206137"/>
                      </a:cubicBezTo>
                      <a:cubicBezTo>
                        <a:pt x="180760" y="189324"/>
                        <a:pt x="210805" y="156492"/>
                        <a:pt x="221122" y="141490"/>
                      </a:cubicBezTo>
                      <a:cubicBezTo>
                        <a:pt x="231439" y="126488"/>
                        <a:pt x="228936" y="137713"/>
                        <a:pt x="236556" y="116123"/>
                      </a:cubicBezTo>
                      <a:cubicBezTo>
                        <a:pt x="244176" y="94533"/>
                        <a:pt x="246716" y="24683"/>
                        <a:pt x="236556" y="9443"/>
                      </a:cubicBezTo>
                      <a:cubicBezTo>
                        <a:pt x="226396" y="-5797"/>
                        <a:pt x="173273" y="-3875"/>
                        <a:pt x="160356" y="24683"/>
                      </a:cubicBezTo>
                      <a:close/>
                    </a:path>
                  </a:pathLst>
                </a:custGeom>
                <a:solidFill>
                  <a:srgbClr val="E3DE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9B162B6B-4448-9863-BB5D-7CBF837D9020}"/>
                    </a:ext>
                  </a:extLst>
                </p:cNvPr>
                <p:cNvSpPr/>
                <p:nvPr/>
              </p:nvSpPr>
              <p:spPr>
                <a:xfrm flipH="1" flipV="1">
                  <a:off x="1099137" y="3564346"/>
                  <a:ext cx="39424" cy="42390"/>
                </a:xfrm>
                <a:custGeom>
                  <a:avLst/>
                  <a:gdLst>
                    <a:gd name="connsiteX0" fmla="*/ 0 w 71437"/>
                    <a:gd name="connsiteY0" fmla="*/ 0 h 85725"/>
                    <a:gd name="connsiteX1" fmla="*/ 71437 w 71437"/>
                    <a:gd name="connsiteY1" fmla="*/ 66675 h 85725"/>
                    <a:gd name="connsiteX2" fmla="*/ 42862 w 71437"/>
                    <a:gd name="connsiteY2" fmla="*/ 85725 h 85725"/>
                    <a:gd name="connsiteX3" fmla="*/ 0 w 71437"/>
                    <a:gd name="connsiteY3" fmla="*/ 66675 h 85725"/>
                    <a:gd name="connsiteX4" fmla="*/ 0 w 71437"/>
                    <a:gd name="connsiteY4" fmla="*/ 0 h 85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1437" h="85725">
                      <a:moveTo>
                        <a:pt x="0" y="0"/>
                      </a:moveTo>
                      <a:lnTo>
                        <a:pt x="71437" y="66675"/>
                      </a:lnTo>
                      <a:lnTo>
                        <a:pt x="42862" y="85725"/>
                      </a:lnTo>
                      <a:lnTo>
                        <a:pt x="0" y="6667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000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8254087-8A0D-061A-D0CB-F8D0DBACA686}"/>
                  </a:ext>
                </a:extLst>
              </p:cNvPr>
              <p:cNvGrpSpPr/>
              <p:nvPr/>
            </p:nvGrpSpPr>
            <p:grpSpPr>
              <a:xfrm rot="21263185" flipH="1">
                <a:off x="1525078" y="3390939"/>
                <a:ext cx="253825" cy="399023"/>
                <a:chOff x="934717" y="3322284"/>
                <a:chExt cx="290338" cy="465649"/>
              </a:xfrm>
            </p:grpSpPr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D24E2561-4A54-5343-440D-D0E1E98A4AEF}"/>
                    </a:ext>
                  </a:extLst>
                </p:cNvPr>
                <p:cNvSpPr/>
                <p:nvPr/>
              </p:nvSpPr>
              <p:spPr>
                <a:xfrm rot="488942">
                  <a:off x="934717" y="3322284"/>
                  <a:ext cx="290338" cy="465649"/>
                </a:xfrm>
                <a:custGeom>
                  <a:avLst/>
                  <a:gdLst>
                    <a:gd name="connsiteX0" fmla="*/ 160790 w 290378"/>
                    <a:gd name="connsiteY0" fmla="*/ 23812 h 389645"/>
                    <a:gd name="connsiteX1" fmla="*/ 153170 w 290378"/>
                    <a:gd name="connsiteY1" fmla="*/ 160972 h 389645"/>
                    <a:gd name="connsiteX2" fmla="*/ 69350 w 290378"/>
                    <a:gd name="connsiteY2" fmla="*/ 237172 h 389645"/>
                    <a:gd name="connsiteX3" fmla="*/ 770 w 290378"/>
                    <a:gd name="connsiteY3" fmla="*/ 267652 h 389645"/>
                    <a:gd name="connsiteX4" fmla="*/ 115070 w 290378"/>
                    <a:gd name="connsiteY4" fmla="*/ 237172 h 389645"/>
                    <a:gd name="connsiteX5" fmla="*/ 69350 w 290378"/>
                    <a:gd name="connsiteY5" fmla="*/ 351472 h 389645"/>
                    <a:gd name="connsiteX6" fmla="*/ 160790 w 290378"/>
                    <a:gd name="connsiteY6" fmla="*/ 221932 h 389645"/>
                    <a:gd name="connsiteX7" fmla="*/ 145550 w 290378"/>
                    <a:gd name="connsiteY7" fmla="*/ 389572 h 389645"/>
                    <a:gd name="connsiteX8" fmla="*/ 168410 w 290378"/>
                    <a:gd name="connsiteY8" fmla="*/ 244792 h 389645"/>
                    <a:gd name="connsiteX9" fmla="*/ 290330 w 290378"/>
                    <a:gd name="connsiteY9" fmla="*/ 374332 h 389645"/>
                    <a:gd name="connsiteX10" fmla="*/ 183650 w 290378"/>
                    <a:gd name="connsiteY10" fmla="*/ 244792 h 389645"/>
                    <a:gd name="connsiteX11" fmla="*/ 221750 w 290378"/>
                    <a:gd name="connsiteY11" fmla="*/ 168592 h 389645"/>
                    <a:gd name="connsiteX12" fmla="*/ 191270 w 290378"/>
                    <a:gd name="connsiteY12" fmla="*/ 138112 h 389645"/>
                    <a:gd name="connsiteX13" fmla="*/ 236990 w 290378"/>
                    <a:gd name="connsiteY13" fmla="*/ 115252 h 389645"/>
                    <a:gd name="connsiteX14" fmla="*/ 236990 w 290378"/>
                    <a:gd name="connsiteY14" fmla="*/ 8572 h 389645"/>
                    <a:gd name="connsiteX15" fmla="*/ 160790 w 290378"/>
                    <a:gd name="connsiteY15" fmla="*/ 23812 h 389645"/>
                    <a:gd name="connsiteX0" fmla="*/ 160790 w 290378"/>
                    <a:gd name="connsiteY0" fmla="*/ 23812 h 389645"/>
                    <a:gd name="connsiteX1" fmla="*/ 153170 w 290378"/>
                    <a:gd name="connsiteY1" fmla="*/ 160972 h 389645"/>
                    <a:gd name="connsiteX2" fmla="*/ 69350 w 290378"/>
                    <a:gd name="connsiteY2" fmla="*/ 237172 h 389645"/>
                    <a:gd name="connsiteX3" fmla="*/ 770 w 290378"/>
                    <a:gd name="connsiteY3" fmla="*/ 267652 h 389645"/>
                    <a:gd name="connsiteX4" fmla="*/ 115070 w 290378"/>
                    <a:gd name="connsiteY4" fmla="*/ 237172 h 389645"/>
                    <a:gd name="connsiteX5" fmla="*/ 69350 w 290378"/>
                    <a:gd name="connsiteY5" fmla="*/ 351472 h 389645"/>
                    <a:gd name="connsiteX6" fmla="*/ 160790 w 290378"/>
                    <a:gd name="connsiteY6" fmla="*/ 221932 h 389645"/>
                    <a:gd name="connsiteX7" fmla="*/ 145550 w 290378"/>
                    <a:gd name="connsiteY7" fmla="*/ 389572 h 389645"/>
                    <a:gd name="connsiteX8" fmla="*/ 168410 w 290378"/>
                    <a:gd name="connsiteY8" fmla="*/ 244792 h 389645"/>
                    <a:gd name="connsiteX9" fmla="*/ 290330 w 290378"/>
                    <a:gd name="connsiteY9" fmla="*/ 374332 h 389645"/>
                    <a:gd name="connsiteX10" fmla="*/ 183650 w 290378"/>
                    <a:gd name="connsiteY10" fmla="*/ 244792 h 389645"/>
                    <a:gd name="connsiteX11" fmla="*/ 221750 w 290378"/>
                    <a:gd name="connsiteY11" fmla="*/ 168592 h 389645"/>
                    <a:gd name="connsiteX12" fmla="*/ 221556 w 290378"/>
                    <a:gd name="connsiteY12" fmla="*/ 140619 h 389645"/>
                    <a:gd name="connsiteX13" fmla="*/ 236990 w 290378"/>
                    <a:gd name="connsiteY13" fmla="*/ 115252 h 389645"/>
                    <a:gd name="connsiteX14" fmla="*/ 236990 w 290378"/>
                    <a:gd name="connsiteY14" fmla="*/ 8572 h 389645"/>
                    <a:gd name="connsiteX15" fmla="*/ 160790 w 290378"/>
                    <a:gd name="connsiteY15" fmla="*/ 23812 h 389645"/>
                    <a:gd name="connsiteX0" fmla="*/ 160790 w 290382"/>
                    <a:gd name="connsiteY0" fmla="*/ 23812 h 389645"/>
                    <a:gd name="connsiteX1" fmla="*/ 153170 w 290382"/>
                    <a:gd name="connsiteY1" fmla="*/ 160972 h 389645"/>
                    <a:gd name="connsiteX2" fmla="*/ 69350 w 290382"/>
                    <a:gd name="connsiteY2" fmla="*/ 237172 h 389645"/>
                    <a:gd name="connsiteX3" fmla="*/ 770 w 290382"/>
                    <a:gd name="connsiteY3" fmla="*/ 267652 h 389645"/>
                    <a:gd name="connsiteX4" fmla="*/ 115070 w 290382"/>
                    <a:gd name="connsiteY4" fmla="*/ 237172 h 389645"/>
                    <a:gd name="connsiteX5" fmla="*/ 69350 w 290382"/>
                    <a:gd name="connsiteY5" fmla="*/ 351472 h 389645"/>
                    <a:gd name="connsiteX6" fmla="*/ 160790 w 290382"/>
                    <a:gd name="connsiteY6" fmla="*/ 221932 h 389645"/>
                    <a:gd name="connsiteX7" fmla="*/ 145550 w 290382"/>
                    <a:gd name="connsiteY7" fmla="*/ 389572 h 389645"/>
                    <a:gd name="connsiteX8" fmla="*/ 168410 w 290382"/>
                    <a:gd name="connsiteY8" fmla="*/ 244792 h 389645"/>
                    <a:gd name="connsiteX9" fmla="*/ 290330 w 290382"/>
                    <a:gd name="connsiteY9" fmla="*/ 374332 h 389645"/>
                    <a:gd name="connsiteX10" fmla="*/ 183650 w 290382"/>
                    <a:gd name="connsiteY10" fmla="*/ 244792 h 389645"/>
                    <a:gd name="connsiteX11" fmla="*/ 175087 w 290382"/>
                    <a:gd name="connsiteY11" fmla="*/ 205266 h 389645"/>
                    <a:gd name="connsiteX12" fmla="*/ 221556 w 290382"/>
                    <a:gd name="connsiteY12" fmla="*/ 140619 h 389645"/>
                    <a:gd name="connsiteX13" fmla="*/ 236990 w 290382"/>
                    <a:gd name="connsiteY13" fmla="*/ 115252 h 389645"/>
                    <a:gd name="connsiteX14" fmla="*/ 236990 w 290382"/>
                    <a:gd name="connsiteY14" fmla="*/ 8572 h 389645"/>
                    <a:gd name="connsiteX15" fmla="*/ 160790 w 290382"/>
                    <a:gd name="connsiteY15" fmla="*/ 23812 h 389645"/>
                    <a:gd name="connsiteX0" fmla="*/ 160804 w 290396"/>
                    <a:gd name="connsiteY0" fmla="*/ 24683 h 390516"/>
                    <a:gd name="connsiteX1" fmla="*/ 159505 w 290396"/>
                    <a:gd name="connsiteY1" fmla="*/ 180793 h 390516"/>
                    <a:gd name="connsiteX2" fmla="*/ 69364 w 290396"/>
                    <a:gd name="connsiteY2" fmla="*/ 238043 h 390516"/>
                    <a:gd name="connsiteX3" fmla="*/ 784 w 290396"/>
                    <a:gd name="connsiteY3" fmla="*/ 268523 h 390516"/>
                    <a:gd name="connsiteX4" fmla="*/ 115084 w 290396"/>
                    <a:gd name="connsiteY4" fmla="*/ 238043 h 390516"/>
                    <a:gd name="connsiteX5" fmla="*/ 69364 w 290396"/>
                    <a:gd name="connsiteY5" fmla="*/ 352343 h 390516"/>
                    <a:gd name="connsiteX6" fmla="*/ 160804 w 290396"/>
                    <a:gd name="connsiteY6" fmla="*/ 222803 h 390516"/>
                    <a:gd name="connsiteX7" fmla="*/ 145564 w 290396"/>
                    <a:gd name="connsiteY7" fmla="*/ 390443 h 390516"/>
                    <a:gd name="connsiteX8" fmla="*/ 168424 w 290396"/>
                    <a:gd name="connsiteY8" fmla="*/ 245663 h 390516"/>
                    <a:gd name="connsiteX9" fmla="*/ 290344 w 290396"/>
                    <a:gd name="connsiteY9" fmla="*/ 375203 h 390516"/>
                    <a:gd name="connsiteX10" fmla="*/ 183664 w 290396"/>
                    <a:gd name="connsiteY10" fmla="*/ 245663 h 390516"/>
                    <a:gd name="connsiteX11" fmla="*/ 175101 w 290396"/>
                    <a:gd name="connsiteY11" fmla="*/ 206137 h 390516"/>
                    <a:gd name="connsiteX12" fmla="*/ 221570 w 290396"/>
                    <a:gd name="connsiteY12" fmla="*/ 141490 h 390516"/>
                    <a:gd name="connsiteX13" fmla="*/ 237004 w 290396"/>
                    <a:gd name="connsiteY13" fmla="*/ 116123 h 390516"/>
                    <a:gd name="connsiteX14" fmla="*/ 237004 w 290396"/>
                    <a:gd name="connsiteY14" fmla="*/ 9443 h 390516"/>
                    <a:gd name="connsiteX15" fmla="*/ 160804 w 290396"/>
                    <a:gd name="connsiteY15" fmla="*/ 24683 h 390516"/>
                    <a:gd name="connsiteX0" fmla="*/ 160804 w 290917"/>
                    <a:gd name="connsiteY0" fmla="*/ 24683 h 390516"/>
                    <a:gd name="connsiteX1" fmla="*/ 159505 w 290917"/>
                    <a:gd name="connsiteY1" fmla="*/ 180793 h 390516"/>
                    <a:gd name="connsiteX2" fmla="*/ 69364 w 290917"/>
                    <a:gd name="connsiteY2" fmla="*/ 238043 h 390516"/>
                    <a:gd name="connsiteX3" fmla="*/ 784 w 290917"/>
                    <a:gd name="connsiteY3" fmla="*/ 268523 h 390516"/>
                    <a:gd name="connsiteX4" fmla="*/ 115084 w 290917"/>
                    <a:gd name="connsiteY4" fmla="*/ 238043 h 390516"/>
                    <a:gd name="connsiteX5" fmla="*/ 69364 w 290917"/>
                    <a:gd name="connsiteY5" fmla="*/ 352343 h 390516"/>
                    <a:gd name="connsiteX6" fmla="*/ 160804 w 290917"/>
                    <a:gd name="connsiteY6" fmla="*/ 222803 h 390516"/>
                    <a:gd name="connsiteX7" fmla="*/ 145564 w 290917"/>
                    <a:gd name="connsiteY7" fmla="*/ 390443 h 390516"/>
                    <a:gd name="connsiteX8" fmla="*/ 168424 w 290917"/>
                    <a:gd name="connsiteY8" fmla="*/ 245663 h 390516"/>
                    <a:gd name="connsiteX9" fmla="*/ 290344 w 290917"/>
                    <a:gd name="connsiteY9" fmla="*/ 375203 h 390516"/>
                    <a:gd name="connsiteX10" fmla="*/ 212678 w 290917"/>
                    <a:gd name="connsiteY10" fmla="*/ 231745 h 390516"/>
                    <a:gd name="connsiteX11" fmla="*/ 175101 w 290917"/>
                    <a:gd name="connsiteY11" fmla="*/ 206137 h 390516"/>
                    <a:gd name="connsiteX12" fmla="*/ 221570 w 290917"/>
                    <a:gd name="connsiteY12" fmla="*/ 141490 h 390516"/>
                    <a:gd name="connsiteX13" fmla="*/ 237004 w 290917"/>
                    <a:gd name="connsiteY13" fmla="*/ 116123 h 390516"/>
                    <a:gd name="connsiteX14" fmla="*/ 237004 w 290917"/>
                    <a:gd name="connsiteY14" fmla="*/ 9443 h 390516"/>
                    <a:gd name="connsiteX15" fmla="*/ 160804 w 290917"/>
                    <a:gd name="connsiteY15" fmla="*/ 24683 h 390516"/>
                    <a:gd name="connsiteX0" fmla="*/ 160097 w 290210"/>
                    <a:gd name="connsiteY0" fmla="*/ 24683 h 390516"/>
                    <a:gd name="connsiteX1" fmla="*/ 158798 w 290210"/>
                    <a:gd name="connsiteY1" fmla="*/ 180793 h 390516"/>
                    <a:gd name="connsiteX2" fmla="*/ 68657 w 290210"/>
                    <a:gd name="connsiteY2" fmla="*/ 238043 h 390516"/>
                    <a:gd name="connsiteX3" fmla="*/ 77 w 290210"/>
                    <a:gd name="connsiteY3" fmla="*/ 268523 h 390516"/>
                    <a:gd name="connsiteX4" fmla="*/ 81691 w 290210"/>
                    <a:gd name="connsiteY4" fmla="*/ 274205 h 390516"/>
                    <a:gd name="connsiteX5" fmla="*/ 68657 w 290210"/>
                    <a:gd name="connsiteY5" fmla="*/ 352343 h 390516"/>
                    <a:gd name="connsiteX6" fmla="*/ 160097 w 290210"/>
                    <a:gd name="connsiteY6" fmla="*/ 222803 h 390516"/>
                    <a:gd name="connsiteX7" fmla="*/ 144857 w 290210"/>
                    <a:gd name="connsiteY7" fmla="*/ 390443 h 390516"/>
                    <a:gd name="connsiteX8" fmla="*/ 167717 w 290210"/>
                    <a:gd name="connsiteY8" fmla="*/ 245663 h 390516"/>
                    <a:gd name="connsiteX9" fmla="*/ 289637 w 290210"/>
                    <a:gd name="connsiteY9" fmla="*/ 375203 h 390516"/>
                    <a:gd name="connsiteX10" fmla="*/ 211971 w 290210"/>
                    <a:gd name="connsiteY10" fmla="*/ 231745 h 390516"/>
                    <a:gd name="connsiteX11" fmla="*/ 174394 w 290210"/>
                    <a:gd name="connsiteY11" fmla="*/ 206137 h 390516"/>
                    <a:gd name="connsiteX12" fmla="*/ 220863 w 290210"/>
                    <a:gd name="connsiteY12" fmla="*/ 141490 h 390516"/>
                    <a:gd name="connsiteX13" fmla="*/ 236297 w 290210"/>
                    <a:gd name="connsiteY13" fmla="*/ 116123 h 390516"/>
                    <a:gd name="connsiteX14" fmla="*/ 236297 w 290210"/>
                    <a:gd name="connsiteY14" fmla="*/ 9443 h 390516"/>
                    <a:gd name="connsiteX15" fmla="*/ 160097 w 290210"/>
                    <a:gd name="connsiteY15" fmla="*/ 24683 h 390516"/>
                    <a:gd name="connsiteX0" fmla="*/ 160097 w 290950"/>
                    <a:gd name="connsiteY0" fmla="*/ 24683 h 391328"/>
                    <a:gd name="connsiteX1" fmla="*/ 158798 w 290950"/>
                    <a:gd name="connsiteY1" fmla="*/ 180793 h 391328"/>
                    <a:gd name="connsiteX2" fmla="*/ 68657 w 290950"/>
                    <a:gd name="connsiteY2" fmla="*/ 238043 h 391328"/>
                    <a:gd name="connsiteX3" fmla="*/ 77 w 290950"/>
                    <a:gd name="connsiteY3" fmla="*/ 268523 h 391328"/>
                    <a:gd name="connsiteX4" fmla="*/ 81691 w 290950"/>
                    <a:gd name="connsiteY4" fmla="*/ 274205 h 391328"/>
                    <a:gd name="connsiteX5" fmla="*/ 68657 w 290950"/>
                    <a:gd name="connsiteY5" fmla="*/ 352343 h 391328"/>
                    <a:gd name="connsiteX6" fmla="*/ 160097 w 290950"/>
                    <a:gd name="connsiteY6" fmla="*/ 222803 h 391328"/>
                    <a:gd name="connsiteX7" fmla="*/ 144857 w 290950"/>
                    <a:gd name="connsiteY7" fmla="*/ 390443 h 391328"/>
                    <a:gd name="connsiteX8" fmla="*/ 141585 w 290950"/>
                    <a:gd name="connsiteY8" fmla="*/ 292622 h 391328"/>
                    <a:gd name="connsiteX9" fmla="*/ 289637 w 290950"/>
                    <a:gd name="connsiteY9" fmla="*/ 375203 h 391328"/>
                    <a:gd name="connsiteX10" fmla="*/ 211971 w 290950"/>
                    <a:gd name="connsiteY10" fmla="*/ 231745 h 391328"/>
                    <a:gd name="connsiteX11" fmla="*/ 174394 w 290950"/>
                    <a:gd name="connsiteY11" fmla="*/ 206137 h 391328"/>
                    <a:gd name="connsiteX12" fmla="*/ 220863 w 290950"/>
                    <a:gd name="connsiteY12" fmla="*/ 141490 h 391328"/>
                    <a:gd name="connsiteX13" fmla="*/ 236297 w 290950"/>
                    <a:gd name="connsiteY13" fmla="*/ 116123 h 391328"/>
                    <a:gd name="connsiteX14" fmla="*/ 236297 w 290950"/>
                    <a:gd name="connsiteY14" fmla="*/ 9443 h 391328"/>
                    <a:gd name="connsiteX15" fmla="*/ 160097 w 290950"/>
                    <a:gd name="connsiteY15" fmla="*/ 24683 h 391328"/>
                    <a:gd name="connsiteX0" fmla="*/ 160097 w 289662"/>
                    <a:gd name="connsiteY0" fmla="*/ 24683 h 390899"/>
                    <a:gd name="connsiteX1" fmla="*/ 158798 w 289662"/>
                    <a:gd name="connsiteY1" fmla="*/ 180793 h 390899"/>
                    <a:gd name="connsiteX2" fmla="*/ 68657 w 289662"/>
                    <a:gd name="connsiteY2" fmla="*/ 238043 h 390899"/>
                    <a:gd name="connsiteX3" fmla="*/ 77 w 289662"/>
                    <a:gd name="connsiteY3" fmla="*/ 268523 h 390899"/>
                    <a:gd name="connsiteX4" fmla="*/ 81691 w 289662"/>
                    <a:gd name="connsiteY4" fmla="*/ 274205 h 390899"/>
                    <a:gd name="connsiteX5" fmla="*/ 68657 w 289662"/>
                    <a:gd name="connsiteY5" fmla="*/ 352343 h 390899"/>
                    <a:gd name="connsiteX6" fmla="*/ 160097 w 289662"/>
                    <a:gd name="connsiteY6" fmla="*/ 222803 h 390899"/>
                    <a:gd name="connsiteX7" fmla="*/ 144857 w 289662"/>
                    <a:gd name="connsiteY7" fmla="*/ 390443 h 390899"/>
                    <a:gd name="connsiteX8" fmla="*/ 203260 w 289662"/>
                    <a:gd name="connsiteY8" fmla="*/ 275562 h 390899"/>
                    <a:gd name="connsiteX9" fmla="*/ 289637 w 289662"/>
                    <a:gd name="connsiteY9" fmla="*/ 375203 h 390899"/>
                    <a:gd name="connsiteX10" fmla="*/ 211971 w 289662"/>
                    <a:gd name="connsiteY10" fmla="*/ 231745 h 390899"/>
                    <a:gd name="connsiteX11" fmla="*/ 174394 w 289662"/>
                    <a:gd name="connsiteY11" fmla="*/ 206137 h 390899"/>
                    <a:gd name="connsiteX12" fmla="*/ 220863 w 289662"/>
                    <a:gd name="connsiteY12" fmla="*/ 141490 h 390899"/>
                    <a:gd name="connsiteX13" fmla="*/ 236297 w 289662"/>
                    <a:gd name="connsiteY13" fmla="*/ 116123 h 390899"/>
                    <a:gd name="connsiteX14" fmla="*/ 236297 w 289662"/>
                    <a:gd name="connsiteY14" fmla="*/ 9443 h 390899"/>
                    <a:gd name="connsiteX15" fmla="*/ 160097 w 289662"/>
                    <a:gd name="connsiteY15" fmla="*/ 24683 h 390899"/>
                    <a:gd name="connsiteX0" fmla="*/ 160097 w 289662"/>
                    <a:gd name="connsiteY0" fmla="*/ 24683 h 390506"/>
                    <a:gd name="connsiteX1" fmla="*/ 158798 w 289662"/>
                    <a:gd name="connsiteY1" fmla="*/ 180793 h 390506"/>
                    <a:gd name="connsiteX2" fmla="*/ 68657 w 289662"/>
                    <a:gd name="connsiteY2" fmla="*/ 238043 h 390506"/>
                    <a:gd name="connsiteX3" fmla="*/ 77 w 289662"/>
                    <a:gd name="connsiteY3" fmla="*/ 268523 h 390506"/>
                    <a:gd name="connsiteX4" fmla="*/ 81691 w 289662"/>
                    <a:gd name="connsiteY4" fmla="*/ 274205 h 390506"/>
                    <a:gd name="connsiteX5" fmla="*/ 68657 w 289662"/>
                    <a:gd name="connsiteY5" fmla="*/ 352343 h 390506"/>
                    <a:gd name="connsiteX6" fmla="*/ 130799 w 289662"/>
                    <a:gd name="connsiteY6" fmla="*/ 292709 h 390506"/>
                    <a:gd name="connsiteX7" fmla="*/ 144857 w 289662"/>
                    <a:gd name="connsiteY7" fmla="*/ 390443 h 390506"/>
                    <a:gd name="connsiteX8" fmla="*/ 203260 w 289662"/>
                    <a:gd name="connsiteY8" fmla="*/ 275562 h 390506"/>
                    <a:gd name="connsiteX9" fmla="*/ 289637 w 289662"/>
                    <a:gd name="connsiteY9" fmla="*/ 375203 h 390506"/>
                    <a:gd name="connsiteX10" fmla="*/ 211971 w 289662"/>
                    <a:gd name="connsiteY10" fmla="*/ 231745 h 390506"/>
                    <a:gd name="connsiteX11" fmla="*/ 174394 w 289662"/>
                    <a:gd name="connsiteY11" fmla="*/ 206137 h 390506"/>
                    <a:gd name="connsiteX12" fmla="*/ 220863 w 289662"/>
                    <a:gd name="connsiteY12" fmla="*/ 141490 h 390506"/>
                    <a:gd name="connsiteX13" fmla="*/ 236297 w 289662"/>
                    <a:gd name="connsiteY13" fmla="*/ 116123 h 390506"/>
                    <a:gd name="connsiteX14" fmla="*/ 236297 w 289662"/>
                    <a:gd name="connsiteY14" fmla="*/ 9443 h 390506"/>
                    <a:gd name="connsiteX15" fmla="*/ 160097 w 289662"/>
                    <a:gd name="connsiteY15" fmla="*/ 24683 h 390506"/>
                    <a:gd name="connsiteX0" fmla="*/ 160097 w 289748"/>
                    <a:gd name="connsiteY0" fmla="*/ 24683 h 390506"/>
                    <a:gd name="connsiteX1" fmla="*/ 158798 w 289748"/>
                    <a:gd name="connsiteY1" fmla="*/ 180793 h 390506"/>
                    <a:gd name="connsiteX2" fmla="*/ 68657 w 289748"/>
                    <a:gd name="connsiteY2" fmla="*/ 238043 h 390506"/>
                    <a:gd name="connsiteX3" fmla="*/ 77 w 289748"/>
                    <a:gd name="connsiteY3" fmla="*/ 268523 h 390506"/>
                    <a:gd name="connsiteX4" fmla="*/ 81691 w 289748"/>
                    <a:gd name="connsiteY4" fmla="*/ 274205 h 390506"/>
                    <a:gd name="connsiteX5" fmla="*/ 68657 w 289748"/>
                    <a:gd name="connsiteY5" fmla="*/ 352343 h 390506"/>
                    <a:gd name="connsiteX6" fmla="*/ 130799 w 289748"/>
                    <a:gd name="connsiteY6" fmla="*/ 292709 h 390506"/>
                    <a:gd name="connsiteX7" fmla="*/ 144857 w 289748"/>
                    <a:gd name="connsiteY7" fmla="*/ 390443 h 390506"/>
                    <a:gd name="connsiteX8" fmla="*/ 203260 w 289748"/>
                    <a:gd name="connsiteY8" fmla="*/ 275562 h 390506"/>
                    <a:gd name="connsiteX9" fmla="*/ 289637 w 289748"/>
                    <a:gd name="connsiteY9" fmla="*/ 375203 h 390506"/>
                    <a:gd name="connsiteX10" fmla="*/ 184223 w 289748"/>
                    <a:gd name="connsiteY10" fmla="*/ 242366 h 390506"/>
                    <a:gd name="connsiteX11" fmla="*/ 174394 w 289748"/>
                    <a:gd name="connsiteY11" fmla="*/ 206137 h 390506"/>
                    <a:gd name="connsiteX12" fmla="*/ 220863 w 289748"/>
                    <a:gd name="connsiteY12" fmla="*/ 141490 h 390506"/>
                    <a:gd name="connsiteX13" fmla="*/ 236297 w 289748"/>
                    <a:gd name="connsiteY13" fmla="*/ 116123 h 390506"/>
                    <a:gd name="connsiteX14" fmla="*/ 236297 w 289748"/>
                    <a:gd name="connsiteY14" fmla="*/ 9443 h 390506"/>
                    <a:gd name="connsiteX15" fmla="*/ 160097 w 289748"/>
                    <a:gd name="connsiteY15" fmla="*/ 24683 h 390506"/>
                    <a:gd name="connsiteX0" fmla="*/ 160097 w 289651"/>
                    <a:gd name="connsiteY0" fmla="*/ 24683 h 390444"/>
                    <a:gd name="connsiteX1" fmla="*/ 158798 w 289651"/>
                    <a:gd name="connsiteY1" fmla="*/ 180793 h 390444"/>
                    <a:gd name="connsiteX2" fmla="*/ 68657 w 289651"/>
                    <a:gd name="connsiteY2" fmla="*/ 238043 h 390444"/>
                    <a:gd name="connsiteX3" fmla="*/ 77 w 289651"/>
                    <a:gd name="connsiteY3" fmla="*/ 268523 h 390444"/>
                    <a:gd name="connsiteX4" fmla="*/ 81691 w 289651"/>
                    <a:gd name="connsiteY4" fmla="*/ 274205 h 390444"/>
                    <a:gd name="connsiteX5" fmla="*/ 68657 w 289651"/>
                    <a:gd name="connsiteY5" fmla="*/ 352343 h 390444"/>
                    <a:gd name="connsiteX6" fmla="*/ 130799 w 289651"/>
                    <a:gd name="connsiteY6" fmla="*/ 292709 h 390444"/>
                    <a:gd name="connsiteX7" fmla="*/ 144857 w 289651"/>
                    <a:gd name="connsiteY7" fmla="*/ 390443 h 390444"/>
                    <a:gd name="connsiteX8" fmla="*/ 176278 w 289651"/>
                    <a:gd name="connsiteY8" fmla="*/ 289794 h 390444"/>
                    <a:gd name="connsiteX9" fmla="*/ 289637 w 289651"/>
                    <a:gd name="connsiteY9" fmla="*/ 375203 h 390444"/>
                    <a:gd name="connsiteX10" fmla="*/ 184223 w 289651"/>
                    <a:gd name="connsiteY10" fmla="*/ 242366 h 390444"/>
                    <a:gd name="connsiteX11" fmla="*/ 174394 w 289651"/>
                    <a:gd name="connsiteY11" fmla="*/ 206137 h 390444"/>
                    <a:gd name="connsiteX12" fmla="*/ 220863 w 289651"/>
                    <a:gd name="connsiteY12" fmla="*/ 141490 h 390444"/>
                    <a:gd name="connsiteX13" fmla="*/ 236297 w 289651"/>
                    <a:gd name="connsiteY13" fmla="*/ 116123 h 390444"/>
                    <a:gd name="connsiteX14" fmla="*/ 236297 w 289651"/>
                    <a:gd name="connsiteY14" fmla="*/ 9443 h 390444"/>
                    <a:gd name="connsiteX15" fmla="*/ 160097 w 289651"/>
                    <a:gd name="connsiteY15" fmla="*/ 24683 h 390444"/>
                    <a:gd name="connsiteX0" fmla="*/ 160097 w 242998"/>
                    <a:gd name="connsiteY0" fmla="*/ 24683 h 390444"/>
                    <a:gd name="connsiteX1" fmla="*/ 158798 w 242998"/>
                    <a:gd name="connsiteY1" fmla="*/ 180793 h 390444"/>
                    <a:gd name="connsiteX2" fmla="*/ 68657 w 242998"/>
                    <a:gd name="connsiteY2" fmla="*/ 238043 h 390444"/>
                    <a:gd name="connsiteX3" fmla="*/ 77 w 242998"/>
                    <a:gd name="connsiteY3" fmla="*/ 268523 h 390444"/>
                    <a:gd name="connsiteX4" fmla="*/ 81691 w 242998"/>
                    <a:gd name="connsiteY4" fmla="*/ 274205 h 390444"/>
                    <a:gd name="connsiteX5" fmla="*/ 68657 w 242998"/>
                    <a:gd name="connsiteY5" fmla="*/ 352343 h 390444"/>
                    <a:gd name="connsiteX6" fmla="*/ 130799 w 242998"/>
                    <a:gd name="connsiteY6" fmla="*/ 292709 h 390444"/>
                    <a:gd name="connsiteX7" fmla="*/ 144857 w 242998"/>
                    <a:gd name="connsiteY7" fmla="*/ 390443 h 390444"/>
                    <a:gd name="connsiteX8" fmla="*/ 176278 w 242998"/>
                    <a:gd name="connsiteY8" fmla="*/ 289794 h 390444"/>
                    <a:gd name="connsiteX9" fmla="*/ 237807 w 242998"/>
                    <a:gd name="connsiteY9" fmla="*/ 313837 h 390444"/>
                    <a:gd name="connsiteX10" fmla="*/ 184223 w 242998"/>
                    <a:gd name="connsiteY10" fmla="*/ 242366 h 390444"/>
                    <a:gd name="connsiteX11" fmla="*/ 174394 w 242998"/>
                    <a:gd name="connsiteY11" fmla="*/ 206137 h 390444"/>
                    <a:gd name="connsiteX12" fmla="*/ 220863 w 242998"/>
                    <a:gd name="connsiteY12" fmla="*/ 141490 h 390444"/>
                    <a:gd name="connsiteX13" fmla="*/ 236297 w 242998"/>
                    <a:gd name="connsiteY13" fmla="*/ 116123 h 390444"/>
                    <a:gd name="connsiteX14" fmla="*/ 236297 w 242998"/>
                    <a:gd name="connsiteY14" fmla="*/ 9443 h 390444"/>
                    <a:gd name="connsiteX15" fmla="*/ 160097 w 242998"/>
                    <a:gd name="connsiteY15" fmla="*/ 24683 h 390444"/>
                    <a:gd name="connsiteX0" fmla="*/ 160097 w 242998"/>
                    <a:gd name="connsiteY0" fmla="*/ 24683 h 390452"/>
                    <a:gd name="connsiteX1" fmla="*/ 158798 w 242998"/>
                    <a:gd name="connsiteY1" fmla="*/ 180793 h 390452"/>
                    <a:gd name="connsiteX2" fmla="*/ 68657 w 242998"/>
                    <a:gd name="connsiteY2" fmla="*/ 238043 h 390452"/>
                    <a:gd name="connsiteX3" fmla="*/ 77 w 242998"/>
                    <a:gd name="connsiteY3" fmla="*/ 268523 h 390452"/>
                    <a:gd name="connsiteX4" fmla="*/ 81691 w 242998"/>
                    <a:gd name="connsiteY4" fmla="*/ 274205 h 390452"/>
                    <a:gd name="connsiteX5" fmla="*/ 68657 w 242998"/>
                    <a:gd name="connsiteY5" fmla="*/ 352343 h 390452"/>
                    <a:gd name="connsiteX6" fmla="*/ 130799 w 242998"/>
                    <a:gd name="connsiteY6" fmla="*/ 292709 h 390452"/>
                    <a:gd name="connsiteX7" fmla="*/ 133206 w 242998"/>
                    <a:gd name="connsiteY7" fmla="*/ 283408 h 390452"/>
                    <a:gd name="connsiteX8" fmla="*/ 144857 w 242998"/>
                    <a:gd name="connsiteY8" fmla="*/ 390443 h 390452"/>
                    <a:gd name="connsiteX9" fmla="*/ 176278 w 242998"/>
                    <a:gd name="connsiteY9" fmla="*/ 289794 h 390452"/>
                    <a:gd name="connsiteX10" fmla="*/ 237807 w 242998"/>
                    <a:gd name="connsiteY10" fmla="*/ 313837 h 390452"/>
                    <a:gd name="connsiteX11" fmla="*/ 184223 w 242998"/>
                    <a:gd name="connsiteY11" fmla="*/ 242366 h 390452"/>
                    <a:gd name="connsiteX12" fmla="*/ 174394 w 242998"/>
                    <a:gd name="connsiteY12" fmla="*/ 206137 h 390452"/>
                    <a:gd name="connsiteX13" fmla="*/ 220863 w 242998"/>
                    <a:gd name="connsiteY13" fmla="*/ 141490 h 390452"/>
                    <a:gd name="connsiteX14" fmla="*/ 236297 w 242998"/>
                    <a:gd name="connsiteY14" fmla="*/ 116123 h 390452"/>
                    <a:gd name="connsiteX15" fmla="*/ 236297 w 242998"/>
                    <a:gd name="connsiteY15" fmla="*/ 9443 h 390452"/>
                    <a:gd name="connsiteX16" fmla="*/ 160097 w 242998"/>
                    <a:gd name="connsiteY16" fmla="*/ 24683 h 390452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68657 w 242998"/>
                    <a:gd name="connsiteY5" fmla="*/ 352343 h 390695"/>
                    <a:gd name="connsiteX6" fmla="*/ 130799 w 242998"/>
                    <a:gd name="connsiteY6" fmla="*/ 292709 h 390695"/>
                    <a:gd name="connsiteX7" fmla="*/ 137221 w 242998"/>
                    <a:gd name="connsiteY7" fmla="*/ 255403 h 390695"/>
                    <a:gd name="connsiteX8" fmla="*/ 144857 w 242998"/>
                    <a:gd name="connsiteY8" fmla="*/ 390443 h 390695"/>
                    <a:gd name="connsiteX9" fmla="*/ 176278 w 242998"/>
                    <a:gd name="connsiteY9" fmla="*/ 289794 h 390695"/>
                    <a:gd name="connsiteX10" fmla="*/ 237807 w 242998"/>
                    <a:gd name="connsiteY10" fmla="*/ 313837 h 390695"/>
                    <a:gd name="connsiteX11" fmla="*/ 184223 w 242998"/>
                    <a:gd name="connsiteY11" fmla="*/ 242366 h 390695"/>
                    <a:gd name="connsiteX12" fmla="*/ 174394 w 242998"/>
                    <a:gd name="connsiteY12" fmla="*/ 206137 h 390695"/>
                    <a:gd name="connsiteX13" fmla="*/ 220863 w 242998"/>
                    <a:gd name="connsiteY13" fmla="*/ 141490 h 390695"/>
                    <a:gd name="connsiteX14" fmla="*/ 236297 w 242998"/>
                    <a:gd name="connsiteY14" fmla="*/ 116123 h 390695"/>
                    <a:gd name="connsiteX15" fmla="*/ 236297 w 242998"/>
                    <a:gd name="connsiteY15" fmla="*/ 9443 h 390695"/>
                    <a:gd name="connsiteX16" fmla="*/ 160097 w 242998"/>
                    <a:gd name="connsiteY16" fmla="*/ 24683 h 390695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68657 w 242998"/>
                    <a:gd name="connsiteY5" fmla="*/ 352343 h 390695"/>
                    <a:gd name="connsiteX6" fmla="*/ 130799 w 242998"/>
                    <a:gd name="connsiteY6" fmla="*/ 292709 h 390695"/>
                    <a:gd name="connsiteX7" fmla="*/ 137221 w 242998"/>
                    <a:gd name="connsiteY7" fmla="*/ 255403 h 390695"/>
                    <a:gd name="connsiteX8" fmla="*/ 144857 w 242998"/>
                    <a:gd name="connsiteY8" fmla="*/ 390443 h 390695"/>
                    <a:gd name="connsiteX9" fmla="*/ 176278 w 242998"/>
                    <a:gd name="connsiteY9" fmla="*/ 289794 h 390695"/>
                    <a:gd name="connsiteX10" fmla="*/ 237807 w 242998"/>
                    <a:gd name="connsiteY10" fmla="*/ 313837 h 390695"/>
                    <a:gd name="connsiteX11" fmla="*/ 184223 w 242998"/>
                    <a:gd name="connsiteY11" fmla="*/ 242366 h 390695"/>
                    <a:gd name="connsiteX12" fmla="*/ 174394 w 242998"/>
                    <a:gd name="connsiteY12" fmla="*/ 206137 h 390695"/>
                    <a:gd name="connsiteX13" fmla="*/ 220863 w 242998"/>
                    <a:gd name="connsiteY13" fmla="*/ 141490 h 390695"/>
                    <a:gd name="connsiteX14" fmla="*/ 236297 w 242998"/>
                    <a:gd name="connsiteY14" fmla="*/ 116123 h 390695"/>
                    <a:gd name="connsiteX15" fmla="*/ 236297 w 242998"/>
                    <a:gd name="connsiteY15" fmla="*/ 9443 h 390695"/>
                    <a:gd name="connsiteX16" fmla="*/ 160097 w 242998"/>
                    <a:gd name="connsiteY16" fmla="*/ 24683 h 390695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77673 w 242998"/>
                    <a:gd name="connsiteY5" fmla="*/ 273073 h 390695"/>
                    <a:gd name="connsiteX6" fmla="*/ 68657 w 242998"/>
                    <a:gd name="connsiteY6" fmla="*/ 352343 h 390695"/>
                    <a:gd name="connsiteX7" fmla="*/ 130799 w 242998"/>
                    <a:gd name="connsiteY7" fmla="*/ 292709 h 390695"/>
                    <a:gd name="connsiteX8" fmla="*/ 137221 w 242998"/>
                    <a:gd name="connsiteY8" fmla="*/ 255403 h 390695"/>
                    <a:gd name="connsiteX9" fmla="*/ 144857 w 242998"/>
                    <a:gd name="connsiteY9" fmla="*/ 390443 h 390695"/>
                    <a:gd name="connsiteX10" fmla="*/ 176278 w 242998"/>
                    <a:gd name="connsiteY10" fmla="*/ 289794 h 390695"/>
                    <a:gd name="connsiteX11" fmla="*/ 237807 w 242998"/>
                    <a:gd name="connsiteY11" fmla="*/ 313837 h 390695"/>
                    <a:gd name="connsiteX12" fmla="*/ 184223 w 242998"/>
                    <a:gd name="connsiteY12" fmla="*/ 242366 h 390695"/>
                    <a:gd name="connsiteX13" fmla="*/ 174394 w 242998"/>
                    <a:gd name="connsiteY13" fmla="*/ 206137 h 390695"/>
                    <a:gd name="connsiteX14" fmla="*/ 220863 w 242998"/>
                    <a:gd name="connsiteY14" fmla="*/ 141490 h 390695"/>
                    <a:gd name="connsiteX15" fmla="*/ 236297 w 242998"/>
                    <a:gd name="connsiteY15" fmla="*/ 116123 h 390695"/>
                    <a:gd name="connsiteX16" fmla="*/ 236297 w 242998"/>
                    <a:gd name="connsiteY16" fmla="*/ 9443 h 390695"/>
                    <a:gd name="connsiteX17" fmla="*/ 160097 w 242998"/>
                    <a:gd name="connsiteY17" fmla="*/ 24683 h 390695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97308 w 242998"/>
                    <a:gd name="connsiteY5" fmla="*/ 248030 h 390695"/>
                    <a:gd name="connsiteX6" fmla="*/ 68657 w 242998"/>
                    <a:gd name="connsiteY6" fmla="*/ 352343 h 390695"/>
                    <a:gd name="connsiteX7" fmla="*/ 130799 w 242998"/>
                    <a:gd name="connsiteY7" fmla="*/ 292709 h 390695"/>
                    <a:gd name="connsiteX8" fmla="*/ 137221 w 242998"/>
                    <a:gd name="connsiteY8" fmla="*/ 255403 h 390695"/>
                    <a:gd name="connsiteX9" fmla="*/ 144857 w 242998"/>
                    <a:gd name="connsiteY9" fmla="*/ 390443 h 390695"/>
                    <a:gd name="connsiteX10" fmla="*/ 176278 w 242998"/>
                    <a:gd name="connsiteY10" fmla="*/ 289794 h 390695"/>
                    <a:gd name="connsiteX11" fmla="*/ 237807 w 242998"/>
                    <a:gd name="connsiteY11" fmla="*/ 313837 h 390695"/>
                    <a:gd name="connsiteX12" fmla="*/ 184223 w 242998"/>
                    <a:gd name="connsiteY12" fmla="*/ 242366 h 390695"/>
                    <a:gd name="connsiteX13" fmla="*/ 174394 w 242998"/>
                    <a:gd name="connsiteY13" fmla="*/ 206137 h 390695"/>
                    <a:gd name="connsiteX14" fmla="*/ 220863 w 242998"/>
                    <a:gd name="connsiteY14" fmla="*/ 141490 h 390695"/>
                    <a:gd name="connsiteX15" fmla="*/ 236297 w 242998"/>
                    <a:gd name="connsiteY15" fmla="*/ 116123 h 390695"/>
                    <a:gd name="connsiteX16" fmla="*/ 236297 w 242998"/>
                    <a:gd name="connsiteY16" fmla="*/ 9443 h 390695"/>
                    <a:gd name="connsiteX17" fmla="*/ 160097 w 242998"/>
                    <a:gd name="connsiteY17" fmla="*/ 24683 h 390695"/>
                    <a:gd name="connsiteX0" fmla="*/ 160097 w 242998"/>
                    <a:gd name="connsiteY0" fmla="*/ 24683 h 390695"/>
                    <a:gd name="connsiteX1" fmla="*/ 158798 w 242998"/>
                    <a:gd name="connsiteY1" fmla="*/ 180793 h 390695"/>
                    <a:gd name="connsiteX2" fmla="*/ 68657 w 242998"/>
                    <a:gd name="connsiteY2" fmla="*/ 238043 h 390695"/>
                    <a:gd name="connsiteX3" fmla="*/ 77 w 242998"/>
                    <a:gd name="connsiteY3" fmla="*/ 268523 h 390695"/>
                    <a:gd name="connsiteX4" fmla="*/ 81691 w 242998"/>
                    <a:gd name="connsiteY4" fmla="*/ 274205 h 390695"/>
                    <a:gd name="connsiteX5" fmla="*/ 114495 w 242998"/>
                    <a:gd name="connsiteY5" fmla="*/ 247211 h 390695"/>
                    <a:gd name="connsiteX6" fmla="*/ 68657 w 242998"/>
                    <a:gd name="connsiteY6" fmla="*/ 352343 h 390695"/>
                    <a:gd name="connsiteX7" fmla="*/ 130799 w 242998"/>
                    <a:gd name="connsiteY7" fmla="*/ 292709 h 390695"/>
                    <a:gd name="connsiteX8" fmla="*/ 137221 w 242998"/>
                    <a:gd name="connsiteY8" fmla="*/ 255403 h 390695"/>
                    <a:gd name="connsiteX9" fmla="*/ 144857 w 242998"/>
                    <a:gd name="connsiteY9" fmla="*/ 390443 h 390695"/>
                    <a:gd name="connsiteX10" fmla="*/ 176278 w 242998"/>
                    <a:gd name="connsiteY10" fmla="*/ 289794 h 390695"/>
                    <a:gd name="connsiteX11" fmla="*/ 237807 w 242998"/>
                    <a:gd name="connsiteY11" fmla="*/ 313837 h 390695"/>
                    <a:gd name="connsiteX12" fmla="*/ 184223 w 242998"/>
                    <a:gd name="connsiteY12" fmla="*/ 242366 h 390695"/>
                    <a:gd name="connsiteX13" fmla="*/ 174394 w 242998"/>
                    <a:gd name="connsiteY13" fmla="*/ 206137 h 390695"/>
                    <a:gd name="connsiteX14" fmla="*/ 220863 w 242998"/>
                    <a:gd name="connsiteY14" fmla="*/ 141490 h 390695"/>
                    <a:gd name="connsiteX15" fmla="*/ 236297 w 242998"/>
                    <a:gd name="connsiteY15" fmla="*/ 116123 h 390695"/>
                    <a:gd name="connsiteX16" fmla="*/ 236297 w 242998"/>
                    <a:gd name="connsiteY16" fmla="*/ 9443 h 390695"/>
                    <a:gd name="connsiteX17" fmla="*/ 160097 w 242998"/>
                    <a:gd name="connsiteY17" fmla="*/ 24683 h 390695"/>
                    <a:gd name="connsiteX0" fmla="*/ 160356 w 243257"/>
                    <a:gd name="connsiteY0" fmla="*/ 24683 h 390695"/>
                    <a:gd name="connsiteX1" fmla="*/ 159057 w 243257"/>
                    <a:gd name="connsiteY1" fmla="*/ 180793 h 390695"/>
                    <a:gd name="connsiteX2" fmla="*/ 68916 w 243257"/>
                    <a:gd name="connsiteY2" fmla="*/ 238043 h 390695"/>
                    <a:gd name="connsiteX3" fmla="*/ 336 w 243257"/>
                    <a:gd name="connsiteY3" fmla="*/ 268523 h 390695"/>
                    <a:gd name="connsiteX4" fmla="*/ 97494 w 243257"/>
                    <a:gd name="connsiteY4" fmla="*/ 275318 h 390695"/>
                    <a:gd name="connsiteX5" fmla="*/ 114754 w 243257"/>
                    <a:gd name="connsiteY5" fmla="*/ 247211 h 390695"/>
                    <a:gd name="connsiteX6" fmla="*/ 68916 w 243257"/>
                    <a:gd name="connsiteY6" fmla="*/ 352343 h 390695"/>
                    <a:gd name="connsiteX7" fmla="*/ 131058 w 243257"/>
                    <a:gd name="connsiteY7" fmla="*/ 292709 h 390695"/>
                    <a:gd name="connsiteX8" fmla="*/ 137480 w 243257"/>
                    <a:gd name="connsiteY8" fmla="*/ 255403 h 390695"/>
                    <a:gd name="connsiteX9" fmla="*/ 145116 w 243257"/>
                    <a:gd name="connsiteY9" fmla="*/ 390443 h 390695"/>
                    <a:gd name="connsiteX10" fmla="*/ 176537 w 243257"/>
                    <a:gd name="connsiteY10" fmla="*/ 289794 h 390695"/>
                    <a:gd name="connsiteX11" fmla="*/ 238066 w 243257"/>
                    <a:gd name="connsiteY11" fmla="*/ 313837 h 390695"/>
                    <a:gd name="connsiteX12" fmla="*/ 184482 w 243257"/>
                    <a:gd name="connsiteY12" fmla="*/ 242366 h 390695"/>
                    <a:gd name="connsiteX13" fmla="*/ 174653 w 243257"/>
                    <a:gd name="connsiteY13" fmla="*/ 206137 h 390695"/>
                    <a:gd name="connsiteX14" fmla="*/ 221122 w 243257"/>
                    <a:gd name="connsiteY14" fmla="*/ 141490 h 390695"/>
                    <a:gd name="connsiteX15" fmla="*/ 236556 w 243257"/>
                    <a:gd name="connsiteY15" fmla="*/ 116123 h 390695"/>
                    <a:gd name="connsiteX16" fmla="*/ 236556 w 243257"/>
                    <a:gd name="connsiteY16" fmla="*/ 9443 h 390695"/>
                    <a:gd name="connsiteX17" fmla="*/ 160356 w 243257"/>
                    <a:gd name="connsiteY17" fmla="*/ 24683 h 3906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243257" h="390695">
                      <a:moveTo>
                        <a:pt x="160356" y="24683"/>
                      </a:moveTo>
                      <a:cubicBezTo>
                        <a:pt x="147440" y="53241"/>
                        <a:pt x="174297" y="145233"/>
                        <a:pt x="159057" y="180793"/>
                      </a:cubicBezTo>
                      <a:cubicBezTo>
                        <a:pt x="143817" y="216353"/>
                        <a:pt x="95369" y="223421"/>
                        <a:pt x="68916" y="238043"/>
                      </a:cubicBezTo>
                      <a:cubicBezTo>
                        <a:pt x="42463" y="252665"/>
                        <a:pt x="-4427" y="262311"/>
                        <a:pt x="336" y="268523"/>
                      </a:cubicBezTo>
                      <a:cubicBezTo>
                        <a:pt x="5099" y="274735"/>
                        <a:pt x="78424" y="278870"/>
                        <a:pt x="97494" y="275318"/>
                      </a:cubicBezTo>
                      <a:cubicBezTo>
                        <a:pt x="116564" y="271766"/>
                        <a:pt x="116926" y="234188"/>
                        <a:pt x="114754" y="247211"/>
                      </a:cubicBezTo>
                      <a:cubicBezTo>
                        <a:pt x="112582" y="260234"/>
                        <a:pt x="66199" y="344760"/>
                        <a:pt x="68916" y="352343"/>
                      </a:cubicBezTo>
                      <a:cubicBezTo>
                        <a:pt x="71633" y="359926"/>
                        <a:pt x="119631" y="308866"/>
                        <a:pt x="131058" y="292709"/>
                      </a:cubicBezTo>
                      <a:cubicBezTo>
                        <a:pt x="142485" y="276552"/>
                        <a:pt x="135137" y="239114"/>
                        <a:pt x="137480" y="255403"/>
                      </a:cubicBezTo>
                      <a:cubicBezTo>
                        <a:pt x="139823" y="271692"/>
                        <a:pt x="138607" y="384711"/>
                        <a:pt x="145116" y="390443"/>
                      </a:cubicBezTo>
                      <a:cubicBezTo>
                        <a:pt x="151625" y="396175"/>
                        <a:pt x="161045" y="302562"/>
                        <a:pt x="176537" y="289794"/>
                      </a:cubicBezTo>
                      <a:cubicBezTo>
                        <a:pt x="192029" y="277026"/>
                        <a:pt x="236742" y="321742"/>
                        <a:pt x="238066" y="313837"/>
                      </a:cubicBezTo>
                      <a:cubicBezTo>
                        <a:pt x="239390" y="305932"/>
                        <a:pt x="195051" y="260316"/>
                        <a:pt x="184482" y="242366"/>
                      </a:cubicBezTo>
                      <a:cubicBezTo>
                        <a:pt x="173913" y="224416"/>
                        <a:pt x="168546" y="222950"/>
                        <a:pt x="174653" y="206137"/>
                      </a:cubicBezTo>
                      <a:cubicBezTo>
                        <a:pt x="180760" y="189324"/>
                        <a:pt x="210805" y="156492"/>
                        <a:pt x="221122" y="141490"/>
                      </a:cubicBezTo>
                      <a:cubicBezTo>
                        <a:pt x="231439" y="126488"/>
                        <a:pt x="228936" y="137713"/>
                        <a:pt x="236556" y="116123"/>
                      </a:cubicBezTo>
                      <a:cubicBezTo>
                        <a:pt x="244176" y="94533"/>
                        <a:pt x="246716" y="24683"/>
                        <a:pt x="236556" y="9443"/>
                      </a:cubicBezTo>
                      <a:cubicBezTo>
                        <a:pt x="226396" y="-5797"/>
                        <a:pt x="173273" y="-3875"/>
                        <a:pt x="160356" y="24683"/>
                      </a:cubicBezTo>
                      <a:close/>
                    </a:path>
                  </a:pathLst>
                </a:custGeom>
                <a:solidFill>
                  <a:srgbClr val="E3DE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8EA58E74-F224-0020-163E-C48A97FEC6D4}"/>
                    </a:ext>
                  </a:extLst>
                </p:cNvPr>
                <p:cNvSpPr/>
                <p:nvPr/>
              </p:nvSpPr>
              <p:spPr>
                <a:xfrm flipH="1" flipV="1">
                  <a:off x="1099137" y="3564346"/>
                  <a:ext cx="39424" cy="42390"/>
                </a:xfrm>
                <a:custGeom>
                  <a:avLst/>
                  <a:gdLst>
                    <a:gd name="connsiteX0" fmla="*/ 0 w 71437"/>
                    <a:gd name="connsiteY0" fmla="*/ 0 h 85725"/>
                    <a:gd name="connsiteX1" fmla="*/ 71437 w 71437"/>
                    <a:gd name="connsiteY1" fmla="*/ 66675 h 85725"/>
                    <a:gd name="connsiteX2" fmla="*/ 42862 w 71437"/>
                    <a:gd name="connsiteY2" fmla="*/ 85725 h 85725"/>
                    <a:gd name="connsiteX3" fmla="*/ 0 w 71437"/>
                    <a:gd name="connsiteY3" fmla="*/ 66675 h 85725"/>
                    <a:gd name="connsiteX4" fmla="*/ 0 w 71437"/>
                    <a:gd name="connsiteY4" fmla="*/ 0 h 85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1437" h="85725">
                      <a:moveTo>
                        <a:pt x="0" y="0"/>
                      </a:moveTo>
                      <a:lnTo>
                        <a:pt x="71437" y="66675"/>
                      </a:lnTo>
                      <a:lnTo>
                        <a:pt x="42862" y="85725"/>
                      </a:lnTo>
                      <a:lnTo>
                        <a:pt x="0" y="6667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00000"/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F865EC51-805E-715F-6E27-7B1A178BBD8E}"/>
                  </a:ext>
                </a:extLst>
              </p:cNvPr>
              <p:cNvSpPr/>
              <p:nvPr/>
            </p:nvSpPr>
            <p:spPr>
              <a:xfrm>
                <a:off x="1403145" y="3511299"/>
                <a:ext cx="51446" cy="120199"/>
              </a:xfrm>
              <a:custGeom>
                <a:avLst/>
                <a:gdLst>
                  <a:gd name="connsiteX0" fmla="*/ 0 w 101074"/>
                  <a:gd name="connsiteY0" fmla="*/ 0 h 167601"/>
                  <a:gd name="connsiteX1" fmla="*/ 95250 w 101074"/>
                  <a:gd name="connsiteY1" fmla="*/ 158750 h 167601"/>
                  <a:gd name="connsiteX2" fmla="*/ 82550 w 101074"/>
                  <a:gd name="connsiteY2" fmla="*/ 133350 h 167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074" h="167601">
                    <a:moveTo>
                      <a:pt x="0" y="0"/>
                    </a:moveTo>
                    <a:lnTo>
                      <a:pt x="95250" y="158750"/>
                    </a:lnTo>
                    <a:cubicBezTo>
                      <a:pt x="109008" y="180975"/>
                      <a:pt x="95779" y="157162"/>
                      <a:pt x="82550" y="13335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2A6ADF31-FACE-1C11-931E-4F9E884C0D00}"/>
                  </a:ext>
                </a:extLst>
              </p:cNvPr>
              <p:cNvSpPr/>
              <p:nvPr/>
            </p:nvSpPr>
            <p:spPr>
              <a:xfrm>
                <a:off x="970217" y="3662992"/>
                <a:ext cx="997617" cy="449582"/>
              </a:xfrm>
              <a:custGeom>
                <a:avLst/>
                <a:gdLst>
                  <a:gd name="connsiteX0" fmla="*/ 0 w 1270000"/>
                  <a:gd name="connsiteY0" fmla="*/ 603269 h 603269"/>
                  <a:gd name="connsiteX1" fmla="*/ 247650 w 1270000"/>
                  <a:gd name="connsiteY1" fmla="*/ 539769 h 603269"/>
                  <a:gd name="connsiteX2" fmla="*/ 431800 w 1270000"/>
                  <a:gd name="connsiteY2" fmla="*/ 266719 h 603269"/>
                  <a:gd name="connsiteX3" fmla="*/ 628650 w 1270000"/>
                  <a:gd name="connsiteY3" fmla="*/ 19 h 603269"/>
                  <a:gd name="connsiteX4" fmla="*/ 838200 w 1270000"/>
                  <a:gd name="connsiteY4" fmla="*/ 254019 h 603269"/>
                  <a:gd name="connsiteX5" fmla="*/ 1092200 w 1270000"/>
                  <a:gd name="connsiteY5" fmla="*/ 488969 h 603269"/>
                  <a:gd name="connsiteX6" fmla="*/ 1270000 w 1270000"/>
                  <a:gd name="connsiteY6" fmla="*/ 571519 h 603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70000" h="603269">
                    <a:moveTo>
                      <a:pt x="0" y="603269"/>
                    </a:moveTo>
                    <a:cubicBezTo>
                      <a:pt x="87841" y="599565"/>
                      <a:pt x="175683" y="595861"/>
                      <a:pt x="247650" y="539769"/>
                    </a:cubicBezTo>
                    <a:cubicBezTo>
                      <a:pt x="319617" y="483677"/>
                      <a:pt x="368300" y="356677"/>
                      <a:pt x="431800" y="266719"/>
                    </a:cubicBezTo>
                    <a:cubicBezTo>
                      <a:pt x="495300" y="176761"/>
                      <a:pt x="560917" y="2136"/>
                      <a:pt x="628650" y="19"/>
                    </a:cubicBezTo>
                    <a:cubicBezTo>
                      <a:pt x="696383" y="-2098"/>
                      <a:pt x="760942" y="172527"/>
                      <a:pt x="838200" y="254019"/>
                    </a:cubicBezTo>
                    <a:cubicBezTo>
                      <a:pt x="915458" y="335511"/>
                      <a:pt x="1020233" y="436052"/>
                      <a:pt x="1092200" y="488969"/>
                    </a:cubicBezTo>
                    <a:cubicBezTo>
                      <a:pt x="1164167" y="541886"/>
                      <a:pt x="1217083" y="556702"/>
                      <a:pt x="1270000" y="571519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550C5DB5-CD68-D2E4-D594-77F46FB5AD6F}"/>
                  </a:ext>
                </a:extLst>
              </p:cNvPr>
              <p:cNvSpPr/>
              <p:nvPr/>
            </p:nvSpPr>
            <p:spPr>
              <a:xfrm>
                <a:off x="1119606" y="4036844"/>
                <a:ext cx="768707" cy="932292"/>
              </a:xfrm>
              <a:custGeom>
                <a:avLst/>
                <a:gdLst>
                  <a:gd name="connsiteX0" fmla="*/ 298772 w 978589"/>
                  <a:gd name="connsiteY0" fmla="*/ 82568 h 1250993"/>
                  <a:gd name="connsiteX1" fmla="*/ 222572 w 978589"/>
                  <a:gd name="connsiteY1" fmla="*/ 463568 h 1250993"/>
                  <a:gd name="connsiteX2" fmla="*/ 190822 w 978589"/>
                  <a:gd name="connsiteY2" fmla="*/ 749318 h 1250993"/>
                  <a:gd name="connsiteX3" fmla="*/ 171772 w 978589"/>
                  <a:gd name="connsiteY3" fmla="*/ 984268 h 1250993"/>
                  <a:gd name="connsiteX4" fmla="*/ 322 w 978589"/>
                  <a:gd name="connsiteY4" fmla="*/ 1219218 h 1250993"/>
                  <a:gd name="connsiteX5" fmla="*/ 133672 w 978589"/>
                  <a:gd name="connsiteY5" fmla="*/ 1206518 h 1250993"/>
                  <a:gd name="connsiteX6" fmla="*/ 305122 w 978589"/>
                  <a:gd name="connsiteY6" fmla="*/ 1149368 h 1250993"/>
                  <a:gd name="connsiteX7" fmla="*/ 413072 w 978589"/>
                  <a:gd name="connsiteY7" fmla="*/ 1181118 h 1250993"/>
                  <a:gd name="connsiteX8" fmla="*/ 508322 w 978589"/>
                  <a:gd name="connsiteY8" fmla="*/ 1206518 h 1250993"/>
                  <a:gd name="connsiteX9" fmla="*/ 489272 w 978589"/>
                  <a:gd name="connsiteY9" fmla="*/ 1054118 h 1250993"/>
                  <a:gd name="connsiteX10" fmla="*/ 476572 w 978589"/>
                  <a:gd name="connsiteY10" fmla="*/ 895368 h 1250993"/>
                  <a:gd name="connsiteX11" fmla="*/ 501972 w 978589"/>
                  <a:gd name="connsiteY11" fmla="*/ 698518 h 1250993"/>
                  <a:gd name="connsiteX12" fmla="*/ 521022 w 978589"/>
                  <a:gd name="connsiteY12" fmla="*/ 628668 h 1250993"/>
                  <a:gd name="connsiteX13" fmla="*/ 533722 w 978589"/>
                  <a:gd name="connsiteY13" fmla="*/ 749318 h 1250993"/>
                  <a:gd name="connsiteX14" fmla="*/ 571822 w 978589"/>
                  <a:gd name="connsiteY14" fmla="*/ 939818 h 1250993"/>
                  <a:gd name="connsiteX15" fmla="*/ 559122 w 978589"/>
                  <a:gd name="connsiteY15" fmla="*/ 1187468 h 1250993"/>
                  <a:gd name="connsiteX16" fmla="*/ 622622 w 978589"/>
                  <a:gd name="connsiteY16" fmla="*/ 1200168 h 1250993"/>
                  <a:gd name="connsiteX17" fmla="*/ 705172 w 978589"/>
                  <a:gd name="connsiteY17" fmla="*/ 1149368 h 1250993"/>
                  <a:gd name="connsiteX18" fmla="*/ 851222 w 978589"/>
                  <a:gd name="connsiteY18" fmla="*/ 1212868 h 1250993"/>
                  <a:gd name="connsiteX19" fmla="*/ 927422 w 978589"/>
                  <a:gd name="connsiteY19" fmla="*/ 1250968 h 1250993"/>
                  <a:gd name="connsiteX20" fmla="*/ 978222 w 978589"/>
                  <a:gd name="connsiteY20" fmla="*/ 1219218 h 1250993"/>
                  <a:gd name="connsiteX21" fmla="*/ 946472 w 978589"/>
                  <a:gd name="connsiteY21" fmla="*/ 1206518 h 1250993"/>
                  <a:gd name="connsiteX22" fmla="*/ 876622 w 978589"/>
                  <a:gd name="connsiteY22" fmla="*/ 1035068 h 1250993"/>
                  <a:gd name="connsiteX23" fmla="*/ 819472 w 978589"/>
                  <a:gd name="connsiteY23" fmla="*/ 755668 h 1250993"/>
                  <a:gd name="connsiteX24" fmla="*/ 743272 w 978589"/>
                  <a:gd name="connsiteY24" fmla="*/ 501668 h 1250993"/>
                  <a:gd name="connsiteX25" fmla="*/ 648022 w 978589"/>
                  <a:gd name="connsiteY25" fmla="*/ 279418 h 1250993"/>
                  <a:gd name="connsiteX26" fmla="*/ 616272 w 978589"/>
                  <a:gd name="connsiteY26" fmla="*/ 88918 h 1250993"/>
                  <a:gd name="connsiteX27" fmla="*/ 578172 w 978589"/>
                  <a:gd name="connsiteY27" fmla="*/ 18 h 1250993"/>
                  <a:gd name="connsiteX28" fmla="*/ 298772 w 978589"/>
                  <a:gd name="connsiteY28" fmla="*/ 82568 h 1250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978589" h="1250993">
                    <a:moveTo>
                      <a:pt x="298772" y="82568"/>
                    </a:moveTo>
                    <a:cubicBezTo>
                      <a:pt x="239505" y="159826"/>
                      <a:pt x="240564" y="352443"/>
                      <a:pt x="222572" y="463568"/>
                    </a:cubicBezTo>
                    <a:cubicBezTo>
                      <a:pt x="204580" y="574693"/>
                      <a:pt x="199289" y="662535"/>
                      <a:pt x="190822" y="749318"/>
                    </a:cubicBezTo>
                    <a:cubicBezTo>
                      <a:pt x="182355" y="836101"/>
                      <a:pt x="203522" y="905951"/>
                      <a:pt x="171772" y="984268"/>
                    </a:cubicBezTo>
                    <a:cubicBezTo>
                      <a:pt x="140022" y="1062585"/>
                      <a:pt x="6672" y="1182176"/>
                      <a:pt x="322" y="1219218"/>
                    </a:cubicBezTo>
                    <a:cubicBezTo>
                      <a:pt x="-6028" y="1256260"/>
                      <a:pt x="82872" y="1218160"/>
                      <a:pt x="133672" y="1206518"/>
                    </a:cubicBezTo>
                    <a:cubicBezTo>
                      <a:pt x="184472" y="1194876"/>
                      <a:pt x="258555" y="1153601"/>
                      <a:pt x="305122" y="1149368"/>
                    </a:cubicBezTo>
                    <a:cubicBezTo>
                      <a:pt x="351689" y="1145135"/>
                      <a:pt x="379205" y="1171593"/>
                      <a:pt x="413072" y="1181118"/>
                    </a:cubicBezTo>
                    <a:cubicBezTo>
                      <a:pt x="446939" y="1190643"/>
                      <a:pt x="495622" y="1227685"/>
                      <a:pt x="508322" y="1206518"/>
                    </a:cubicBezTo>
                    <a:cubicBezTo>
                      <a:pt x="521022" y="1185351"/>
                      <a:pt x="494564" y="1105976"/>
                      <a:pt x="489272" y="1054118"/>
                    </a:cubicBezTo>
                    <a:cubicBezTo>
                      <a:pt x="483980" y="1002260"/>
                      <a:pt x="474455" y="954635"/>
                      <a:pt x="476572" y="895368"/>
                    </a:cubicBezTo>
                    <a:cubicBezTo>
                      <a:pt x="478689" y="836101"/>
                      <a:pt x="494564" y="742968"/>
                      <a:pt x="501972" y="698518"/>
                    </a:cubicBezTo>
                    <a:cubicBezTo>
                      <a:pt x="509380" y="654068"/>
                      <a:pt x="515730" y="620201"/>
                      <a:pt x="521022" y="628668"/>
                    </a:cubicBezTo>
                    <a:cubicBezTo>
                      <a:pt x="526314" y="637135"/>
                      <a:pt x="525255" y="697460"/>
                      <a:pt x="533722" y="749318"/>
                    </a:cubicBezTo>
                    <a:cubicBezTo>
                      <a:pt x="542189" y="801176"/>
                      <a:pt x="567589" y="866793"/>
                      <a:pt x="571822" y="939818"/>
                    </a:cubicBezTo>
                    <a:cubicBezTo>
                      <a:pt x="576055" y="1012843"/>
                      <a:pt x="550655" y="1144076"/>
                      <a:pt x="559122" y="1187468"/>
                    </a:cubicBezTo>
                    <a:cubicBezTo>
                      <a:pt x="567589" y="1230860"/>
                      <a:pt x="598280" y="1206518"/>
                      <a:pt x="622622" y="1200168"/>
                    </a:cubicBezTo>
                    <a:cubicBezTo>
                      <a:pt x="646964" y="1193818"/>
                      <a:pt x="667072" y="1147251"/>
                      <a:pt x="705172" y="1149368"/>
                    </a:cubicBezTo>
                    <a:cubicBezTo>
                      <a:pt x="743272" y="1151485"/>
                      <a:pt x="814180" y="1195935"/>
                      <a:pt x="851222" y="1212868"/>
                    </a:cubicBezTo>
                    <a:cubicBezTo>
                      <a:pt x="888264" y="1229801"/>
                      <a:pt x="906255" y="1249910"/>
                      <a:pt x="927422" y="1250968"/>
                    </a:cubicBezTo>
                    <a:cubicBezTo>
                      <a:pt x="948589" y="1252026"/>
                      <a:pt x="978222" y="1219218"/>
                      <a:pt x="978222" y="1219218"/>
                    </a:cubicBezTo>
                    <a:cubicBezTo>
                      <a:pt x="981397" y="1211810"/>
                      <a:pt x="963405" y="1237210"/>
                      <a:pt x="946472" y="1206518"/>
                    </a:cubicBezTo>
                    <a:cubicBezTo>
                      <a:pt x="929539" y="1175826"/>
                      <a:pt x="897789" y="1110210"/>
                      <a:pt x="876622" y="1035068"/>
                    </a:cubicBezTo>
                    <a:cubicBezTo>
                      <a:pt x="855455" y="959926"/>
                      <a:pt x="841697" y="844568"/>
                      <a:pt x="819472" y="755668"/>
                    </a:cubicBezTo>
                    <a:cubicBezTo>
                      <a:pt x="797247" y="666768"/>
                      <a:pt x="771847" y="581043"/>
                      <a:pt x="743272" y="501668"/>
                    </a:cubicBezTo>
                    <a:cubicBezTo>
                      <a:pt x="714697" y="422293"/>
                      <a:pt x="669189" y="348210"/>
                      <a:pt x="648022" y="279418"/>
                    </a:cubicBezTo>
                    <a:cubicBezTo>
                      <a:pt x="626855" y="210626"/>
                      <a:pt x="627914" y="135485"/>
                      <a:pt x="616272" y="88918"/>
                    </a:cubicBezTo>
                    <a:cubicBezTo>
                      <a:pt x="604630" y="42351"/>
                      <a:pt x="624739" y="-1040"/>
                      <a:pt x="578172" y="18"/>
                    </a:cubicBezTo>
                    <a:cubicBezTo>
                      <a:pt x="531605" y="1076"/>
                      <a:pt x="358039" y="5310"/>
                      <a:pt x="298772" y="82568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8956554-01A7-3F68-2570-D04D875BB386}"/>
                  </a:ext>
                </a:extLst>
              </p:cNvPr>
              <p:cNvSpPr/>
              <p:nvPr/>
            </p:nvSpPr>
            <p:spPr>
              <a:xfrm>
                <a:off x="1084128" y="3620342"/>
                <a:ext cx="728370" cy="743796"/>
              </a:xfrm>
              <a:custGeom>
                <a:avLst/>
                <a:gdLst>
                  <a:gd name="connsiteX0" fmla="*/ 425450 w 846256"/>
                  <a:gd name="connsiteY0" fmla="*/ 370 h 802718"/>
                  <a:gd name="connsiteX1" fmla="*/ 228600 w 846256"/>
                  <a:gd name="connsiteY1" fmla="*/ 82920 h 802718"/>
                  <a:gd name="connsiteX2" fmla="*/ 101600 w 846256"/>
                  <a:gd name="connsiteY2" fmla="*/ 279770 h 802718"/>
                  <a:gd name="connsiteX3" fmla="*/ 0 w 846256"/>
                  <a:gd name="connsiteY3" fmla="*/ 375020 h 802718"/>
                  <a:gd name="connsiteX4" fmla="*/ 0 w 846256"/>
                  <a:gd name="connsiteY4" fmla="*/ 375020 h 802718"/>
                  <a:gd name="connsiteX5" fmla="*/ 88900 w 846256"/>
                  <a:gd name="connsiteY5" fmla="*/ 451220 h 802718"/>
                  <a:gd name="connsiteX6" fmla="*/ 165100 w 846256"/>
                  <a:gd name="connsiteY6" fmla="*/ 559170 h 802718"/>
                  <a:gd name="connsiteX7" fmla="*/ 215900 w 846256"/>
                  <a:gd name="connsiteY7" fmla="*/ 565520 h 802718"/>
                  <a:gd name="connsiteX8" fmla="*/ 279400 w 846256"/>
                  <a:gd name="connsiteY8" fmla="*/ 444870 h 802718"/>
                  <a:gd name="connsiteX9" fmla="*/ 285750 w 846256"/>
                  <a:gd name="connsiteY9" fmla="*/ 565520 h 802718"/>
                  <a:gd name="connsiteX10" fmla="*/ 234950 w 846256"/>
                  <a:gd name="connsiteY10" fmla="*/ 641720 h 802718"/>
                  <a:gd name="connsiteX11" fmla="*/ 95250 w 846256"/>
                  <a:gd name="connsiteY11" fmla="*/ 781420 h 802718"/>
                  <a:gd name="connsiteX12" fmla="*/ 406400 w 846256"/>
                  <a:gd name="connsiteY12" fmla="*/ 787770 h 802718"/>
                  <a:gd name="connsiteX13" fmla="*/ 539750 w 846256"/>
                  <a:gd name="connsiteY13" fmla="*/ 641720 h 802718"/>
                  <a:gd name="connsiteX14" fmla="*/ 755650 w 846256"/>
                  <a:gd name="connsiteY14" fmla="*/ 641720 h 802718"/>
                  <a:gd name="connsiteX15" fmla="*/ 685800 w 846256"/>
                  <a:gd name="connsiteY15" fmla="*/ 559170 h 802718"/>
                  <a:gd name="connsiteX16" fmla="*/ 622300 w 846256"/>
                  <a:gd name="connsiteY16" fmla="*/ 444870 h 802718"/>
                  <a:gd name="connsiteX17" fmla="*/ 660400 w 846256"/>
                  <a:gd name="connsiteY17" fmla="*/ 489320 h 802718"/>
                  <a:gd name="connsiteX18" fmla="*/ 692150 w 846256"/>
                  <a:gd name="connsiteY18" fmla="*/ 521070 h 802718"/>
                  <a:gd name="connsiteX19" fmla="*/ 749300 w 846256"/>
                  <a:gd name="connsiteY19" fmla="*/ 451220 h 802718"/>
                  <a:gd name="connsiteX20" fmla="*/ 844550 w 846256"/>
                  <a:gd name="connsiteY20" fmla="*/ 406770 h 802718"/>
                  <a:gd name="connsiteX21" fmla="*/ 800100 w 846256"/>
                  <a:gd name="connsiteY21" fmla="*/ 355970 h 802718"/>
                  <a:gd name="connsiteX22" fmla="*/ 673100 w 846256"/>
                  <a:gd name="connsiteY22" fmla="*/ 178170 h 802718"/>
                  <a:gd name="connsiteX23" fmla="*/ 571500 w 846256"/>
                  <a:gd name="connsiteY23" fmla="*/ 57520 h 802718"/>
                  <a:gd name="connsiteX24" fmla="*/ 425450 w 846256"/>
                  <a:gd name="connsiteY24" fmla="*/ 370 h 802718"/>
                  <a:gd name="connsiteX0" fmla="*/ 425450 w 872174"/>
                  <a:gd name="connsiteY0" fmla="*/ 370 h 802718"/>
                  <a:gd name="connsiteX1" fmla="*/ 228600 w 872174"/>
                  <a:gd name="connsiteY1" fmla="*/ 82920 h 802718"/>
                  <a:gd name="connsiteX2" fmla="*/ 101600 w 872174"/>
                  <a:gd name="connsiteY2" fmla="*/ 279770 h 802718"/>
                  <a:gd name="connsiteX3" fmla="*/ 0 w 872174"/>
                  <a:gd name="connsiteY3" fmla="*/ 375020 h 802718"/>
                  <a:gd name="connsiteX4" fmla="*/ 0 w 872174"/>
                  <a:gd name="connsiteY4" fmla="*/ 375020 h 802718"/>
                  <a:gd name="connsiteX5" fmla="*/ 88900 w 872174"/>
                  <a:gd name="connsiteY5" fmla="*/ 451220 h 802718"/>
                  <a:gd name="connsiteX6" fmla="*/ 165100 w 872174"/>
                  <a:gd name="connsiteY6" fmla="*/ 559170 h 802718"/>
                  <a:gd name="connsiteX7" fmla="*/ 215900 w 872174"/>
                  <a:gd name="connsiteY7" fmla="*/ 565520 h 802718"/>
                  <a:gd name="connsiteX8" fmla="*/ 279400 w 872174"/>
                  <a:gd name="connsiteY8" fmla="*/ 444870 h 802718"/>
                  <a:gd name="connsiteX9" fmla="*/ 285750 w 872174"/>
                  <a:gd name="connsiteY9" fmla="*/ 565520 h 802718"/>
                  <a:gd name="connsiteX10" fmla="*/ 234950 w 872174"/>
                  <a:gd name="connsiteY10" fmla="*/ 641720 h 802718"/>
                  <a:gd name="connsiteX11" fmla="*/ 95250 w 872174"/>
                  <a:gd name="connsiteY11" fmla="*/ 781420 h 802718"/>
                  <a:gd name="connsiteX12" fmla="*/ 406400 w 872174"/>
                  <a:gd name="connsiteY12" fmla="*/ 787770 h 802718"/>
                  <a:gd name="connsiteX13" fmla="*/ 539750 w 872174"/>
                  <a:gd name="connsiteY13" fmla="*/ 641720 h 802718"/>
                  <a:gd name="connsiteX14" fmla="*/ 755650 w 872174"/>
                  <a:gd name="connsiteY14" fmla="*/ 641720 h 802718"/>
                  <a:gd name="connsiteX15" fmla="*/ 685800 w 872174"/>
                  <a:gd name="connsiteY15" fmla="*/ 559170 h 802718"/>
                  <a:gd name="connsiteX16" fmla="*/ 622300 w 872174"/>
                  <a:gd name="connsiteY16" fmla="*/ 444870 h 802718"/>
                  <a:gd name="connsiteX17" fmla="*/ 660400 w 872174"/>
                  <a:gd name="connsiteY17" fmla="*/ 489320 h 802718"/>
                  <a:gd name="connsiteX18" fmla="*/ 692150 w 872174"/>
                  <a:gd name="connsiteY18" fmla="*/ 521070 h 802718"/>
                  <a:gd name="connsiteX19" fmla="*/ 749300 w 872174"/>
                  <a:gd name="connsiteY19" fmla="*/ 451220 h 802718"/>
                  <a:gd name="connsiteX20" fmla="*/ 871163 w 872174"/>
                  <a:gd name="connsiteY20" fmla="*/ 386211 h 802718"/>
                  <a:gd name="connsiteX21" fmla="*/ 800100 w 872174"/>
                  <a:gd name="connsiteY21" fmla="*/ 355970 h 802718"/>
                  <a:gd name="connsiteX22" fmla="*/ 673100 w 872174"/>
                  <a:gd name="connsiteY22" fmla="*/ 178170 h 802718"/>
                  <a:gd name="connsiteX23" fmla="*/ 571500 w 872174"/>
                  <a:gd name="connsiteY23" fmla="*/ 57520 h 802718"/>
                  <a:gd name="connsiteX24" fmla="*/ 425450 w 872174"/>
                  <a:gd name="connsiteY24" fmla="*/ 370 h 802718"/>
                  <a:gd name="connsiteX0" fmla="*/ 425450 w 872174"/>
                  <a:gd name="connsiteY0" fmla="*/ 370 h 802718"/>
                  <a:gd name="connsiteX1" fmla="*/ 228600 w 872174"/>
                  <a:gd name="connsiteY1" fmla="*/ 82920 h 802718"/>
                  <a:gd name="connsiteX2" fmla="*/ 101600 w 872174"/>
                  <a:gd name="connsiteY2" fmla="*/ 279770 h 802718"/>
                  <a:gd name="connsiteX3" fmla="*/ 0 w 872174"/>
                  <a:gd name="connsiteY3" fmla="*/ 375020 h 802718"/>
                  <a:gd name="connsiteX4" fmla="*/ 0 w 872174"/>
                  <a:gd name="connsiteY4" fmla="*/ 375020 h 802718"/>
                  <a:gd name="connsiteX5" fmla="*/ 88900 w 872174"/>
                  <a:gd name="connsiteY5" fmla="*/ 451220 h 802718"/>
                  <a:gd name="connsiteX6" fmla="*/ 165100 w 872174"/>
                  <a:gd name="connsiteY6" fmla="*/ 559170 h 802718"/>
                  <a:gd name="connsiteX7" fmla="*/ 215900 w 872174"/>
                  <a:gd name="connsiteY7" fmla="*/ 565520 h 802718"/>
                  <a:gd name="connsiteX8" fmla="*/ 279400 w 872174"/>
                  <a:gd name="connsiteY8" fmla="*/ 444870 h 802718"/>
                  <a:gd name="connsiteX9" fmla="*/ 285750 w 872174"/>
                  <a:gd name="connsiteY9" fmla="*/ 565520 h 802718"/>
                  <a:gd name="connsiteX10" fmla="*/ 234950 w 872174"/>
                  <a:gd name="connsiteY10" fmla="*/ 641720 h 802718"/>
                  <a:gd name="connsiteX11" fmla="*/ 95250 w 872174"/>
                  <a:gd name="connsiteY11" fmla="*/ 781420 h 802718"/>
                  <a:gd name="connsiteX12" fmla="*/ 406400 w 872174"/>
                  <a:gd name="connsiteY12" fmla="*/ 787770 h 802718"/>
                  <a:gd name="connsiteX13" fmla="*/ 539750 w 872174"/>
                  <a:gd name="connsiteY13" fmla="*/ 641720 h 802718"/>
                  <a:gd name="connsiteX14" fmla="*/ 755650 w 872174"/>
                  <a:gd name="connsiteY14" fmla="*/ 641720 h 802718"/>
                  <a:gd name="connsiteX15" fmla="*/ 685800 w 872174"/>
                  <a:gd name="connsiteY15" fmla="*/ 559170 h 802718"/>
                  <a:gd name="connsiteX16" fmla="*/ 622300 w 872174"/>
                  <a:gd name="connsiteY16" fmla="*/ 444870 h 802718"/>
                  <a:gd name="connsiteX17" fmla="*/ 660400 w 872174"/>
                  <a:gd name="connsiteY17" fmla="*/ 489320 h 802718"/>
                  <a:gd name="connsiteX18" fmla="*/ 692150 w 872174"/>
                  <a:gd name="connsiteY18" fmla="*/ 521070 h 802718"/>
                  <a:gd name="connsiteX19" fmla="*/ 749300 w 872174"/>
                  <a:gd name="connsiteY19" fmla="*/ 451220 h 802718"/>
                  <a:gd name="connsiteX20" fmla="*/ 871163 w 872174"/>
                  <a:gd name="connsiteY20" fmla="*/ 386211 h 802718"/>
                  <a:gd name="connsiteX21" fmla="*/ 800101 w 872174"/>
                  <a:gd name="connsiteY21" fmla="*/ 325132 h 802718"/>
                  <a:gd name="connsiteX22" fmla="*/ 673100 w 872174"/>
                  <a:gd name="connsiteY22" fmla="*/ 178170 h 802718"/>
                  <a:gd name="connsiteX23" fmla="*/ 571500 w 872174"/>
                  <a:gd name="connsiteY23" fmla="*/ 57520 h 802718"/>
                  <a:gd name="connsiteX24" fmla="*/ 425450 w 872174"/>
                  <a:gd name="connsiteY24" fmla="*/ 370 h 802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872174" h="802718">
                    <a:moveTo>
                      <a:pt x="425450" y="370"/>
                    </a:moveTo>
                    <a:cubicBezTo>
                      <a:pt x="368300" y="4603"/>
                      <a:pt x="282575" y="36353"/>
                      <a:pt x="228600" y="82920"/>
                    </a:cubicBezTo>
                    <a:cubicBezTo>
                      <a:pt x="174625" y="129487"/>
                      <a:pt x="139700" y="231087"/>
                      <a:pt x="101600" y="279770"/>
                    </a:cubicBezTo>
                    <a:cubicBezTo>
                      <a:pt x="63500" y="328453"/>
                      <a:pt x="0" y="375020"/>
                      <a:pt x="0" y="375020"/>
                    </a:cubicBezTo>
                    <a:lnTo>
                      <a:pt x="0" y="375020"/>
                    </a:lnTo>
                    <a:cubicBezTo>
                      <a:pt x="14817" y="387720"/>
                      <a:pt x="61383" y="420528"/>
                      <a:pt x="88900" y="451220"/>
                    </a:cubicBezTo>
                    <a:cubicBezTo>
                      <a:pt x="116417" y="481912"/>
                      <a:pt x="143934" y="540120"/>
                      <a:pt x="165100" y="559170"/>
                    </a:cubicBezTo>
                    <a:cubicBezTo>
                      <a:pt x="186266" y="578220"/>
                      <a:pt x="196850" y="584570"/>
                      <a:pt x="215900" y="565520"/>
                    </a:cubicBezTo>
                    <a:cubicBezTo>
                      <a:pt x="234950" y="546470"/>
                      <a:pt x="267758" y="444870"/>
                      <a:pt x="279400" y="444870"/>
                    </a:cubicBezTo>
                    <a:cubicBezTo>
                      <a:pt x="291042" y="444870"/>
                      <a:pt x="293158" y="532712"/>
                      <a:pt x="285750" y="565520"/>
                    </a:cubicBezTo>
                    <a:cubicBezTo>
                      <a:pt x="278342" y="598328"/>
                      <a:pt x="266700" y="605737"/>
                      <a:pt x="234950" y="641720"/>
                    </a:cubicBezTo>
                    <a:cubicBezTo>
                      <a:pt x="203200" y="677703"/>
                      <a:pt x="66675" y="757078"/>
                      <a:pt x="95250" y="781420"/>
                    </a:cubicBezTo>
                    <a:cubicBezTo>
                      <a:pt x="123825" y="805762"/>
                      <a:pt x="332317" y="811053"/>
                      <a:pt x="406400" y="787770"/>
                    </a:cubicBezTo>
                    <a:cubicBezTo>
                      <a:pt x="480483" y="764487"/>
                      <a:pt x="481542" y="666062"/>
                      <a:pt x="539750" y="641720"/>
                    </a:cubicBezTo>
                    <a:cubicBezTo>
                      <a:pt x="597958" y="617378"/>
                      <a:pt x="731308" y="655478"/>
                      <a:pt x="755650" y="641720"/>
                    </a:cubicBezTo>
                    <a:cubicBezTo>
                      <a:pt x="779992" y="627962"/>
                      <a:pt x="708025" y="591978"/>
                      <a:pt x="685800" y="559170"/>
                    </a:cubicBezTo>
                    <a:cubicBezTo>
                      <a:pt x="663575" y="526362"/>
                      <a:pt x="622300" y="444870"/>
                      <a:pt x="622300" y="444870"/>
                    </a:cubicBezTo>
                    <a:cubicBezTo>
                      <a:pt x="618067" y="433228"/>
                      <a:pt x="648758" y="476620"/>
                      <a:pt x="660400" y="489320"/>
                    </a:cubicBezTo>
                    <a:cubicBezTo>
                      <a:pt x="672042" y="502020"/>
                      <a:pt x="677333" y="527420"/>
                      <a:pt x="692150" y="521070"/>
                    </a:cubicBezTo>
                    <a:cubicBezTo>
                      <a:pt x="706967" y="514720"/>
                      <a:pt x="719465" y="473696"/>
                      <a:pt x="749300" y="451220"/>
                    </a:cubicBezTo>
                    <a:cubicBezTo>
                      <a:pt x="779135" y="428744"/>
                      <a:pt x="862696" y="407226"/>
                      <a:pt x="871163" y="386211"/>
                    </a:cubicBezTo>
                    <a:cubicBezTo>
                      <a:pt x="879630" y="365196"/>
                      <a:pt x="833112" y="359806"/>
                      <a:pt x="800101" y="325132"/>
                    </a:cubicBezTo>
                    <a:cubicBezTo>
                      <a:pt x="767091" y="290459"/>
                      <a:pt x="711200" y="227912"/>
                      <a:pt x="673100" y="178170"/>
                    </a:cubicBezTo>
                    <a:cubicBezTo>
                      <a:pt x="635000" y="128428"/>
                      <a:pt x="613833" y="86095"/>
                      <a:pt x="571500" y="57520"/>
                    </a:cubicBezTo>
                    <a:cubicBezTo>
                      <a:pt x="529167" y="28945"/>
                      <a:pt x="482600" y="-3863"/>
                      <a:pt x="425450" y="37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5D09AA82-614F-C001-A2DB-F9D0705943FE}"/>
                  </a:ext>
                </a:extLst>
              </p:cNvPr>
              <p:cNvSpPr/>
              <p:nvPr/>
            </p:nvSpPr>
            <p:spPr>
              <a:xfrm rot="20379232">
                <a:off x="1592071" y="4880546"/>
                <a:ext cx="224511" cy="136074"/>
              </a:xfrm>
              <a:custGeom>
                <a:avLst/>
                <a:gdLst>
                  <a:gd name="connsiteX0" fmla="*/ 2021 w 464972"/>
                  <a:gd name="connsiteY0" fmla="*/ 84100 h 245226"/>
                  <a:gd name="connsiteX1" fmla="*/ 272609 w 464972"/>
                  <a:gd name="connsiteY1" fmla="*/ 124 h 245226"/>
                  <a:gd name="connsiteX2" fmla="*/ 459221 w 464972"/>
                  <a:gd name="connsiteY2" fmla="*/ 102761 h 245226"/>
                  <a:gd name="connsiteX3" fmla="*/ 393907 w 464972"/>
                  <a:gd name="connsiteY3" fmla="*/ 242720 h 245226"/>
                  <a:gd name="connsiteX4" fmla="*/ 160642 w 464972"/>
                  <a:gd name="connsiteY4" fmla="*/ 186736 h 245226"/>
                  <a:gd name="connsiteX5" fmla="*/ 2021 w 464972"/>
                  <a:gd name="connsiteY5" fmla="*/ 84100 h 245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4972" h="245226">
                    <a:moveTo>
                      <a:pt x="2021" y="84100"/>
                    </a:moveTo>
                    <a:cubicBezTo>
                      <a:pt x="20682" y="52998"/>
                      <a:pt x="196409" y="-2986"/>
                      <a:pt x="272609" y="124"/>
                    </a:cubicBezTo>
                    <a:cubicBezTo>
                      <a:pt x="348809" y="3234"/>
                      <a:pt x="439005" y="62328"/>
                      <a:pt x="459221" y="102761"/>
                    </a:cubicBezTo>
                    <a:cubicBezTo>
                      <a:pt x="479437" y="143194"/>
                      <a:pt x="443670" y="228724"/>
                      <a:pt x="393907" y="242720"/>
                    </a:cubicBezTo>
                    <a:cubicBezTo>
                      <a:pt x="344144" y="256716"/>
                      <a:pt x="222846" y="208508"/>
                      <a:pt x="160642" y="186736"/>
                    </a:cubicBezTo>
                    <a:cubicBezTo>
                      <a:pt x="98438" y="164965"/>
                      <a:pt x="-16640" y="115202"/>
                      <a:pt x="2021" y="8410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E594401A-7070-364A-FD1D-D564C3A54739}"/>
                  </a:ext>
                </a:extLst>
              </p:cNvPr>
              <p:cNvSpPr/>
              <p:nvPr/>
            </p:nvSpPr>
            <p:spPr>
              <a:xfrm rot="20379232">
                <a:off x="1597921" y="4851849"/>
                <a:ext cx="224511" cy="136074"/>
              </a:xfrm>
              <a:custGeom>
                <a:avLst/>
                <a:gdLst>
                  <a:gd name="connsiteX0" fmla="*/ 2021 w 464972"/>
                  <a:gd name="connsiteY0" fmla="*/ 84100 h 245226"/>
                  <a:gd name="connsiteX1" fmla="*/ 272609 w 464972"/>
                  <a:gd name="connsiteY1" fmla="*/ 124 h 245226"/>
                  <a:gd name="connsiteX2" fmla="*/ 459221 w 464972"/>
                  <a:gd name="connsiteY2" fmla="*/ 102761 h 245226"/>
                  <a:gd name="connsiteX3" fmla="*/ 393907 w 464972"/>
                  <a:gd name="connsiteY3" fmla="*/ 242720 h 245226"/>
                  <a:gd name="connsiteX4" fmla="*/ 160642 w 464972"/>
                  <a:gd name="connsiteY4" fmla="*/ 186736 h 245226"/>
                  <a:gd name="connsiteX5" fmla="*/ 2021 w 464972"/>
                  <a:gd name="connsiteY5" fmla="*/ 84100 h 245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4972" h="245226">
                    <a:moveTo>
                      <a:pt x="2021" y="84100"/>
                    </a:moveTo>
                    <a:cubicBezTo>
                      <a:pt x="20682" y="52998"/>
                      <a:pt x="196409" y="-2986"/>
                      <a:pt x="272609" y="124"/>
                    </a:cubicBezTo>
                    <a:cubicBezTo>
                      <a:pt x="348809" y="3234"/>
                      <a:pt x="439005" y="62328"/>
                      <a:pt x="459221" y="102761"/>
                    </a:cubicBezTo>
                    <a:cubicBezTo>
                      <a:pt x="479437" y="143194"/>
                      <a:pt x="443670" y="228724"/>
                      <a:pt x="393907" y="242720"/>
                    </a:cubicBezTo>
                    <a:cubicBezTo>
                      <a:pt x="344144" y="256716"/>
                      <a:pt x="222846" y="208508"/>
                      <a:pt x="160642" y="186736"/>
                    </a:cubicBezTo>
                    <a:cubicBezTo>
                      <a:pt x="98438" y="164965"/>
                      <a:pt x="-16640" y="115202"/>
                      <a:pt x="2021" y="8410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940F7170-4B37-4576-845A-EED9E9083454}"/>
                  </a:ext>
                </a:extLst>
              </p:cNvPr>
              <p:cNvGrpSpPr/>
              <p:nvPr/>
            </p:nvGrpSpPr>
            <p:grpSpPr>
              <a:xfrm flipH="1">
                <a:off x="1188055" y="4826332"/>
                <a:ext cx="246281" cy="158523"/>
                <a:chOff x="7356084" y="6142106"/>
                <a:chExt cx="293258" cy="212713"/>
              </a:xfrm>
            </p:grpSpPr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A1593B9F-7ED7-A8A7-D8CF-C7565A1E5D9B}"/>
                    </a:ext>
                  </a:extLst>
                </p:cNvPr>
                <p:cNvSpPr/>
                <p:nvPr/>
              </p:nvSpPr>
              <p:spPr>
                <a:xfrm rot="20379232">
                  <a:off x="7356084" y="6180612"/>
                  <a:ext cx="285810" cy="174207"/>
                </a:xfrm>
                <a:custGeom>
                  <a:avLst/>
                  <a:gdLst>
                    <a:gd name="connsiteX0" fmla="*/ 2021 w 464972"/>
                    <a:gd name="connsiteY0" fmla="*/ 84100 h 245226"/>
                    <a:gd name="connsiteX1" fmla="*/ 272609 w 464972"/>
                    <a:gd name="connsiteY1" fmla="*/ 124 h 245226"/>
                    <a:gd name="connsiteX2" fmla="*/ 459221 w 464972"/>
                    <a:gd name="connsiteY2" fmla="*/ 102761 h 245226"/>
                    <a:gd name="connsiteX3" fmla="*/ 393907 w 464972"/>
                    <a:gd name="connsiteY3" fmla="*/ 242720 h 245226"/>
                    <a:gd name="connsiteX4" fmla="*/ 160642 w 464972"/>
                    <a:gd name="connsiteY4" fmla="*/ 186736 h 245226"/>
                    <a:gd name="connsiteX5" fmla="*/ 2021 w 464972"/>
                    <a:gd name="connsiteY5" fmla="*/ 84100 h 245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4972" h="245226">
                      <a:moveTo>
                        <a:pt x="2021" y="84100"/>
                      </a:moveTo>
                      <a:cubicBezTo>
                        <a:pt x="20682" y="52998"/>
                        <a:pt x="196409" y="-2986"/>
                        <a:pt x="272609" y="124"/>
                      </a:cubicBezTo>
                      <a:cubicBezTo>
                        <a:pt x="348809" y="3234"/>
                        <a:pt x="439005" y="62328"/>
                        <a:pt x="459221" y="102761"/>
                      </a:cubicBezTo>
                      <a:cubicBezTo>
                        <a:pt x="479437" y="143194"/>
                        <a:pt x="443670" y="228724"/>
                        <a:pt x="393907" y="242720"/>
                      </a:cubicBezTo>
                      <a:cubicBezTo>
                        <a:pt x="344144" y="256716"/>
                        <a:pt x="222846" y="208508"/>
                        <a:pt x="160642" y="186736"/>
                      </a:cubicBezTo>
                      <a:cubicBezTo>
                        <a:pt x="98438" y="164965"/>
                        <a:pt x="-16640" y="115202"/>
                        <a:pt x="2021" y="8410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Freeform: Shape 34">
                  <a:extLst>
                    <a:ext uri="{FF2B5EF4-FFF2-40B4-BE49-F238E27FC236}">
                      <a16:creationId xmlns:a16="http://schemas.microsoft.com/office/drawing/2014/main" id="{36E919CC-999D-5DF1-542F-6F6E3A5C091D}"/>
                    </a:ext>
                  </a:extLst>
                </p:cNvPr>
                <p:cNvSpPr/>
                <p:nvPr/>
              </p:nvSpPr>
              <p:spPr>
                <a:xfrm rot="20379232">
                  <a:off x="7363532" y="6142106"/>
                  <a:ext cx="285810" cy="174206"/>
                </a:xfrm>
                <a:custGeom>
                  <a:avLst/>
                  <a:gdLst>
                    <a:gd name="connsiteX0" fmla="*/ 2021 w 464972"/>
                    <a:gd name="connsiteY0" fmla="*/ 84100 h 245226"/>
                    <a:gd name="connsiteX1" fmla="*/ 272609 w 464972"/>
                    <a:gd name="connsiteY1" fmla="*/ 124 h 245226"/>
                    <a:gd name="connsiteX2" fmla="*/ 459221 w 464972"/>
                    <a:gd name="connsiteY2" fmla="*/ 102761 h 245226"/>
                    <a:gd name="connsiteX3" fmla="*/ 393907 w 464972"/>
                    <a:gd name="connsiteY3" fmla="*/ 242720 h 245226"/>
                    <a:gd name="connsiteX4" fmla="*/ 160642 w 464972"/>
                    <a:gd name="connsiteY4" fmla="*/ 186736 h 245226"/>
                    <a:gd name="connsiteX5" fmla="*/ 2021 w 464972"/>
                    <a:gd name="connsiteY5" fmla="*/ 84100 h 245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4972" h="245226">
                      <a:moveTo>
                        <a:pt x="2021" y="84100"/>
                      </a:moveTo>
                      <a:cubicBezTo>
                        <a:pt x="20682" y="52998"/>
                        <a:pt x="196409" y="-2986"/>
                        <a:pt x="272609" y="124"/>
                      </a:cubicBezTo>
                      <a:cubicBezTo>
                        <a:pt x="348809" y="3234"/>
                        <a:pt x="439005" y="62328"/>
                        <a:pt x="459221" y="102761"/>
                      </a:cubicBezTo>
                      <a:cubicBezTo>
                        <a:pt x="479437" y="143194"/>
                        <a:pt x="443670" y="228724"/>
                        <a:pt x="393907" y="242720"/>
                      </a:cubicBezTo>
                      <a:cubicBezTo>
                        <a:pt x="344144" y="256716"/>
                        <a:pt x="222846" y="208508"/>
                        <a:pt x="160642" y="186736"/>
                      </a:cubicBezTo>
                      <a:cubicBezTo>
                        <a:pt x="98438" y="164965"/>
                        <a:pt x="-16640" y="115202"/>
                        <a:pt x="2021" y="84100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CEE2C0D6-9FFB-AD0C-6F6D-E820040B0944}"/>
                  </a:ext>
                </a:extLst>
              </p:cNvPr>
              <p:cNvSpPr/>
              <p:nvPr/>
            </p:nvSpPr>
            <p:spPr>
              <a:xfrm rot="2347934" flipH="1">
                <a:off x="1898087" y="3955386"/>
                <a:ext cx="123486" cy="210983"/>
              </a:xfrm>
              <a:custGeom>
                <a:avLst/>
                <a:gdLst>
                  <a:gd name="connsiteX0" fmla="*/ 236401 w 341142"/>
                  <a:gd name="connsiteY0" fmla="*/ 384034 h 391670"/>
                  <a:gd name="connsiteX1" fmla="*/ 339038 w 341142"/>
                  <a:gd name="connsiteY1" fmla="*/ 262736 h 391670"/>
                  <a:gd name="connsiteX2" fmla="*/ 301716 w 341142"/>
                  <a:gd name="connsiteY2" fmla="*/ 178760 h 391670"/>
                  <a:gd name="connsiteX3" fmla="*/ 255063 w 341142"/>
                  <a:gd name="connsiteY3" fmla="*/ 272067 h 391670"/>
                  <a:gd name="connsiteX4" fmla="*/ 255063 w 341142"/>
                  <a:gd name="connsiteY4" fmla="*/ 150769 h 391670"/>
                  <a:gd name="connsiteX5" fmla="*/ 180418 w 341142"/>
                  <a:gd name="connsiteY5" fmla="*/ 1479 h 391670"/>
                  <a:gd name="connsiteX6" fmla="*/ 40459 w 341142"/>
                  <a:gd name="connsiteY6" fmla="*/ 85454 h 391670"/>
                  <a:gd name="connsiteX7" fmla="*/ 3136 w 341142"/>
                  <a:gd name="connsiteY7" fmla="*/ 262736 h 391670"/>
                  <a:gd name="connsiteX8" fmla="*/ 105773 w 341142"/>
                  <a:gd name="connsiteY8" fmla="*/ 365373 h 391670"/>
                  <a:gd name="connsiteX9" fmla="*/ 236401 w 341142"/>
                  <a:gd name="connsiteY9" fmla="*/ 384034 h 391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1142" h="391670">
                    <a:moveTo>
                      <a:pt x="236401" y="384034"/>
                    </a:moveTo>
                    <a:cubicBezTo>
                      <a:pt x="275278" y="366928"/>
                      <a:pt x="328152" y="296948"/>
                      <a:pt x="339038" y="262736"/>
                    </a:cubicBezTo>
                    <a:cubicBezTo>
                      <a:pt x="349924" y="228524"/>
                      <a:pt x="315712" y="177205"/>
                      <a:pt x="301716" y="178760"/>
                    </a:cubicBezTo>
                    <a:cubicBezTo>
                      <a:pt x="287720" y="180315"/>
                      <a:pt x="262838" y="276732"/>
                      <a:pt x="255063" y="272067"/>
                    </a:cubicBezTo>
                    <a:cubicBezTo>
                      <a:pt x="247288" y="267402"/>
                      <a:pt x="267504" y="195867"/>
                      <a:pt x="255063" y="150769"/>
                    </a:cubicBezTo>
                    <a:cubicBezTo>
                      <a:pt x="242622" y="105671"/>
                      <a:pt x="216185" y="12365"/>
                      <a:pt x="180418" y="1479"/>
                    </a:cubicBezTo>
                    <a:cubicBezTo>
                      <a:pt x="144651" y="-9407"/>
                      <a:pt x="70006" y="41911"/>
                      <a:pt x="40459" y="85454"/>
                    </a:cubicBezTo>
                    <a:cubicBezTo>
                      <a:pt x="10912" y="128997"/>
                      <a:pt x="-7750" y="216083"/>
                      <a:pt x="3136" y="262736"/>
                    </a:cubicBezTo>
                    <a:cubicBezTo>
                      <a:pt x="14022" y="309389"/>
                      <a:pt x="68451" y="343602"/>
                      <a:pt x="105773" y="365373"/>
                    </a:cubicBezTo>
                    <a:cubicBezTo>
                      <a:pt x="143095" y="387144"/>
                      <a:pt x="197524" y="401140"/>
                      <a:pt x="236401" y="384034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406E0929-9421-E7B8-ACBA-881FD8A25CBA}"/>
                  </a:ext>
                </a:extLst>
              </p:cNvPr>
              <p:cNvSpPr/>
              <p:nvPr/>
            </p:nvSpPr>
            <p:spPr>
              <a:xfrm rot="9766381" flipH="1" flipV="1">
                <a:off x="914400" y="3992215"/>
                <a:ext cx="158170" cy="198028"/>
              </a:xfrm>
              <a:custGeom>
                <a:avLst/>
                <a:gdLst>
                  <a:gd name="connsiteX0" fmla="*/ 236401 w 341142"/>
                  <a:gd name="connsiteY0" fmla="*/ 384034 h 391670"/>
                  <a:gd name="connsiteX1" fmla="*/ 339038 w 341142"/>
                  <a:gd name="connsiteY1" fmla="*/ 262736 h 391670"/>
                  <a:gd name="connsiteX2" fmla="*/ 301716 w 341142"/>
                  <a:gd name="connsiteY2" fmla="*/ 178760 h 391670"/>
                  <a:gd name="connsiteX3" fmla="*/ 255063 w 341142"/>
                  <a:gd name="connsiteY3" fmla="*/ 272067 h 391670"/>
                  <a:gd name="connsiteX4" fmla="*/ 255063 w 341142"/>
                  <a:gd name="connsiteY4" fmla="*/ 150769 h 391670"/>
                  <a:gd name="connsiteX5" fmla="*/ 180418 w 341142"/>
                  <a:gd name="connsiteY5" fmla="*/ 1479 h 391670"/>
                  <a:gd name="connsiteX6" fmla="*/ 40459 w 341142"/>
                  <a:gd name="connsiteY6" fmla="*/ 85454 h 391670"/>
                  <a:gd name="connsiteX7" fmla="*/ 3136 w 341142"/>
                  <a:gd name="connsiteY7" fmla="*/ 262736 h 391670"/>
                  <a:gd name="connsiteX8" fmla="*/ 105773 w 341142"/>
                  <a:gd name="connsiteY8" fmla="*/ 365373 h 391670"/>
                  <a:gd name="connsiteX9" fmla="*/ 236401 w 341142"/>
                  <a:gd name="connsiteY9" fmla="*/ 384034 h 391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1142" h="391670">
                    <a:moveTo>
                      <a:pt x="236401" y="384034"/>
                    </a:moveTo>
                    <a:cubicBezTo>
                      <a:pt x="275278" y="366928"/>
                      <a:pt x="328152" y="296948"/>
                      <a:pt x="339038" y="262736"/>
                    </a:cubicBezTo>
                    <a:cubicBezTo>
                      <a:pt x="349924" y="228524"/>
                      <a:pt x="315712" y="177205"/>
                      <a:pt x="301716" y="178760"/>
                    </a:cubicBezTo>
                    <a:cubicBezTo>
                      <a:pt x="287720" y="180315"/>
                      <a:pt x="262838" y="276732"/>
                      <a:pt x="255063" y="272067"/>
                    </a:cubicBezTo>
                    <a:cubicBezTo>
                      <a:pt x="247288" y="267402"/>
                      <a:pt x="267504" y="195867"/>
                      <a:pt x="255063" y="150769"/>
                    </a:cubicBezTo>
                    <a:cubicBezTo>
                      <a:pt x="242622" y="105671"/>
                      <a:pt x="216185" y="12365"/>
                      <a:pt x="180418" y="1479"/>
                    </a:cubicBezTo>
                    <a:cubicBezTo>
                      <a:pt x="144651" y="-9407"/>
                      <a:pt x="70006" y="41911"/>
                      <a:pt x="40459" y="85454"/>
                    </a:cubicBezTo>
                    <a:cubicBezTo>
                      <a:pt x="10912" y="128997"/>
                      <a:pt x="-7750" y="216083"/>
                      <a:pt x="3136" y="262736"/>
                    </a:cubicBezTo>
                    <a:cubicBezTo>
                      <a:pt x="14022" y="309389"/>
                      <a:pt x="68451" y="343602"/>
                      <a:pt x="105773" y="365373"/>
                    </a:cubicBezTo>
                    <a:cubicBezTo>
                      <a:pt x="143095" y="387144"/>
                      <a:pt x="197524" y="401140"/>
                      <a:pt x="236401" y="384034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98D79752-9E6F-B992-B79E-4B9DC803527E}"/>
                  </a:ext>
                </a:extLst>
              </p:cNvPr>
              <p:cNvGrpSpPr/>
              <p:nvPr/>
            </p:nvGrpSpPr>
            <p:grpSpPr>
              <a:xfrm>
                <a:off x="1338152" y="3801568"/>
                <a:ext cx="228203" cy="196836"/>
                <a:chOff x="7929734" y="4267290"/>
                <a:chExt cx="488855" cy="472744"/>
              </a:xfrm>
            </p:grpSpPr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C67BAB26-08A7-C850-A4E3-499E6EA18FF7}"/>
                    </a:ext>
                  </a:extLst>
                </p:cNvPr>
                <p:cNvSpPr/>
                <p:nvPr/>
              </p:nvSpPr>
              <p:spPr>
                <a:xfrm>
                  <a:off x="7929734" y="4267290"/>
                  <a:ext cx="488855" cy="472744"/>
                </a:xfrm>
                <a:prstGeom prst="ellips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DD8782DB-96C0-57D4-6AC2-449B3A71FAA3}"/>
                    </a:ext>
                  </a:extLst>
                </p:cNvPr>
                <p:cNvSpPr/>
                <p:nvPr/>
              </p:nvSpPr>
              <p:spPr>
                <a:xfrm>
                  <a:off x="8142935" y="4338201"/>
                  <a:ext cx="220070" cy="348432"/>
                </a:xfrm>
                <a:custGeom>
                  <a:avLst/>
                  <a:gdLst>
                    <a:gd name="connsiteX0" fmla="*/ 0 w 228600"/>
                    <a:gd name="connsiteY0" fmla="*/ 6350 h 317500"/>
                    <a:gd name="connsiteX1" fmla="*/ 25400 w 228600"/>
                    <a:gd name="connsiteY1" fmla="*/ 76200 h 317500"/>
                    <a:gd name="connsiteX2" fmla="*/ 101600 w 228600"/>
                    <a:gd name="connsiteY2" fmla="*/ 114300 h 317500"/>
                    <a:gd name="connsiteX3" fmla="*/ 114300 w 228600"/>
                    <a:gd name="connsiteY3" fmla="*/ 152400 h 317500"/>
                    <a:gd name="connsiteX4" fmla="*/ 44450 w 228600"/>
                    <a:gd name="connsiteY4" fmla="*/ 215900 h 317500"/>
                    <a:gd name="connsiteX5" fmla="*/ 107950 w 228600"/>
                    <a:gd name="connsiteY5" fmla="*/ 298450 h 317500"/>
                    <a:gd name="connsiteX6" fmla="*/ 114300 w 228600"/>
                    <a:gd name="connsiteY6" fmla="*/ 317500 h 317500"/>
                    <a:gd name="connsiteX7" fmla="*/ 127000 w 228600"/>
                    <a:gd name="connsiteY7" fmla="*/ 266700 h 317500"/>
                    <a:gd name="connsiteX8" fmla="*/ 177800 w 228600"/>
                    <a:gd name="connsiteY8" fmla="*/ 215900 h 317500"/>
                    <a:gd name="connsiteX9" fmla="*/ 222250 w 228600"/>
                    <a:gd name="connsiteY9" fmla="*/ 127000 h 317500"/>
                    <a:gd name="connsiteX10" fmla="*/ 228600 w 228600"/>
                    <a:gd name="connsiteY10" fmla="*/ 82550 h 317500"/>
                    <a:gd name="connsiteX11" fmla="*/ 215900 w 228600"/>
                    <a:gd name="connsiteY11" fmla="*/ 6350 h 317500"/>
                    <a:gd name="connsiteX12" fmla="*/ 139700 w 228600"/>
                    <a:gd name="connsiteY12" fmla="*/ 0 h 317500"/>
                    <a:gd name="connsiteX13" fmla="*/ 0 w 228600"/>
                    <a:gd name="connsiteY13" fmla="*/ 6350 h 317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8600" h="317500">
                      <a:moveTo>
                        <a:pt x="0" y="6350"/>
                      </a:moveTo>
                      <a:lnTo>
                        <a:pt x="25400" y="76200"/>
                      </a:lnTo>
                      <a:lnTo>
                        <a:pt x="101600" y="114300"/>
                      </a:lnTo>
                      <a:lnTo>
                        <a:pt x="114300" y="152400"/>
                      </a:lnTo>
                      <a:lnTo>
                        <a:pt x="44450" y="215900"/>
                      </a:lnTo>
                      <a:lnTo>
                        <a:pt x="107950" y="298450"/>
                      </a:lnTo>
                      <a:lnTo>
                        <a:pt x="114300" y="317500"/>
                      </a:lnTo>
                      <a:lnTo>
                        <a:pt x="127000" y="266700"/>
                      </a:lnTo>
                      <a:lnTo>
                        <a:pt x="177800" y="215900"/>
                      </a:lnTo>
                      <a:lnTo>
                        <a:pt x="222250" y="127000"/>
                      </a:lnTo>
                      <a:lnTo>
                        <a:pt x="228600" y="82550"/>
                      </a:lnTo>
                      <a:lnTo>
                        <a:pt x="215900" y="6350"/>
                      </a:lnTo>
                      <a:lnTo>
                        <a:pt x="139700" y="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6E9C8754-16D7-9BEA-CEE1-4FBEF43E40C1}"/>
                    </a:ext>
                  </a:extLst>
                </p:cNvPr>
                <p:cNvSpPr/>
                <p:nvPr/>
              </p:nvSpPr>
              <p:spPr>
                <a:xfrm rot="20584216" flipH="1">
                  <a:off x="8016556" y="4533238"/>
                  <a:ext cx="119761" cy="190524"/>
                </a:xfrm>
                <a:custGeom>
                  <a:avLst/>
                  <a:gdLst>
                    <a:gd name="connsiteX0" fmla="*/ 0 w 228600"/>
                    <a:gd name="connsiteY0" fmla="*/ 6350 h 317500"/>
                    <a:gd name="connsiteX1" fmla="*/ 25400 w 228600"/>
                    <a:gd name="connsiteY1" fmla="*/ 76200 h 317500"/>
                    <a:gd name="connsiteX2" fmla="*/ 101600 w 228600"/>
                    <a:gd name="connsiteY2" fmla="*/ 114300 h 317500"/>
                    <a:gd name="connsiteX3" fmla="*/ 114300 w 228600"/>
                    <a:gd name="connsiteY3" fmla="*/ 152400 h 317500"/>
                    <a:gd name="connsiteX4" fmla="*/ 44450 w 228600"/>
                    <a:gd name="connsiteY4" fmla="*/ 215900 h 317500"/>
                    <a:gd name="connsiteX5" fmla="*/ 107950 w 228600"/>
                    <a:gd name="connsiteY5" fmla="*/ 298450 h 317500"/>
                    <a:gd name="connsiteX6" fmla="*/ 114300 w 228600"/>
                    <a:gd name="connsiteY6" fmla="*/ 317500 h 317500"/>
                    <a:gd name="connsiteX7" fmla="*/ 127000 w 228600"/>
                    <a:gd name="connsiteY7" fmla="*/ 266700 h 317500"/>
                    <a:gd name="connsiteX8" fmla="*/ 177800 w 228600"/>
                    <a:gd name="connsiteY8" fmla="*/ 215900 h 317500"/>
                    <a:gd name="connsiteX9" fmla="*/ 222250 w 228600"/>
                    <a:gd name="connsiteY9" fmla="*/ 127000 h 317500"/>
                    <a:gd name="connsiteX10" fmla="*/ 228600 w 228600"/>
                    <a:gd name="connsiteY10" fmla="*/ 82550 h 317500"/>
                    <a:gd name="connsiteX11" fmla="*/ 215900 w 228600"/>
                    <a:gd name="connsiteY11" fmla="*/ 6350 h 317500"/>
                    <a:gd name="connsiteX12" fmla="*/ 139700 w 228600"/>
                    <a:gd name="connsiteY12" fmla="*/ 0 h 317500"/>
                    <a:gd name="connsiteX13" fmla="*/ 0 w 228600"/>
                    <a:gd name="connsiteY13" fmla="*/ 6350 h 317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8600" h="317500">
                      <a:moveTo>
                        <a:pt x="0" y="6350"/>
                      </a:moveTo>
                      <a:lnTo>
                        <a:pt x="25400" y="76200"/>
                      </a:lnTo>
                      <a:lnTo>
                        <a:pt x="101600" y="114300"/>
                      </a:lnTo>
                      <a:lnTo>
                        <a:pt x="114300" y="152400"/>
                      </a:lnTo>
                      <a:lnTo>
                        <a:pt x="44450" y="215900"/>
                      </a:lnTo>
                      <a:lnTo>
                        <a:pt x="107950" y="298450"/>
                      </a:lnTo>
                      <a:lnTo>
                        <a:pt x="114300" y="317500"/>
                      </a:lnTo>
                      <a:lnTo>
                        <a:pt x="127000" y="266700"/>
                      </a:lnTo>
                      <a:lnTo>
                        <a:pt x="177800" y="215900"/>
                      </a:lnTo>
                      <a:lnTo>
                        <a:pt x="222250" y="127000"/>
                      </a:lnTo>
                      <a:lnTo>
                        <a:pt x="228600" y="82550"/>
                      </a:lnTo>
                      <a:lnTo>
                        <a:pt x="215900" y="6350"/>
                      </a:lnTo>
                      <a:lnTo>
                        <a:pt x="139700" y="0"/>
                      </a:lnTo>
                      <a:lnTo>
                        <a:pt x="0" y="6350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E1F340FE-76A5-3B50-66CB-0EBB9BBD3232}"/>
                  </a:ext>
                </a:extLst>
              </p:cNvPr>
              <p:cNvSpPr/>
              <p:nvPr/>
            </p:nvSpPr>
            <p:spPr>
              <a:xfrm rot="11503544" flipH="1">
                <a:off x="1078027" y="3074204"/>
                <a:ext cx="669253" cy="514230"/>
              </a:xfrm>
              <a:custGeom>
                <a:avLst/>
                <a:gdLst>
                  <a:gd name="connsiteX0" fmla="*/ 410640 w 942596"/>
                  <a:gd name="connsiteY0" fmla="*/ 1458 h 754182"/>
                  <a:gd name="connsiteX1" fmla="*/ 140052 w 942596"/>
                  <a:gd name="connsiteY1" fmla="*/ 178740 h 754182"/>
                  <a:gd name="connsiteX2" fmla="*/ 93 w 942596"/>
                  <a:gd name="connsiteY2" fmla="*/ 430666 h 754182"/>
                  <a:gd name="connsiteX3" fmla="*/ 158713 w 942596"/>
                  <a:gd name="connsiteY3" fmla="*/ 682593 h 754182"/>
                  <a:gd name="connsiteX4" fmla="*/ 690558 w 942596"/>
                  <a:gd name="connsiteY4" fmla="*/ 738576 h 754182"/>
                  <a:gd name="connsiteX5" fmla="*/ 942484 w 942596"/>
                  <a:gd name="connsiteY5" fmla="*/ 439997 h 754182"/>
                  <a:gd name="connsiteX6" fmla="*/ 718550 w 942596"/>
                  <a:gd name="connsiteY6" fmla="*/ 113425 h 754182"/>
                  <a:gd name="connsiteX7" fmla="*/ 410640 w 942596"/>
                  <a:gd name="connsiteY7" fmla="*/ 1458 h 754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42596" h="754182">
                    <a:moveTo>
                      <a:pt x="410640" y="1458"/>
                    </a:moveTo>
                    <a:cubicBezTo>
                      <a:pt x="314224" y="12344"/>
                      <a:pt x="208476" y="107205"/>
                      <a:pt x="140052" y="178740"/>
                    </a:cubicBezTo>
                    <a:cubicBezTo>
                      <a:pt x="71628" y="250275"/>
                      <a:pt x="-3017" y="346691"/>
                      <a:pt x="93" y="430666"/>
                    </a:cubicBezTo>
                    <a:cubicBezTo>
                      <a:pt x="3203" y="514641"/>
                      <a:pt x="43636" y="631275"/>
                      <a:pt x="158713" y="682593"/>
                    </a:cubicBezTo>
                    <a:cubicBezTo>
                      <a:pt x="273790" y="733911"/>
                      <a:pt x="559930" y="779009"/>
                      <a:pt x="690558" y="738576"/>
                    </a:cubicBezTo>
                    <a:cubicBezTo>
                      <a:pt x="821186" y="698143"/>
                      <a:pt x="937819" y="544189"/>
                      <a:pt x="942484" y="439997"/>
                    </a:cubicBezTo>
                    <a:cubicBezTo>
                      <a:pt x="947149" y="335805"/>
                      <a:pt x="805636" y="184960"/>
                      <a:pt x="718550" y="113425"/>
                    </a:cubicBezTo>
                    <a:cubicBezTo>
                      <a:pt x="631464" y="41890"/>
                      <a:pt x="507056" y="-9428"/>
                      <a:pt x="410640" y="1458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2636C89B-B3E8-972B-9AB1-F80E737C180E}"/>
                  </a:ext>
                </a:extLst>
              </p:cNvPr>
              <p:cNvGrpSpPr/>
              <p:nvPr/>
            </p:nvGrpSpPr>
            <p:grpSpPr>
              <a:xfrm rot="1008749" flipV="1">
                <a:off x="1235258" y="3370685"/>
                <a:ext cx="385073" cy="40171"/>
                <a:chOff x="6737350" y="4494820"/>
                <a:chExt cx="422913" cy="45141"/>
              </a:xfrm>
            </p:grpSpPr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829880F3-56E3-51C9-E267-0B8325895FC1}"/>
                    </a:ext>
                  </a:extLst>
                </p:cNvPr>
                <p:cNvSpPr/>
                <p:nvPr/>
              </p:nvSpPr>
              <p:spPr>
                <a:xfrm>
                  <a:off x="6737350" y="4494820"/>
                  <a:ext cx="177800" cy="31809"/>
                </a:xfrm>
                <a:custGeom>
                  <a:avLst/>
                  <a:gdLst>
                    <a:gd name="connsiteX0" fmla="*/ 0 w 177800"/>
                    <a:gd name="connsiteY0" fmla="*/ 6350 h 31809"/>
                    <a:gd name="connsiteX1" fmla="*/ 82550 w 177800"/>
                    <a:gd name="connsiteY1" fmla="*/ 31750 h 31809"/>
                    <a:gd name="connsiteX2" fmla="*/ 177800 w 177800"/>
                    <a:gd name="connsiteY2" fmla="*/ 0 h 31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77800" h="31809">
                      <a:moveTo>
                        <a:pt x="0" y="6350"/>
                      </a:moveTo>
                      <a:cubicBezTo>
                        <a:pt x="26458" y="19579"/>
                        <a:pt x="52917" y="32808"/>
                        <a:pt x="82550" y="31750"/>
                      </a:cubicBezTo>
                      <a:cubicBezTo>
                        <a:pt x="112183" y="30692"/>
                        <a:pt x="144991" y="15346"/>
                        <a:pt x="177800" y="0"/>
                      </a:cubicBezTo>
                    </a:path>
                  </a:pathLst>
                </a:cu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98B11CCF-1EB0-A6F8-4E35-459CA7186A81}"/>
                    </a:ext>
                  </a:extLst>
                </p:cNvPr>
                <p:cNvSpPr/>
                <p:nvPr/>
              </p:nvSpPr>
              <p:spPr>
                <a:xfrm rot="1315233">
                  <a:off x="6982463" y="4508152"/>
                  <a:ext cx="177800" cy="31809"/>
                </a:xfrm>
                <a:custGeom>
                  <a:avLst/>
                  <a:gdLst>
                    <a:gd name="connsiteX0" fmla="*/ 0 w 177800"/>
                    <a:gd name="connsiteY0" fmla="*/ 6350 h 31809"/>
                    <a:gd name="connsiteX1" fmla="*/ 82550 w 177800"/>
                    <a:gd name="connsiteY1" fmla="*/ 31750 h 31809"/>
                    <a:gd name="connsiteX2" fmla="*/ 177800 w 177800"/>
                    <a:gd name="connsiteY2" fmla="*/ 0 h 31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77800" h="31809">
                      <a:moveTo>
                        <a:pt x="0" y="6350"/>
                      </a:moveTo>
                      <a:cubicBezTo>
                        <a:pt x="26458" y="19579"/>
                        <a:pt x="52917" y="32808"/>
                        <a:pt x="82550" y="31750"/>
                      </a:cubicBezTo>
                      <a:cubicBezTo>
                        <a:pt x="112183" y="30692"/>
                        <a:pt x="144991" y="15346"/>
                        <a:pt x="177800" y="0"/>
                      </a:cubicBezTo>
                    </a:path>
                  </a:pathLst>
                </a:cu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84074813-B30F-8C3A-72E5-87E8A180DF3C}"/>
                  </a:ext>
                </a:extLst>
              </p:cNvPr>
              <p:cNvSpPr/>
              <p:nvPr/>
            </p:nvSpPr>
            <p:spPr>
              <a:xfrm>
                <a:off x="1084128" y="3039088"/>
                <a:ext cx="376804" cy="413777"/>
              </a:xfrm>
              <a:custGeom>
                <a:avLst/>
                <a:gdLst>
                  <a:gd name="connsiteX0" fmla="*/ 388290 w 414515"/>
                  <a:gd name="connsiteY0" fmla="*/ 12456 h 388236"/>
                  <a:gd name="connsiteX1" fmla="*/ 407340 w 414515"/>
                  <a:gd name="connsiteY1" fmla="*/ 133106 h 388236"/>
                  <a:gd name="connsiteX2" fmla="*/ 331140 w 414515"/>
                  <a:gd name="connsiteY2" fmla="*/ 196606 h 388236"/>
                  <a:gd name="connsiteX3" fmla="*/ 261290 w 414515"/>
                  <a:gd name="connsiteY3" fmla="*/ 215656 h 388236"/>
                  <a:gd name="connsiteX4" fmla="*/ 153340 w 414515"/>
                  <a:gd name="connsiteY4" fmla="*/ 247406 h 388236"/>
                  <a:gd name="connsiteX5" fmla="*/ 64440 w 414515"/>
                  <a:gd name="connsiteY5" fmla="*/ 387106 h 388236"/>
                  <a:gd name="connsiteX6" fmla="*/ 26340 w 414515"/>
                  <a:gd name="connsiteY6" fmla="*/ 310906 h 388236"/>
                  <a:gd name="connsiteX7" fmla="*/ 940 w 414515"/>
                  <a:gd name="connsiteY7" fmla="*/ 266456 h 388236"/>
                  <a:gd name="connsiteX8" fmla="*/ 26340 w 414515"/>
                  <a:gd name="connsiteY8" fmla="*/ 107706 h 388236"/>
                  <a:gd name="connsiteX9" fmla="*/ 204140 w 414515"/>
                  <a:gd name="connsiteY9" fmla="*/ 12456 h 388236"/>
                  <a:gd name="connsiteX10" fmla="*/ 388290 w 414515"/>
                  <a:gd name="connsiteY10" fmla="*/ 12456 h 388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14515" h="388236">
                    <a:moveTo>
                      <a:pt x="388290" y="12456"/>
                    </a:moveTo>
                    <a:cubicBezTo>
                      <a:pt x="422157" y="32564"/>
                      <a:pt x="416865" y="102414"/>
                      <a:pt x="407340" y="133106"/>
                    </a:cubicBezTo>
                    <a:cubicBezTo>
                      <a:pt x="397815" y="163798"/>
                      <a:pt x="355482" y="182848"/>
                      <a:pt x="331140" y="196606"/>
                    </a:cubicBezTo>
                    <a:cubicBezTo>
                      <a:pt x="306798" y="210364"/>
                      <a:pt x="261290" y="215656"/>
                      <a:pt x="261290" y="215656"/>
                    </a:cubicBezTo>
                    <a:cubicBezTo>
                      <a:pt x="231657" y="224123"/>
                      <a:pt x="186148" y="218831"/>
                      <a:pt x="153340" y="247406"/>
                    </a:cubicBezTo>
                    <a:cubicBezTo>
                      <a:pt x="120532" y="275981"/>
                      <a:pt x="85607" y="376523"/>
                      <a:pt x="64440" y="387106"/>
                    </a:cubicBezTo>
                    <a:cubicBezTo>
                      <a:pt x="43273" y="397689"/>
                      <a:pt x="36923" y="331014"/>
                      <a:pt x="26340" y="310906"/>
                    </a:cubicBezTo>
                    <a:cubicBezTo>
                      <a:pt x="15757" y="290798"/>
                      <a:pt x="940" y="300323"/>
                      <a:pt x="940" y="266456"/>
                    </a:cubicBezTo>
                    <a:cubicBezTo>
                      <a:pt x="940" y="232589"/>
                      <a:pt x="-7527" y="150039"/>
                      <a:pt x="26340" y="107706"/>
                    </a:cubicBezTo>
                    <a:cubicBezTo>
                      <a:pt x="60207" y="65373"/>
                      <a:pt x="141698" y="25156"/>
                      <a:pt x="204140" y="12456"/>
                    </a:cubicBezTo>
                    <a:cubicBezTo>
                      <a:pt x="266582" y="-244"/>
                      <a:pt x="354423" y="-7652"/>
                      <a:pt x="388290" y="12456"/>
                    </a:cubicBezTo>
                    <a:close/>
                  </a:path>
                </a:pathLst>
              </a:custGeom>
              <a:solidFill>
                <a:srgbClr val="FFFFAB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A17F5A0B-B105-836B-E12D-2F8955049768}"/>
                  </a:ext>
                </a:extLst>
              </p:cNvPr>
              <p:cNvSpPr/>
              <p:nvPr/>
            </p:nvSpPr>
            <p:spPr>
              <a:xfrm flipH="1">
                <a:off x="1439147" y="3068125"/>
                <a:ext cx="345933" cy="341131"/>
              </a:xfrm>
              <a:custGeom>
                <a:avLst/>
                <a:gdLst>
                  <a:gd name="connsiteX0" fmla="*/ 388290 w 414515"/>
                  <a:gd name="connsiteY0" fmla="*/ 12456 h 388236"/>
                  <a:gd name="connsiteX1" fmla="*/ 407340 w 414515"/>
                  <a:gd name="connsiteY1" fmla="*/ 133106 h 388236"/>
                  <a:gd name="connsiteX2" fmla="*/ 331140 w 414515"/>
                  <a:gd name="connsiteY2" fmla="*/ 196606 h 388236"/>
                  <a:gd name="connsiteX3" fmla="*/ 261290 w 414515"/>
                  <a:gd name="connsiteY3" fmla="*/ 215656 h 388236"/>
                  <a:gd name="connsiteX4" fmla="*/ 153340 w 414515"/>
                  <a:gd name="connsiteY4" fmla="*/ 247406 h 388236"/>
                  <a:gd name="connsiteX5" fmla="*/ 64440 w 414515"/>
                  <a:gd name="connsiteY5" fmla="*/ 387106 h 388236"/>
                  <a:gd name="connsiteX6" fmla="*/ 26340 w 414515"/>
                  <a:gd name="connsiteY6" fmla="*/ 310906 h 388236"/>
                  <a:gd name="connsiteX7" fmla="*/ 940 w 414515"/>
                  <a:gd name="connsiteY7" fmla="*/ 266456 h 388236"/>
                  <a:gd name="connsiteX8" fmla="*/ 26340 w 414515"/>
                  <a:gd name="connsiteY8" fmla="*/ 107706 h 388236"/>
                  <a:gd name="connsiteX9" fmla="*/ 204140 w 414515"/>
                  <a:gd name="connsiteY9" fmla="*/ 12456 h 388236"/>
                  <a:gd name="connsiteX10" fmla="*/ 388290 w 414515"/>
                  <a:gd name="connsiteY10" fmla="*/ 12456 h 388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14515" h="388236">
                    <a:moveTo>
                      <a:pt x="388290" y="12456"/>
                    </a:moveTo>
                    <a:cubicBezTo>
                      <a:pt x="422157" y="32564"/>
                      <a:pt x="416865" y="102414"/>
                      <a:pt x="407340" y="133106"/>
                    </a:cubicBezTo>
                    <a:cubicBezTo>
                      <a:pt x="397815" y="163798"/>
                      <a:pt x="355482" y="182848"/>
                      <a:pt x="331140" y="196606"/>
                    </a:cubicBezTo>
                    <a:cubicBezTo>
                      <a:pt x="306798" y="210364"/>
                      <a:pt x="261290" y="215656"/>
                      <a:pt x="261290" y="215656"/>
                    </a:cubicBezTo>
                    <a:cubicBezTo>
                      <a:pt x="231657" y="224123"/>
                      <a:pt x="186148" y="218831"/>
                      <a:pt x="153340" y="247406"/>
                    </a:cubicBezTo>
                    <a:cubicBezTo>
                      <a:pt x="120532" y="275981"/>
                      <a:pt x="85607" y="376523"/>
                      <a:pt x="64440" y="387106"/>
                    </a:cubicBezTo>
                    <a:cubicBezTo>
                      <a:pt x="43273" y="397689"/>
                      <a:pt x="36923" y="331014"/>
                      <a:pt x="26340" y="310906"/>
                    </a:cubicBezTo>
                    <a:cubicBezTo>
                      <a:pt x="15757" y="290798"/>
                      <a:pt x="940" y="300323"/>
                      <a:pt x="940" y="266456"/>
                    </a:cubicBezTo>
                    <a:cubicBezTo>
                      <a:pt x="940" y="232589"/>
                      <a:pt x="-7527" y="150039"/>
                      <a:pt x="26340" y="107706"/>
                    </a:cubicBezTo>
                    <a:cubicBezTo>
                      <a:pt x="60207" y="65373"/>
                      <a:pt x="141698" y="25156"/>
                      <a:pt x="204140" y="12456"/>
                    </a:cubicBezTo>
                    <a:cubicBezTo>
                      <a:pt x="266582" y="-244"/>
                      <a:pt x="354423" y="-7652"/>
                      <a:pt x="388290" y="12456"/>
                    </a:cubicBezTo>
                    <a:close/>
                  </a:path>
                </a:pathLst>
              </a:custGeom>
              <a:solidFill>
                <a:srgbClr val="FFFFAB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0CABB01E-2137-34EF-35DF-1A8958E91146}"/>
                  </a:ext>
                </a:extLst>
              </p:cNvPr>
              <p:cNvSpPr/>
              <p:nvPr/>
            </p:nvSpPr>
            <p:spPr>
              <a:xfrm rot="368264" flipH="1">
                <a:off x="1310500" y="3360688"/>
                <a:ext cx="55726" cy="43937"/>
              </a:xfrm>
              <a:prstGeom prst="ellipse">
                <a:avLst/>
              </a:prstGeom>
              <a:solidFill>
                <a:srgbClr val="0070C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07F7C408-65F9-1309-AB57-6FF1BD9B7E95}"/>
                  </a:ext>
                </a:extLst>
              </p:cNvPr>
              <p:cNvSpPr/>
              <p:nvPr/>
            </p:nvSpPr>
            <p:spPr>
              <a:xfrm rot="368264" flipH="1">
                <a:off x="1484770" y="3398795"/>
                <a:ext cx="55726" cy="43937"/>
              </a:xfrm>
              <a:prstGeom prst="ellipse">
                <a:avLst/>
              </a:prstGeom>
              <a:solidFill>
                <a:srgbClr val="0070C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5BFFE7F3-6E9E-AC39-35C0-79CD07A75FE0}"/>
                  </a:ext>
                </a:extLst>
              </p:cNvPr>
              <p:cNvSpPr/>
              <p:nvPr/>
            </p:nvSpPr>
            <p:spPr>
              <a:xfrm>
                <a:off x="1338522" y="3506312"/>
                <a:ext cx="109278" cy="45719"/>
              </a:xfrm>
              <a:custGeom>
                <a:avLst/>
                <a:gdLst>
                  <a:gd name="connsiteX0" fmla="*/ 15 w 222286"/>
                  <a:gd name="connsiteY0" fmla="*/ 209 h 83702"/>
                  <a:gd name="connsiteX1" fmla="*/ 88915 w 222286"/>
                  <a:gd name="connsiteY1" fmla="*/ 51009 h 83702"/>
                  <a:gd name="connsiteX2" fmla="*/ 187340 w 222286"/>
                  <a:gd name="connsiteY2" fmla="*/ 47834 h 83702"/>
                  <a:gd name="connsiteX3" fmla="*/ 222265 w 222286"/>
                  <a:gd name="connsiteY3" fmla="*/ 22434 h 83702"/>
                  <a:gd name="connsiteX4" fmla="*/ 190515 w 222286"/>
                  <a:gd name="connsiteY4" fmla="*/ 79584 h 83702"/>
                  <a:gd name="connsiteX5" fmla="*/ 82565 w 222286"/>
                  <a:gd name="connsiteY5" fmla="*/ 73234 h 83702"/>
                  <a:gd name="connsiteX6" fmla="*/ 15 w 222286"/>
                  <a:gd name="connsiteY6" fmla="*/ 209 h 837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2286" h="83702">
                    <a:moveTo>
                      <a:pt x="15" y="209"/>
                    </a:moveTo>
                    <a:cubicBezTo>
                      <a:pt x="1073" y="-3495"/>
                      <a:pt x="57694" y="43072"/>
                      <a:pt x="88915" y="51009"/>
                    </a:cubicBezTo>
                    <a:cubicBezTo>
                      <a:pt x="120136" y="58946"/>
                      <a:pt x="165115" y="52597"/>
                      <a:pt x="187340" y="47834"/>
                    </a:cubicBezTo>
                    <a:cubicBezTo>
                      <a:pt x="209565" y="43072"/>
                      <a:pt x="221736" y="17142"/>
                      <a:pt x="222265" y="22434"/>
                    </a:cubicBezTo>
                    <a:cubicBezTo>
                      <a:pt x="222794" y="27726"/>
                      <a:pt x="213798" y="71117"/>
                      <a:pt x="190515" y="79584"/>
                    </a:cubicBezTo>
                    <a:cubicBezTo>
                      <a:pt x="167232" y="88051"/>
                      <a:pt x="112198" y="82230"/>
                      <a:pt x="82565" y="73234"/>
                    </a:cubicBezTo>
                    <a:cubicBezTo>
                      <a:pt x="52932" y="64238"/>
                      <a:pt x="-1043" y="3913"/>
                      <a:pt x="15" y="209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2F52965F-2C3F-3F96-3839-A91CF011B9AB}"/>
                  </a:ext>
                </a:extLst>
              </p:cNvPr>
              <p:cNvSpPr/>
              <p:nvPr/>
            </p:nvSpPr>
            <p:spPr>
              <a:xfrm>
                <a:off x="1371600" y="3443948"/>
                <a:ext cx="52143" cy="45719"/>
              </a:xfrm>
              <a:custGeom>
                <a:avLst/>
                <a:gdLst>
                  <a:gd name="connsiteX0" fmla="*/ 0 w 123825"/>
                  <a:gd name="connsiteY0" fmla="*/ 85766 h 95291"/>
                  <a:gd name="connsiteX1" fmla="*/ 63500 w 123825"/>
                  <a:gd name="connsiteY1" fmla="*/ 41 h 95291"/>
                  <a:gd name="connsiteX2" fmla="*/ 123825 w 123825"/>
                  <a:gd name="connsiteY2" fmla="*/ 95291 h 952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3825" h="95291">
                    <a:moveTo>
                      <a:pt x="0" y="85766"/>
                    </a:moveTo>
                    <a:cubicBezTo>
                      <a:pt x="21431" y="42110"/>
                      <a:pt x="42863" y="-1546"/>
                      <a:pt x="63500" y="41"/>
                    </a:cubicBezTo>
                    <a:cubicBezTo>
                      <a:pt x="84137" y="1628"/>
                      <a:pt x="103981" y="48459"/>
                      <a:pt x="123825" y="95291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3172" name="Picture 3171" descr="A picture containing text, automaton&#10;&#10;Description automatically generated">
            <a:extLst>
              <a:ext uri="{FF2B5EF4-FFF2-40B4-BE49-F238E27FC236}">
                <a16:creationId xmlns:a16="http://schemas.microsoft.com/office/drawing/2014/main" id="{E436EDF7-70C7-B3C6-F1A5-D88C6F746E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929" y="4830430"/>
            <a:ext cx="1304535" cy="134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282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28FF8-BB96-9ADB-FF09-042CC3127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6670551D-8184-098F-290A-A9F55756C079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92F1E179-82EC-EF82-B891-D982AAB3FB1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0E21EF18-350A-4C7B-180E-7DCD78224B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24923B34-BA10-A51C-AF8D-1F3F807319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49EC16BE-5616-BACA-D78A-11B7CF98A3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A8F65AE9-497D-9EF6-C59F-CBB7BB5F84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5C45CD80-CCF6-E560-C592-922DC85B13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E20D29FA-F07F-9B85-76E5-4F7F7A586A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12062640-5797-6411-7AB0-1404A88E46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364F0088-F6CA-BA9C-57A6-D4E17D29D8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0C93E6AE-C236-052B-4490-5B2F202D8E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CCC63D33-33AA-77BC-BD81-CB8A05B9A2E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97053D20-C931-8708-17E2-229D782D0F9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AB501E17-14F7-7AA4-A12F-6EED5C22A76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E161D8A5-7871-72A1-DFD7-8F9AFC6D839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D96FC468-11F4-08FC-9F99-660D841616F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7D870AE8-68ED-8041-CC8B-CB33194FC2E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F5F91C15-90F8-8FDF-DFB2-79DC0FA9BCD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AF7FBE8E-4DAF-B9E6-E7D1-FB4A7B1EA1F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7227E7C6-A6AA-55A5-1296-A97D507A80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A4AFD7DB-BA8C-31E7-D761-F93EF35B9D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D7C8E3D8-71DE-8B92-41F1-2DCE4D863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5CC547DF-69AB-EF14-102C-51036E12F5C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0317F2AF-983E-1D15-F08A-D440A82AF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176056-E7F3-F08C-D2A3-8328E525C39A}"/>
              </a:ext>
            </a:extLst>
          </p:cNvPr>
          <p:cNvSpPr txBox="1"/>
          <p:nvPr/>
        </p:nvSpPr>
        <p:spPr>
          <a:xfrm>
            <a:off x="882424" y="364508"/>
            <a:ext cx="70866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Compensation</a:t>
            </a:r>
          </a:p>
          <a:p>
            <a:endParaRPr lang="en-US" sz="3200" b="1" dirty="0"/>
          </a:p>
          <a:p>
            <a:r>
              <a:rPr lang="en-US" sz="2800" b="1" dirty="0"/>
              <a:t>Aligned with impact and growth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Meaningful equity stake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Performance-based bonus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Base salary aligned with early-stage startups (to be set in 3rd round of funding)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71F85B-EB9F-6320-C4FB-DDA8A38DFB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965" y="4027049"/>
            <a:ext cx="2715517" cy="226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202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FFD20-41FD-A5EF-AA58-E66929ECE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43604434-AEBA-E2FA-373C-576DF73C47DA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05C9A4D1-C7F6-2431-B49E-DF991F22C52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0E3C7781-1046-DF22-FA16-3F5D6AF20E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C4010965-F2CB-1BEF-B2FC-CA377338BE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5A09C277-2C8D-DAF6-16A1-1318C23ABE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72B9F1F3-1952-7AF2-3EDD-C76904CA4A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4CD2462D-B809-519A-2F38-6B66D39F26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4BD3FD44-8F3E-5F03-D55E-FA9E74C01D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59233DB2-6924-8618-6A43-4CCCF05FF6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C7D61A35-2947-DF46-AE0C-95F4FB99FD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6C4BD752-6BDF-A4E8-FABC-7ACED12363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44DDA7DF-342A-35C4-99D7-8D80EAB609A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32999C77-EC35-C194-DD1C-D3E19691520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85C23A69-287F-F4CC-949D-590095E1ED7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F0C7AC8F-1B58-A846-B135-784FCCB0698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ED2927E3-E063-E7AD-1A6F-0535E98365C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EBE8643D-C7A2-7C05-450F-42586A86497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F391E94E-F2D0-D250-DD3D-B1F79441B9C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D52DA512-B221-CB3E-026A-56C7E508227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625AED59-348E-1E53-874F-E8F6E9A36C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0EA1506F-C429-29ED-5776-4A98B4B8CA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AAE14B50-0AC8-6704-62D8-0EEEB20A53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1FB8BB98-999F-90A3-8241-67DF6DC5E73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C019E7D6-9673-8D20-042B-7B75CAE6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A9AA22-7EB1-3DBC-C8CF-8423101CB83B}"/>
              </a:ext>
            </a:extLst>
          </p:cNvPr>
          <p:cNvSpPr txBox="1"/>
          <p:nvPr/>
        </p:nvSpPr>
        <p:spPr>
          <a:xfrm>
            <a:off x="882424" y="364508"/>
            <a:ext cx="7086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Join Us … </a:t>
            </a:r>
          </a:p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Help millions of kids build boldly!</a:t>
            </a:r>
          </a:p>
          <a:p>
            <a:endParaRPr lang="en-US" sz="3200" b="1" dirty="0"/>
          </a:p>
          <a:p>
            <a:r>
              <a:rPr lang="en-US" sz="2800" b="1" dirty="0"/>
              <a:t>Contact:</a:t>
            </a:r>
            <a:br>
              <a:rPr lang="en-US" sz="2800" b="1" dirty="0"/>
            </a:br>
            <a:r>
              <a:rPr lang="en-US" sz="2800" dirty="0"/>
              <a:t>John Galinato</a:t>
            </a:r>
          </a:p>
          <a:p>
            <a:r>
              <a:rPr lang="en-US" sz="2800" b="1" dirty="0">
                <a:hlinkClick r:id="rId3"/>
              </a:rPr>
              <a:t>john@build-it-yourself.com</a:t>
            </a:r>
            <a:endParaRPr lang="en-US" sz="2800" b="1" dirty="0"/>
          </a:p>
          <a:p>
            <a:r>
              <a:rPr lang="en-US" sz="2800" dirty="0"/>
              <a:t>617-875-1960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DA2337-FD24-CBAC-0696-72FAFA2CCA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590" y="4172035"/>
            <a:ext cx="432435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54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38181-4A52-C4D2-868A-7A5FF9793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F10CF6F-EBE2-F61C-A0D0-1648C4FF96DC}"/>
              </a:ext>
            </a:extLst>
          </p:cNvPr>
          <p:cNvGrpSpPr/>
          <p:nvPr/>
        </p:nvGrpSpPr>
        <p:grpSpPr>
          <a:xfrm>
            <a:off x="1501382" y="3281193"/>
            <a:ext cx="5399290" cy="2996028"/>
            <a:chOff x="1501382" y="3836998"/>
            <a:chExt cx="5399290" cy="2996028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45B3D06C-CBE3-2331-A990-89623A8216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01382" y="3836998"/>
              <a:ext cx="5131318" cy="2996028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220CAFF-1D25-304D-FA7C-BD4DB4983A0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6924" y="4254698"/>
              <a:ext cx="1793748" cy="1650248"/>
            </a:xfrm>
            <a:prstGeom prst="rect">
              <a:avLst/>
            </a:prstGeom>
          </p:spPr>
        </p:pic>
      </p:grpSp>
      <p:grpSp>
        <p:nvGrpSpPr>
          <p:cNvPr id="3077" name="Group 1">
            <a:extLst>
              <a:ext uri="{FF2B5EF4-FFF2-40B4-BE49-F238E27FC236}">
                <a16:creationId xmlns:a16="http://schemas.microsoft.com/office/drawing/2014/main" id="{A3799BAF-093E-5DFA-034F-CD7A4E4784D8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C1512522-E511-9290-72D7-879A6F16FA5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E4C22A1B-D83B-F1E7-A830-24E742BF67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CE6F28F6-9505-4302-7C1E-8DF032BFAA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24704EC8-50ED-E969-740F-21CCF5D09D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6EBAA9F9-78CB-EA46-83D5-5B19DB9AE2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C73E3DB7-5C04-B4CD-58C0-DEFA38BF84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A095B585-737C-52C9-4996-C1CF28DC0C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10B355E8-355A-D678-2FD4-2062903043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804841C1-A49A-B1B8-8D20-54EF06A1FA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38CD5124-90B2-AB7A-5D2A-D8AECC3F13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72B3C75C-9520-9AE7-CB49-7B1C648F781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78A6598D-6C81-C6C1-31AF-152254A144A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EA82407B-1334-076B-6532-91471638A72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953688CA-AECA-7ED1-16CA-93F8AC4C62A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35513589-CBA6-ABD2-3FB8-8AFFD0EABF0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C578E28D-C707-57DE-9D14-C8A41A3F75A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6326BD31-1675-A754-8DC5-19CA9860868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38F34196-4E1D-77F4-A084-36F4AAB7FF2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7D3D4B37-CAC6-2263-B82E-87E30F8E58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41ECEBCC-AC97-6BF6-8D83-A54F5FB4BF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DCC310AB-73B3-8C62-8C51-1E12067DDA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F100AA0A-37A0-CFFF-D31E-1663C628F06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3ECCDCC1-55C8-DCAE-4839-BF25D0B3E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94276B-E5BA-D998-0643-B7F8EF92E3AD}"/>
              </a:ext>
            </a:extLst>
          </p:cNvPr>
          <p:cNvSpPr txBox="1"/>
          <p:nvPr/>
        </p:nvSpPr>
        <p:spPr>
          <a:xfrm>
            <a:off x="882424" y="364508"/>
            <a:ext cx="70866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The Build-It-Yourself Story</a:t>
            </a:r>
          </a:p>
          <a:p>
            <a:endParaRPr lang="en-US" sz="3200" b="1" dirty="0"/>
          </a:p>
          <a:p>
            <a:r>
              <a:rPr lang="en-US" sz="2800" dirty="0"/>
              <a:t>20 Years of Creative Learning</a:t>
            </a:r>
          </a:p>
          <a:p>
            <a:endParaRPr lang="en-US" sz="2800" b="1" dirty="0"/>
          </a:p>
          <a:p>
            <a:r>
              <a:rPr lang="en-US" sz="2800" dirty="0"/>
              <a:t>Now entering a new era: AI‑enhanced creativity and global distribution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743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20B8D-E30A-2D9F-A129-73DB4A66B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31E8FCD9-514D-9769-7443-B37474BE9BF2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EC1DE678-385C-1E4F-E428-728FC77E5DC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E768D669-98DD-0249-BE35-9AB8095E13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C40B9B1C-FC21-C4E9-D8C4-3205D28E63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14D8B8B9-8A69-FAF1-AF19-761061E991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711862B8-C38C-C9FA-E0AD-F8E1209346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58BEA14A-3E02-57A9-F977-0B2336625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E4D3EEA7-CB26-E0C0-00D7-42BAB7D89E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3BDEE5F6-0012-B26C-3040-9D9F3E61C3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4F538169-0C82-FDE1-31AB-BE354FA8D3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CABC844A-1D23-1C33-735E-7B0E1303C6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5683F27B-F94D-99D4-DE5F-050ECDCBB17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D2EE14DC-3934-F23E-772F-38D2881B431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A8EB99BB-50A8-AFE8-FC91-CF055222F16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38016C51-E7B6-7DA4-5D0C-5BF4B5BCE7C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B01153B7-74D4-F029-10EA-72BFC0DCB67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E2FBFF85-F6DF-784B-AF3F-193B93C09BB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9352A233-AD90-22FD-B50D-D5F81F8BE83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6D115044-37B3-8E07-DC58-DA49EE64C3D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52FE5F26-D683-3C92-953D-1C65605FC0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1EAAAE46-62DA-4287-9B52-86AC506C94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65CF19D5-B87D-2098-0BBB-CECAC585CC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2616588E-B961-65E5-E0FA-F2F28AECA14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ECAC9CEC-5C6F-6764-AE1B-142600622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361FFC-97F7-3AF8-7096-3220111F876D}"/>
              </a:ext>
            </a:extLst>
          </p:cNvPr>
          <p:cNvSpPr txBox="1"/>
          <p:nvPr/>
        </p:nvSpPr>
        <p:spPr>
          <a:xfrm>
            <a:off x="882423" y="364508"/>
            <a:ext cx="752124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Why BIY Exists</a:t>
            </a:r>
          </a:p>
          <a:p>
            <a:endParaRPr lang="en-US" sz="3200" b="1" dirty="0"/>
          </a:p>
          <a:p>
            <a:r>
              <a:rPr lang="en-US" sz="2800" dirty="0"/>
              <a:t>Kids don’t need more worksheets. They need tools to build.</a:t>
            </a:r>
          </a:p>
          <a:p>
            <a:endParaRPr lang="en-US" sz="2800" dirty="0"/>
          </a:p>
          <a:p>
            <a:r>
              <a:rPr lang="en-US" sz="2800" dirty="0"/>
              <a:t>Our mission:</a:t>
            </a:r>
          </a:p>
          <a:p>
            <a:r>
              <a:rPr lang="en-US" sz="2800" dirty="0"/>
              <a:t>Give kids the freedom, tools, and trust to create.</a:t>
            </a:r>
          </a:p>
        </p:txBody>
      </p:sp>
      <p:pic>
        <p:nvPicPr>
          <p:cNvPr id="9" name="Picture 8" descr="Cartoon of a person&#10;&#10;Description automatically generated">
            <a:extLst>
              <a:ext uri="{FF2B5EF4-FFF2-40B4-BE49-F238E27FC236}">
                <a16:creationId xmlns:a16="http://schemas.microsoft.com/office/drawing/2014/main" id="{8B88972D-053F-1C78-90C1-BCDC0C60FA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437" y="3936172"/>
            <a:ext cx="1169869" cy="2380684"/>
          </a:xfrm>
          <a:prstGeom prst="rect">
            <a:avLst/>
          </a:prstGeom>
        </p:spPr>
      </p:pic>
      <p:grpSp>
        <p:nvGrpSpPr>
          <p:cNvPr id="10" name="Group 227">
            <a:extLst>
              <a:ext uri="{FF2B5EF4-FFF2-40B4-BE49-F238E27FC236}">
                <a16:creationId xmlns:a16="http://schemas.microsoft.com/office/drawing/2014/main" id="{116AEC1B-37C3-88C0-A075-7A45D6DA382A}"/>
              </a:ext>
            </a:extLst>
          </p:cNvPr>
          <p:cNvGrpSpPr>
            <a:grpSpLocks/>
          </p:cNvGrpSpPr>
          <p:nvPr/>
        </p:nvGrpSpPr>
        <p:grpSpPr bwMode="auto">
          <a:xfrm>
            <a:off x="5148707" y="4219194"/>
            <a:ext cx="1961391" cy="2175839"/>
            <a:chOff x="2069" y="1333"/>
            <a:chExt cx="1833" cy="1824"/>
          </a:xfrm>
        </p:grpSpPr>
        <p:sp>
          <p:nvSpPr>
            <p:cNvPr id="11" name="Freeform 123">
              <a:extLst>
                <a:ext uri="{FF2B5EF4-FFF2-40B4-BE49-F238E27FC236}">
                  <a16:creationId xmlns:a16="http://schemas.microsoft.com/office/drawing/2014/main" id="{ED725BD0-8E4C-8E40-B463-51AE6ABD5D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" y="2941"/>
              <a:ext cx="347" cy="205"/>
            </a:xfrm>
            <a:custGeom>
              <a:avLst/>
              <a:gdLst>
                <a:gd name="T0" fmla="*/ 325 w 486"/>
                <a:gd name="T1" fmla="*/ 83 h 286"/>
                <a:gd name="T2" fmla="*/ 265 w 486"/>
                <a:gd name="T3" fmla="*/ 23 h 286"/>
                <a:gd name="T4" fmla="*/ 173 w 486"/>
                <a:gd name="T5" fmla="*/ 3 h 286"/>
                <a:gd name="T6" fmla="*/ 45 w 486"/>
                <a:gd name="T7" fmla="*/ 39 h 286"/>
                <a:gd name="T8" fmla="*/ 9 w 486"/>
                <a:gd name="T9" fmla="*/ 147 h 286"/>
                <a:gd name="T10" fmla="*/ 17 w 486"/>
                <a:gd name="T11" fmla="*/ 179 h 286"/>
                <a:gd name="T12" fmla="*/ 21 w 486"/>
                <a:gd name="T13" fmla="*/ 247 h 286"/>
                <a:gd name="T14" fmla="*/ 145 w 486"/>
                <a:gd name="T15" fmla="*/ 283 h 286"/>
                <a:gd name="T16" fmla="*/ 297 w 486"/>
                <a:gd name="T17" fmla="*/ 267 h 286"/>
                <a:gd name="T18" fmla="*/ 361 w 486"/>
                <a:gd name="T19" fmla="*/ 207 h 286"/>
                <a:gd name="T20" fmla="*/ 433 w 486"/>
                <a:gd name="T21" fmla="*/ 159 h 286"/>
                <a:gd name="T22" fmla="*/ 481 w 486"/>
                <a:gd name="T23" fmla="*/ 143 h 286"/>
                <a:gd name="T24" fmla="*/ 461 w 486"/>
                <a:gd name="T25" fmla="*/ 79 h 286"/>
                <a:gd name="T26" fmla="*/ 429 w 486"/>
                <a:gd name="T27" fmla="*/ 15 h 286"/>
                <a:gd name="T28" fmla="*/ 313 w 486"/>
                <a:gd name="T29" fmla="*/ 55 h 286"/>
                <a:gd name="T30" fmla="*/ 325 w 486"/>
                <a:gd name="T31" fmla="*/ 83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6" h="286">
                  <a:moveTo>
                    <a:pt x="325" y="83"/>
                  </a:moveTo>
                  <a:cubicBezTo>
                    <a:pt x="317" y="78"/>
                    <a:pt x="290" y="36"/>
                    <a:pt x="265" y="23"/>
                  </a:cubicBezTo>
                  <a:cubicBezTo>
                    <a:pt x="240" y="10"/>
                    <a:pt x="210" y="0"/>
                    <a:pt x="173" y="3"/>
                  </a:cubicBezTo>
                  <a:cubicBezTo>
                    <a:pt x="136" y="6"/>
                    <a:pt x="72" y="15"/>
                    <a:pt x="45" y="39"/>
                  </a:cubicBezTo>
                  <a:cubicBezTo>
                    <a:pt x="18" y="63"/>
                    <a:pt x="14" y="124"/>
                    <a:pt x="9" y="147"/>
                  </a:cubicBezTo>
                  <a:cubicBezTo>
                    <a:pt x="4" y="170"/>
                    <a:pt x="15" y="162"/>
                    <a:pt x="17" y="179"/>
                  </a:cubicBezTo>
                  <a:cubicBezTo>
                    <a:pt x="19" y="196"/>
                    <a:pt x="0" y="230"/>
                    <a:pt x="21" y="247"/>
                  </a:cubicBezTo>
                  <a:cubicBezTo>
                    <a:pt x="42" y="264"/>
                    <a:pt x="99" y="280"/>
                    <a:pt x="145" y="283"/>
                  </a:cubicBezTo>
                  <a:cubicBezTo>
                    <a:pt x="191" y="286"/>
                    <a:pt x="261" y="280"/>
                    <a:pt x="297" y="267"/>
                  </a:cubicBezTo>
                  <a:cubicBezTo>
                    <a:pt x="333" y="254"/>
                    <a:pt x="339" y="225"/>
                    <a:pt x="361" y="207"/>
                  </a:cubicBezTo>
                  <a:cubicBezTo>
                    <a:pt x="383" y="189"/>
                    <a:pt x="413" y="170"/>
                    <a:pt x="433" y="159"/>
                  </a:cubicBezTo>
                  <a:cubicBezTo>
                    <a:pt x="453" y="148"/>
                    <a:pt x="476" y="156"/>
                    <a:pt x="481" y="143"/>
                  </a:cubicBezTo>
                  <a:cubicBezTo>
                    <a:pt x="486" y="130"/>
                    <a:pt x="470" y="100"/>
                    <a:pt x="461" y="79"/>
                  </a:cubicBezTo>
                  <a:cubicBezTo>
                    <a:pt x="452" y="58"/>
                    <a:pt x="454" y="19"/>
                    <a:pt x="429" y="15"/>
                  </a:cubicBezTo>
                  <a:cubicBezTo>
                    <a:pt x="404" y="11"/>
                    <a:pt x="330" y="44"/>
                    <a:pt x="313" y="55"/>
                  </a:cubicBezTo>
                  <a:cubicBezTo>
                    <a:pt x="296" y="66"/>
                    <a:pt x="333" y="88"/>
                    <a:pt x="325" y="83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000000">
                    <a:gamma/>
                    <a:tint val="81569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12" name="Freeform 124">
              <a:extLst>
                <a:ext uri="{FF2B5EF4-FFF2-40B4-BE49-F238E27FC236}">
                  <a16:creationId xmlns:a16="http://schemas.microsoft.com/office/drawing/2014/main" id="{5E519059-4446-56E7-11E3-6394F8696A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8" y="2932"/>
              <a:ext cx="368" cy="225"/>
            </a:xfrm>
            <a:custGeom>
              <a:avLst/>
              <a:gdLst>
                <a:gd name="T0" fmla="*/ 11 w 516"/>
                <a:gd name="T1" fmla="*/ 104 h 315"/>
                <a:gd name="T2" fmla="*/ 14 w 516"/>
                <a:gd name="T3" fmla="*/ 135 h 315"/>
                <a:gd name="T4" fmla="*/ 91 w 516"/>
                <a:gd name="T5" fmla="*/ 159 h 315"/>
                <a:gd name="T6" fmla="*/ 182 w 516"/>
                <a:gd name="T7" fmla="*/ 143 h 315"/>
                <a:gd name="T8" fmla="*/ 193 w 516"/>
                <a:gd name="T9" fmla="*/ 124 h 315"/>
                <a:gd name="T10" fmla="*/ 253 w 516"/>
                <a:gd name="T11" fmla="*/ 84 h 315"/>
                <a:gd name="T12" fmla="*/ 247 w 516"/>
                <a:gd name="T13" fmla="*/ 61 h 315"/>
                <a:gd name="T14" fmla="*/ 176 w 516"/>
                <a:gd name="T15" fmla="*/ 98 h 315"/>
                <a:gd name="T16" fmla="*/ 172 w 516"/>
                <a:gd name="T17" fmla="*/ 59 h 315"/>
                <a:gd name="T18" fmla="*/ 127 w 516"/>
                <a:gd name="T19" fmla="*/ 6 h 315"/>
                <a:gd name="T20" fmla="*/ 28 w 516"/>
                <a:gd name="T21" fmla="*/ 22 h 315"/>
                <a:gd name="T22" fmla="*/ 11 w 516"/>
                <a:gd name="T23" fmla="*/ 104 h 31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16" h="315">
                  <a:moveTo>
                    <a:pt x="22" y="204"/>
                  </a:moveTo>
                  <a:cubicBezTo>
                    <a:pt x="17" y="241"/>
                    <a:pt x="0" y="246"/>
                    <a:pt x="26" y="264"/>
                  </a:cubicBezTo>
                  <a:cubicBezTo>
                    <a:pt x="52" y="282"/>
                    <a:pt x="123" y="309"/>
                    <a:pt x="178" y="312"/>
                  </a:cubicBezTo>
                  <a:cubicBezTo>
                    <a:pt x="233" y="315"/>
                    <a:pt x="325" y="291"/>
                    <a:pt x="358" y="280"/>
                  </a:cubicBezTo>
                  <a:cubicBezTo>
                    <a:pt x="391" y="269"/>
                    <a:pt x="355" y="263"/>
                    <a:pt x="378" y="244"/>
                  </a:cubicBezTo>
                  <a:cubicBezTo>
                    <a:pt x="401" y="225"/>
                    <a:pt x="480" y="185"/>
                    <a:pt x="498" y="164"/>
                  </a:cubicBezTo>
                  <a:cubicBezTo>
                    <a:pt x="516" y="143"/>
                    <a:pt x="511" y="115"/>
                    <a:pt x="486" y="120"/>
                  </a:cubicBezTo>
                  <a:cubicBezTo>
                    <a:pt x="461" y="125"/>
                    <a:pt x="371" y="193"/>
                    <a:pt x="346" y="192"/>
                  </a:cubicBezTo>
                  <a:cubicBezTo>
                    <a:pt x="321" y="191"/>
                    <a:pt x="354" y="146"/>
                    <a:pt x="338" y="116"/>
                  </a:cubicBezTo>
                  <a:cubicBezTo>
                    <a:pt x="322" y="86"/>
                    <a:pt x="297" y="24"/>
                    <a:pt x="250" y="12"/>
                  </a:cubicBezTo>
                  <a:cubicBezTo>
                    <a:pt x="203" y="0"/>
                    <a:pt x="94" y="13"/>
                    <a:pt x="54" y="44"/>
                  </a:cubicBezTo>
                  <a:cubicBezTo>
                    <a:pt x="14" y="75"/>
                    <a:pt x="27" y="167"/>
                    <a:pt x="22" y="204"/>
                  </a:cubicBezTo>
                  <a:close/>
                </a:path>
              </a:pathLst>
            </a:custGeom>
            <a:gradFill rotWithShape="0">
              <a:gsLst>
                <a:gs pos="0">
                  <a:srgbClr val="8E9292"/>
                </a:gs>
                <a:gs pos="100000">
                  <a:srgbClr val="E8EEEE"/>
                </a:gs>
              </a:gsLst>
              <a:lin ang="189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grpSp>
          <p:nvGrpSpPr>
            <p:cNvPr id="13" name="Group 125">
              <a:extLst>
                <a:ext uri="{FF2B5EF4-FFF2-40B4-BE49-F238E27FC236}">
                  <a16:creationId xmlns:a16="http://schemas.microsoft.com/office/drawing/2014/main" id="{3D4B2224-7A7E-26DE-3516-7EF81003041D}"/>
                </a:ext>
              </a:extLst>
            </p:cNvPr>
            <p:cNvGrpSpPr>
              <a:grpSpLocks/>
            </p:cNvGrpSpPr>
            <p:nvPr/>
          </p:nvGrpSpPr>
          <p:grpSpPr bwMode="auto">
            <a:xfrm rot="455340">
              <a:off x="2069" y="2348"/>
              <a:ext cx="521" cy="323"/>
              <a:chOff x="2159" y="2304"/>
              <a:chExt cx="729" cy="453"/>
            </a:xfrm>
          </p:grpSpPr>
          <p:sp>
            <p:nvSpPr>
              <p:cNvPr id="59" name="Freeform 126">
                <a:extLst>
                  <a:ext uri="{FF2B5EF4-FFF2-40B4-BE49-F238E27FC236}">
                    <a16:creationId xmlns:a16="http://schemas.microsoft.com/office/drawing/2014/main" id="{448C5FEE-CF1D-0DA1-72AD-9E51ACB419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9" y="2304"/>
                <a:ext cx="729" cy="452"/>
              </a:xfrm>
              <a:custGeom>
                <a:avLst/>
                <a:gdLst>
                  <a:gd name="T0" fmla="*/ 662 w 729"/>
                  <a:gd name="T1" fmla="*/ 357 h 452"/>
                  <a:gd name="T2" fmla="*/ 230 w 729"/>
                  <a:gd name="T3" fmla="*/ 165 h 452"/>
                  <a:gd name="T4" fmla="*/ 193 w 729"/>
                  <a:gd name="T5" fmla="*/ 91 h 452"/>
                  <a:gd name="T6" fmla="*/ 278 w 729"/>
                  <a:gd name="T7" fmla="*/ 16 h 452"/>
                  <a:gd name="T8" fmla="*/ 182 w 729"/>
                  <a:gd name="T9" fmla="*/ 11 h 452"/>
                  <a:gd name="T10" fmla="*/ 129 w 729"/>
                  <a:gd name="T11" fmla="*/ 85 h 452"/>
                  <a:gd name="T12" fmla="*/ 118 w 729"/>
                  <a:gd name="T13" fmla="*/ 128 h 452"/>
                  <a:gd name="T14" fmla="*/ 54 w 729"/>
                  <a:gd name="T15" fmla="*/ 165 h 452"/>
                  <a:gd name="T16" fmla="*/ 81 w 729"/>
                  <a:gd name="T17" fmla="*/ 267 h 452"/>
                  <a:gd name="T18" fmla="*/ 54 w 729"/>
                  <a:gd name="T19" fmla="*/ 331 h 452"/>
                  <a:gd name="T20" fmla="*/ 28 w 729"/>
                  <a:gd name="T21" fmla="*/ 315 h 452"/>
                  <a:gd name="T22" fmla="*/ 6 w 729"/>
                  <a:gd name="T23" fmla="*/ 368 h 452"/>
                  <a:gd name="T24" fmla="*/ 65 w 729"/>
                  <a:gd name="T25" fmla="*/ 411 h 452"/>
                  <a:gd name="T26" fmla="*/ 145 w 729"/>
                  <a:gd name="T27" fmla="*/ 421 h 452"/>
                  <a:gd name="T28" fmla="*/ 161 w 729"/>
                  <a:gd name="T29" fmla="*/ 379 h 452"/>
                  <a:gd name="T30" fmla="*/ 129 w 729"/>
                  <a:gd name="T31" fmla="*/ 363 h 452"/>
                  <a:gd name="T32" fmla="*/ 140 w 729"/>
                  <a:gd name="T33" fmla="*/ 315 h 452"/>
                  <a:gd name="T34" fmla="*/ 188 w 729"/>
                  <a:gd name="T35" fmla="*/ 293 h 452"/>
                  <a:gd name="T36" fmla="*/ 204 w 729"/>
                  <a:gd name="T37" fmla="*/ 251 h 452"/>
                  <a:gd name="T38" fmla="*/ 412 w 729"/>
                  <a:gd name="T39" fmla="*/ 341 h 452"/>
                  <a:gd name="T40" fmla="*/ 630 w 729"/>
                  <a:gd name="T41" fmla="*/ 448 h 452"/>
                  <a:gd name="T42" fmla="*/ 662 w 729"/>
                  <a:gd name="T43" fmla="*/ 357 h 4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729" h="452">
                    <a:moveTo>
                      <a:pt x="662" y="357"/>
                    </a:moveTo>
                    <a:cubicBezTo>
                      <a:pt x="595" y="310"/>
                      <a:pt x="308" y="209"/>
                      <a:pt x="230" y="165"/>
                    </a:cubicBezTo>
                    <a:cubicBezTo>
                      <a:pt x="152" y="121"/>
                      <a:pt x="185" y="116"/>
                      <a:pt x="193" y="91"/>
                    </a:cubicBezTo>
                    <a:cubicBezTo>
                      <a:pt x="201" y="66"/>
                      <a:pt x="280" y="29"/>
                      <a:pt x="278" y="16"/>
                    </a:cubicBezTo>
                    <a:cubicBezTo>
                      <a:pt x="276" y="3"/>
                      <a:pt x="207" y="0"/>
                      <a:pt x="182" y="11"/>
                    </a:cubicBezTo>
                    <a:cubicBezTo>
                      <a:pt x="157" y="22"/>
                      <a:pt x="140" y="66"/>
                      <a:pt x="129" y="85"/>
                    </a:cubicBezTo>
                    <a:cubicBezTo>
                      <a:pt x="118" y="104"/>
                      <a:pt x="130" y="115"/>
                      <a:pt x="118" y="128"/>
                    </a:cubicBezTo>
                    <a:cubicBezTo>
                      <a:pt x="106" y="141"/>
                      <a:pt x="60" y="142"/>
                      <a:pt x="54" y="165"/>
                    </a:cubicBezTo>
                    <a:cubicBezTo>
                      <a:pt x="48" y="188"/>
                      <a:pt x="81" y="239"/>
                      <a:pt x="81" y="267"/>
                    </a:cubicBezTo>
                    <a:cubicBezTo>
                      <a:pt x="81" y="295"/>
                      <a:pt x="63" y="323"/>
                      <a:pt x="54" y="331"/>
                    </a:cubicBezTo>
                    <a:cubicBezTo>
                      <a:pt x="45" y="339"/>
                      <a:pt x="36" y="309"/>
                      <a:pt x="28" y="315"/>
                    </a:cubicBezTo>
                    <a:cubicBezTo>
                      <a:pt x="20" y="321"/>
                      <a:pt x="0" y="352"/>
                      <a:pt x="6" y="368"/>
                    </a:cubicBezTo>
                    <a:cubicBezTo>
                      <a:pt x="12" y="384"/>
                      <a:pt x="42" y="402"/>
                      <a:pt x="65" y="411"/>
                    </a:cubicBezTo>
                    <a:cubicBezTo>
                      <a:pt x="88" y="420"/>
                      <a:pt x="129" y="426"/>
                      <a:pt x="145" y="421"/>
                    </a:cubicBezTo>
                    <a:cubicBezTo>
                      <a:pt x="161" y="416"/>
                      <a:pt x="164" y="389"/>
                      <a:pt x="161" y="379"/>
                    </a:cubicBezTo>
                    <a:cubicBezTo>
                      <a:pt x="158" y="369"/>
                      <a:pt x="132" y="374"/>
                      <a:pt x="129" y="363"/>
                    </a:cubicBezTo>
                    <a:cubicBezTo>
                      <a:pt x="126" y="352"/>
                      <a:pt x="130" y="327"/>
                      <a:pt x="140" y="315"/>
                    </a:cubicBezTo>
                    <a:cubicBezTo>
                      <a:pt x="150" y="303"/>
                      <a:pt x="177" y="304"/>
                      <a:pt x="188" y="293"/>
                    </a:cubicBezTo>
                    <a:cubicBezTo>
                      <a:pt x="199" y="282"/>
                      <a:pt x="167" y="243"/>
                      <a:pt x="204" y="251"/>
                    </a:cubicBezTo>
                    <a:cubicBezTo>
                      <a:pt x="241" y="259"/>
                      <a:pt x="341" y="308"/>
                      <a:pt x="412" y="341"/>
                    </a:cubicBezTo>
                    <a:cubicBezTo>
                      <a:pt x="483" y="374"/>
                      <a:pt x="584" y="444"/>
                      <a:pt x="630" y="448"/>
                    </a:cubicBezTo>
                    <a:cubicBezTo>
                      <a:pt x="676" y="452"/>
                      <a:pt x="729" y="404"/>
                      <a:pt x="662" y="35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808080"/>
                  </a:gs>
                  <a:gs pos="100000">
                    <a:srgbClr val="808080">
                      <a:gamma/>
                      <a:shade val="46275"/>
                      <a:invGamma/>
                    </a:srgbClr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  <p:sp>
            <p:nvSpPr>
              <p:cNvPr id="60" name="Freeform 127">
                <a:extLst>
                  <a:ext uri="{FF2B5EF4-FFF2-40B4-BE49-F238E27FC236}">
                    <a16:creationId xmlns:a16="http://schemas.microsoft.com/office/drawing/2014/main" id="{AD37B557-7D5A-0702-85CF-BB604D7BCA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1" y="2482"/>
                <a:ext cx="495" cy="275"/>
              </a:xfrm>
              <a:custGeom>
                <a:avLst/>
                <a:gdLst>
                  <a:gd name="T0" fmla="*/ 47 w 495"/>
                  <a:gd name="T1" fmla="*/ 14 h 275"/>
                  <a:gd name="T2" fmla="*/ 41 w 495"/>
                  <a:gd name="T3" fmla="*/ 38 h 275"/>
                  <a:gd name="T4" fmla="*/ 25 w 495"/>
                  <a:gd name="T5" fmla="*/ 65 h 275"/>
                  <a:gd name="T6" fmla="*/ 20 w 495"/>
                  <a:gd name="T7" fmla="*/ 83 h 275"/>
                  <a:gd name="T8" fmla="*/ 148 w 495"/>
                  <a:gd name="T9" fmla="*/ 137 h 275"/>
                  <a:gd name="T10" fmla="*/ 399 w 495"/>
                  <a:gd name="T11" fmla="*/ 259 h 275"/>
                  <a:gd name="T12" fmla="*/ 489 w 495"/>
                  <a:gd name="T13" fmla="*/ 233 h 275"/>
                  <a:gd name="T14" fmla="*/ 436 w 495"/>
                  <a:gd name="T15" fmla="*/ 158 h 275"/>
                  <a:gd name="T16" fmla="*/ 153 w 495"/>
                  <a:gd name="T17" fmla="*/ 41 h 275"/>
                  <a:gd name="T18" fmla="*/ 97 w 495"/>
                  <a:gd name="T19" fmla="*/ 22 h 275"/>
                  <a:gd name="T20" fmla="*/ 52 w 495"/>
                  <a:gd name="T21" fmla="*/ 1 h 275"/>
                  <a:gd name="T22" fmla="*/ 47 w 495"/>
                  <a:gd name="T23" fmla="*/ 14 h 27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95" h="275">
                    <a:moveTo>
                      <a:pt x="47" y="14"/>
                    </a:moveTo>
                    <a:cubicBezTo>
                      <a:pt x="45" y="20"/>
                      <a:pt x="45" y="30"/>
                      <a:pt x="41" y="38"/>
                    </a:cubicBezTo>
                    <a:cubicBezTo>
                      <a:pt x="37" y="46"/>
                      <a:pt x="28" y="58"/>
                      <a:pt x="25" y="65"/>
                    </a:cubicBezTo>
                    <a:cubicBezTo>
                      <a:pt x="22" y="72"/>
                      <a:pt x="0" y="71"/>
                      <a:pt x="20" y="83"/>
                    </a:cubicBezTo>
                    <a:cubicBezTo>
                      <a:pt x="40" y="95"/>
                      <a:pt x="85" y="108"/>
                      <a:pt x="148" y="137"/>
                    </a:cubicBezTo>
                    <a:cubicBezTo>
                      <a:pt x="211" y="166"/>
                      <a:pt x="342" y="243"/>
                      <a:pt x="399" y="259"/>
                    </a:cubicBezTo>
                    <a:cubicBezTo>
                      <a:pt x="456" y="275"/>
                      <a:pt x="483" y="250"/>
                      <a:pt x="489" y="233"/>
                    </a:cubicBezTo>
                    <a:cubicBezTo>
                      <a:pt x="495" y="216"/>
                      <a:pt x="492" y="190"/>
                      <a:pt x="436" y="158"/>
                    </a:cubicBezTo>
                    <a:cubicBezTo>
                      <a:pt x="380" y="126"/>
                      <a:pt x="209" y="64"/>
                      <a:pt x="153" y="41"/>
                    </a:cubicBezTo>
                    <a:cubicBezTo>
                      <a:pt x="97" y="18"/>
                      <a:pt x="114" y="29"/>
                      <a:pt x="97" y="22"/>
                    </a:cubicBezTo>
                    <a:cubicBezTo>
                      <a:pt x="80" y="15"/>
                      <a:pt x="60" y="2"/>
                      <a:pt x="52" y="1"/>
                    </a:cubicBezTo>
                    <a:cubicBezTo>
                      <a:pt x="44" y="0"/>
                      <a:pt x="49" y="8"/>
                      <a:pt x="47" y="1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46300F"/>
                  </a:gs>
                  <a:gs pos="100000">
                    <a:srgbClr val="986820"/>
                  </a:gs>
                </a:gsLst>
                <a:lin ang="189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  <p:sp>
            <p:nvSpPr>
              <p:cNvPr id="61" name="Oval 128">
                <a:extLst>
                  <a:ext uri="{FF2B5EF4-FFF2-40B4-BE49-F238E27FC236}">
                    <a16:creationId xmlns:a16="http://schemas.microsoft.com/office/drawing/2014/main" id="{84FA734A-34D7-012A-6C3F-98DB147ED6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75" y="2472"/>
                <a:ext cx="64" cy="64"/>
              </a:xfrm>
              <a:prstGeom prst="ellipse">
                <a:avLst/>
              </a:prstGeom>
              <a:solidFill>
                <a:srgbClr val="98682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p:grpSp>
        <p:sp>
          <p:nvSpPr>
            <p:cNvPr id="14" name="Freeform 129">
              <a:extLst>
                <a:ext uri="{FF2B5EF4-FFF2-40B4-BE49-F238E27FC236}">
                  <a16:creationId xmlns:a16="http://schemas.microsoft.com/office/drawing/2014/main" id="{77637EB8-8436-4A4A-5166-C81E54AFBC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" y="2102"/>
              <a:ext cx="1212" cy="503"/>
            </a:xfrm>
            <a:custGeom>
              <a:avLst/>
              <a:gdLst>
                <a:gd name="T0" fmla="*/ 550 w 1212"/>
                <a:gd name="T1" fmla="*/ 8 h 503"/>
                <a:gd name="T2" fmla="*/ 550 w 1212"/>
                <a:gd name="T3" fmla="*/ 81 h 503"/>
                <a:gd name="T4" fmla="*/ 477 w 1212"/>
                <a:gd name="T5" fmla="*/ 88 h 503"/>
                <a:gd name="T6" fmla="*/ 192 w 1212"/>
                <a:gd name="T7" fmla="*/ 344 h 503"/>
                <a:gd name="T8" fmla="*/ 149 w 1212"/>
                <a:gd name="T9" fmla="*/ 370 h 503"/>
                <a:gd name="T10" fmla="*/ 115 w 1212"/>
                <a:gd name="T11" fmla="*/ 355 h 503"/>
                <a:gd name="T12" fmla="*/ 66 w 1212"/>
                <a:gd name="T13" fmla="*/ 385 h 503"/>
                <a:gd name="T14" fmla="*/ 9 w 1212"/>
                <a:gd name="T15" fmla="*/ 397 h 503"/>
                <a:gd name="T16" fmla="*/ 12 w 1212"/>
                <a:gd name="T17" fmla="*/ 442 h 503"/>
                <a:gd name="T18" fmla="*/ 58 w 1212"/>
                <a:gd name="T19" fmla="*/ 439 h 503"/>
                <a:gd name="T20" fmla="*/ 100 w 1212"/>
                <a:gd name="T21" fmla="*/ 412 h 503"/>
                <a:gd name="T22" fmla="*/ 195 w 1212"/>
                <a:gd name="T23" fmla="*/ 474 h 503"/>
                <a:gd name="T24" fmla="*/ 203 w 1212"/>
                <a:gd name="T25" fmla="*/ 418 h 503"/>
                <a:gd name="T26" fmla="*/ 254 w 1212"/>
                <a:gd name="T27" fmla="*/ 346 h 503"/>
                <a:gd name="T28" fmla="*/ 477 w 1212"/>
                <a:gd name="T29" fmla="*/ 172 h 503"/>
                <a:gd name="T30" fmla="*/ 801 w 1212"/>
                <a:gd name="T31" fmla="*/ 282 h 503"/>
                <a:gd name="T32" fmla="*/ 1064 w 1212"/>
                <a:gd name="T33" fmla="*/ 487 h 503"/>
                <a:gd name="T34" fmla="*/ 1141 w 1212"/>
                <a:gd name="T35" fmla="*/ 377 h 503"/>
                <a:gd name="T36" fmla="*/ 1206 w 1212"/>
                <a:gd name="T37" fmla="*/ 260 h 503"/>
                <a:gd name="T38" fmla="*/ 1174 w 1212"/>
                <a:gd name="T39" fmla="*/ 157 h 503"/>
                <a:gd name="T40" fmla="*/ 1148 w 1212"/>
                <a:gd name="T41" fmla="*/ 234 h 503"/>
                <a:gd name="T42" fmla="*/ 1061 w 1212"/>
                <a:gd name="T43" fmla="*/ 405 h 503"/>
                <a:gd name="T44" fmla="*/ 1005 w 1212"/>
                <a:gd name="T45" fmla="*/ 344 h 503"/>
                <a:gd name="T46" fmla="*/ 725 w 1212"/>
                <a:gd name="T47" fmla="*/ 81 h 503"/>
                <a:gd name="T48" fmla="*/ 641 w 1212"/>
                <a:gd name="T49" fmla="*/ 81 h 503"/>
                <a:gd name="T50" fmla="*/ 630 w 1212"/>
                <a:gd name="T51" fmla="*/ 12 h 503"/>
                <a:gd name="T52" fmla="*/ 550 w 1212"/>
                <a:gd name="T53" fmla="*/ 8 h 503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212" h="503">
                  <a:moveTo>
                    <a:pt x="550" y="8"/>
                  </a:moveTo>
                  <a:cubicBezTo>
                    <a:pt x="533" y="18"/>
                    <a:pt x="562" y="67"/>
                    <a:pt x="550" y="81"/>
                  </a:cubicBezTo>
                  <a:cubicBezTo>
                    <a:pt x="537" y="94"/>
                    <a:pt x="537" y="44"/>
                    <a:pt x="477" y="88"/>
                  </a:cubicBezTo>
                  <a:cubicBezTo>
                    <a:pt x="418" y="132"/>
                    <a:pt x="246" y="297"/>
                    <a:pt x="192" y="344"/>
                  </a:cubicBezTo>
                  <a:cubicBezTo>
                    <a:pt x="137" y="391"/>
                    <a:pt x="162" y="368"/>
                    <a:pt x="149" y="370"/>
                  </a:cubicBezTo>
                  <a:cubicBezTo>
                    <a:pt x="137" y="372"/>
                    <a:pt x="129" y="353"/>
                    <a:pt x="115" y="355"/>
                  </a:cubicBezTo>
                  <a:cubicBezTo>
                    <a:pt x="101" y="357"/>
                    <a:pt x="84" y="378"/>
                    <a:pt x="66" y="385"/>
                  </a:cubicBezTo>
                  <a:cubicBezTo>
                    <a:pt x="48" y="392"/>
                    <a:pt x="17" y="387"/>
                    <a:pt x="9" y="397"/>
                  </a:cubicBezTo>
                  <a:cubicBezTo>
                    <a:pt x="0" y="406"/>
                    <a:pt x="4" y="435"/>
                    <a:pt x="12" y="442"/>
                  </a:cubicBezTo>
                  <a:cubicBezTo>
                    <a:pt x="20" y="450"/>
                    <a:pt x="44" y="444"/>
                    <a:pt x="58" y="439"/>
                  </a:cubicBezTo>
                  <a:cubicBezTo>
                    <a:pt x="72" y="434"/>
                    <a:pt x="77" y="407"/>
                    <a:pt x="100" y="412"/>
                  </a:cubicBezTo>
                  <a:cubicBezTo>
                    <a:pt x="123" y="418"/>
                    <a:pt x="178" y="473"/>
                    <a:pt x="195" y="474"/>
                  </a:cubicBezTo>
                  <a:cubicBezTo>
                    <a:pt x="212" y="475"/>
                    <a:pt x="193" y="440"/>
                    <a:pt x="203" y="418"/>
                  </a:cubicBezTo>
                  <a:cubicBezTo>
                    <a:pt x="213" y="397"/>
                    <a:pt x="209" y="387"/>
                    <a:pt x="254" y="346"/>
                  </a:cubicBezTo>
                  <a:cubicBezTo>
                    <a:pt x="300" y="305"/>
                    <a:pt x="387" y="183"/>
                    <a:pt x="477" y="172"/>
                  </a:cubicBezTo>
                  <a:cubicBezTo>
                    <a:pt x="568" y="162"/>
                    <a:pt x="703" y="230"/>
                    <a:pt x="801" y="282"/>
                  </a:cubicBezTo>
                  <a:cubicBezTo>
                    <a:pt x="899" y="334"/>
                    <a:pt x="1007" y="471"/>
                    <a:pt x="1064" y="487"/>
                  </a:cubicBezTo>
                  <a:cubicBezTo>
                    <a:pt x="1121" y="503"/>
                    <a:pt x="1117" y="415"/>
                    <a:pt x="1141" y="377"/>
                  </a:cubicBezTo>
                  <a:cubicBezTo>
                    <a:pt x="1165" y="339"/>
                    <a:pt x="1200" y="297"/>
                    <a:pt x="1206" y="260"/>
                  </a:cubicBezTo>
                  <a:cubicBezTo>
                    <a:pt x="1212" y="223"/>
                    <a:pt x="1184" y="161"/>
                    <a:pt x="1174" y="157"/>
                  </a:cubicBezTo>
                  <a:cubicBezTo>
                    <a:pt x="1164" y="153"/>
                    <a:pt x="1167" y="193"/>
                    <a:pt x="1148" y="234"/>
                  </a:cubicBezTo>
                  <a:cubicBezTo>
                    <a:pt x="1129" y="275"/>
                    <a:pt x="1085" y="387"/>
                    <a:pt x="1061" y="405"/>
                  </a:cubicBezTo>
                  <a:cubicBezTo>
                    <a:pt x="1037" y="423"/>
                    <a:pt x="1061" y="398"/>
                    <a:pt x="1005" y="344"/>
                  </a:cubicBezTo>
                  <a:cubicBezTo>
                    <a:pt x="949" y="290"/>
                    <a:pt x="786" y="125"/>
                    <a:pt x="725" y="81"/>
                  </a:cubicBezTo>
                  <a:cubicBezTo>
                    <a:pt x="664" y="37"/>
                    <a:pt x="657" y="92"/>
                    <a:pt x="641" y="81"/>
                  </a:cubicBezTo>
                  <a:cubicBezTo>
                    <a:pt x="625" y="69"/>
                    <a:pt x="645" y="24"/>
                    <a:pt x="630" y="12"/>
                  </a:cubicBezTo>
                  <a:cubicBezTo>
                    <a:pt x="615" y="0"/>
                    <a:pt x="566" y="9"/>
                    <a:pt x="550" y="8"/>
                  </a:cubicBezTo>
                  <a:close/>
                </a:path>
              </a:pathLst>
            </a:custGeom>
            <a:gradFill rotWithShape="0">
              <a:gsLst>
                <a:gs pos="0">
                  <a:srgbClr val="A5826A"/>
                </a:gs>
                <a:gs pos="100000">
                  <a:srgbClr val="C5A074"/>
                </a:gs>
              </a:gsLst>
              <a:lin ang="189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grpSp>
          <p:nvGrpSpPr>
            <p:cNvPr id="15" name="Group 130">
              <a:extLst>
                <a:ext uri="{FF2B5EF4-FFF2-40B4-BE49-F238E27FC236}">
                  <a16:creationId xmlns:a16="http://schemas.microsoft.com/office/drawing/2014/main" id="{7B1BA54D-4D0A-250E-EBB7-0F61244313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7" y="1420"/>
              <a:ext cx="806" cy="719"/>
              <a:chOff x="1743" y="963"/>
              <a:chExt cx="1128" cy="1006"/>
            </a:xfrm>
          </p:grpSpPr>
          <p:grpSp>
            <p:nvGrpSpPr>
              <p:cNvPr id="46" name="Group 131">
                <a:extLst>
                  <a:ext uri="{FF2B5EF4-FFF2-40B4-BE49-F238E27FC236}">
                    <a16:creationId xmlns:a16="http://schemas.microsoft.com/office/drawing/2014/main" id="{282B5835-AD4B-A1DB-360D-24EFE4921D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43" y="963"/>
                <a:ext cx="1128" cy="1006"/>
                <a:chOff x="855" y="911"/>
                <a:chExt cx="1128" cy="1006"/>
              </a:xfrm>
            </p:grpSpPr>
            <p:sp>
              <p:nvSpPr>
                <p:cNvPr id="55" name="Freeform 132">
                  <a:extLst>
                    <a:ext uri="{FF2B5EF4-FFF2-40B4-BE49-F238E27FC236}">
                      <a16:creationId xmlns:a16="http://schemas.microsoft.com/office/drawing/2014/main" id="{3FCBA5A6-C90E-C74E-3997-94E5CB6FA7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9" y="1499"/>
                  <a:ext cx="194" cy="228"/>
                </a:xfrm>
                <a:custGeom>
                  <a:avLst/>
                  <a:gdLst>
                    <a:gd name="T0" fmla="*/ 39 w 194"/>
                    <a:gd name="T1" fmla="*/ 29 h 228"/>
                    <a:gd name="T2" fmla="*/ 151 w 194"/>
                    <a:gd name="T3" fmla="*/ 29 h 228"/>
                    <a:gd name="T4" fmla="*/ 191 w 194"/>
                    <a:gd name="T5" fmla="*/ 109 h 228"/>
                    <a:gd name="T6" fmla="*/ 135 w 194"/>
                    <a:gd name="T7" fmla="*/ 197 h 228"/>
                    <a:gd name="T8" fmla="*/ 15 w 194"/>
                    <a:gd name="T9" fmla="*/ 201 h 228"/>
                    <a:gd name="T10" fmla="*/ 39 w 194"/>
                    <a:gd name="T11" fmla="*/ 29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94" h="228">
                      <a:moveTo>
                        <a:pt x="39" y="29"/>
                      </a:moveTo>
                      <a:cubicBezTo>
                        <a:pt x="62" y="0"/>
                        <a:pt x="126" y="16"/>
                        <a:pt x="151" y="29"/>
                      </a:cubicBezTo>
                      <a:cubicBezTo>
                        <a:pt x="176" y="42"/>
                        <a:pt x="194" y="81"/>
                        <a:pt x="191" y="109"/>
                      </a:cubicBezTo>
                      <a:cubicBezTo>
                        <a:pt x="188" y="137"/>
                        <a:pt x="164" y="182"/>
                        <a:pt x="135" y="197"/>
                      </a:cubicBezTo>
                      <a:cubicBezTo>
                        <a:pt x="106" y="212"/>
                        <a:pt x="30" y="228"/>
                        <a:pt x="15" y="201"/>
                      </a:cubicBezTo>
                      <a:cubicBezTo>
                        <a:pt x="0" y="174"/>
                        <a:pt x="16" y="58"/>
                        <a:pt x="39" y="2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C7A275"/>
                    </a:gs>
                    <a:gs pos="100000">
                      <a:srgbClr val="A78069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702030302020204" pitchFamily="66" charset="0"/>
                  </a:endParaRPr>
                </a:p>
              </p:txBody>
            </p:sp>
            <p:grpSp>
              <p:nvGrpSpPr>
                <p:cNvPr id="56" name="Group 133">
                  <a:extLst>
                    <a:ext uri="{FF2B5EF4-FFF2-40B4-BE49-F238E27FC236}">
                      <a16:creationId xmlns:a16="http://schemas.microsoft.com/office/drawing/2014/main" id="{1665CFAB-691D-F813-2931-34DA67359DD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55" y="911"/>
                  <a:ext cx="1036" cy="1006"/>
                  <a:chOff x="1259" y="1131"/>
                  <a:chExt cx="1036" cy="1006"/>
                </a:xfrm>
              </p:grpSpPr>
              <p:sp>
                <p:nvSpPr>
                  <p:cNvPr id="57" name="Freeform 134">
                    <a:extLst>
                      <a:ext uri="{FF2B5EF4-FFF2-40B4-BE49-F238E27FC236}">
                        <a16:creationId xmlns:a16="http://schemas.microsoft.com/office/drawing/2014/main" id="{1B899995-DC4B-E2C6-C6CF-5697A93C10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59" y="1619"/>
                    <a:ext cx="200" cy="235"/>
                  </a:xfrm>
                  <a:custGeom>
                    <a:avLst/>
                    <a:gdLst>
                      <a:gd name="T0" fmla="*/ 169 w 200"/>
                      <a:gd name="T1" fmla="*/ 21 h 235"/>
                      <a:gd name="T2" fmla="*/ 69 w 200"/>
                      <a:gd name="T3" fmla="*/ 33 h 235"/>
                      <a:gd name="T4" fmla="*/ 5 w 200"/>
                      <a:gd name="T5" fmla="*/ 117 h 235"/>
                      <a:gd name="T6" fmla="*/ 41 w 200"/>
                      <a:gd name="T7" fmla="*/ 209 h 235"/>
                      <a:gd name="T8" fmla="*/ 153 w 200"/>
                      <a:gd name="T9" fmla="*/ 233 h 235"/>
                      <a:gd name="T10" fmla="*/ 193 w 200"/>
                      <a:gd name="T11" fmla="*/ 201 h 235"/>
                      <a:gd name="T12" fmla="*/ 193 w 200"/>
                      <a:gd name="T13" fmla="*/ 29 h 235"/>
                      <a:gd name="T14" fmla="*/ 169 w 200"/>
                      <a:gd name="T15" fmla="*/ 21 h 23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00" h="235">
                        <a:moveTo>
                          <a:pt x="169" y="21"/>
                        </a:moveTo>
                        <a:cubicBezTo>
                          <a:pt x="148" y="22"/>
                          <a:pt x="96" y="17"/>
                          <a:pt x="69" y="33"/>
                        </a:cubicBezTo>
                        <a:cubicBezTo>
                          <a:pt x="42" y="49"/>
                          <a:pt x="10" y="88"/>
                          <a:pt x="5" y="117"/>
                        </a:cubicBezTo>
                        <a:cubicBezTo>
                          <a:pt x="0" y="146"/>
                          <a:pt x="16" y="190"/>
                          <a:pt x="41" y="209"/>
                        </a:cubicBezTo>
                        <a:cubicBezTo>
                          <a:pt x="66" y="228"/>
                          <a:pt x="128" y="234"/>
                          <a:pt x="153" y="233"/>
                        </a:cubicBezTo>
                        <a:cubicBezTo>
                          <a:pt x="178" y="232"/>
                          <a:pt x="186" y="235"/>
                          <a:pt x="193" y="201"/>
                        </a:cubicBezTo>
                        <a:cubicBezTo>
                          <a:pt x="200" y="167"/>
                          <a:pt x="199" y="58"/>
                          <a:pt x="193" y="29"/>
                        </a:cubicBezTo>
                        <a:cubicBezTo>
                          <a:pt x="187" y="0"/>
                          <a:pt x="190" y="19"/>
                          <a:pt x="169" y="21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C7A275"/>
                      </a:gs>
                      <a:gs pos="100000">
                        <a:srgbClr val="A78069"/>
                      </a:gs>
                    </a:gsLst>
                    <a:path path="rect">
                      <a:fillToRect l="50000" t="50000" r="50000" b="50000"/>
                    </a:path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58" name="Freeform 135">
                    <a:extLst>
                      <a:ext uri="{FF2B5EF4-FFF2-40B4-BE49-F238E27FC236}">
                        <a16:creationId xmlns:a16="http://schemas.microsoft.com/office/drawing/2014/main" id="{288BCA03-0D42-2E78-39B1-FBD91F4F192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34" y="1131"/>
                    <a:ext cx="861" cy="1006"/>
                  </a:xfrm>
                  <a:custGeom>
                    <a:avLst/>
                    <a:gdLst>
                      <a:gd name="T0" fmla="*/ 2 w 861"/>
                      <a:gd name="T1" fmla="*/ 577 h 1006"/>
                      <a:gd name="T2" fmla="*/ 10 w 861"/>
                      <a:gd name="T3" fmla="*/ 753 h 1006"/>
                      <a:gd name="T4" fmla="*/ 62 w 861"/>
                      <a:gd name="T5" fmla="*/ 881 h 1006"/>
                      <a:gd name="T6" fmla="*/ 206 w 861"/>
                      <a:gd name="T7" fmla="*/ 969 h 1006"/>
                      <a:gd name="T8" fmla="*/ 566 w 861"/>
                      <a:gd name="T9" fmla="*/ 977 h 1006"/>
                      <a:gd name="T10" fmla="*/ 762 w 861"/>
                      <a:gd name="T11" fmla="*/ 793 h 1006"/>
                      <a:gd name="T12" fmla="*/ 854 w 861"/>
                      <a:gd name="T13" fmla="*/ 329 h 1006"/>
                      <a:gd name="T14" fmla="*/ 718 w 861"/>
                      <a:gd name="T15" fmla="*/ 69 h 1006"/>
                      <a:gd name="T16" fmla="*/ 238 w 861"/>
                      <a:gd name="T17" fmla="*/ 25 h 1006"/>
                      <a:gd name="T18" fmla="*/ 42 w 861"/>
                      <a:gd name="T19" fmla="*/ 221 h 1006"/>
                      <a:gd name="T20" fmla="*/ 6 w 861"/>
                      <a:gd name="T21" fmla="*/ 621 h 1006"/>
                      <a:gd name="T22" fmla="*/ 2 w 861"/>
                      <a:gd name="T23" fmla="*/ 577 h 100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861" h="1006">
                        <a:moveTo>
                          <a:pt x="2" y="577"/>
                        </a:moveTo>
                        <a:cubicBezTo>
                          <a:pt x="3" y="599"/>
                          <a:pt x="0" y="702"/>
                          <a:pt x="10" y="753"/>
                        </a:cubicBezTo>
                        <a:cubicBezTo>
                          <a:pt x="20" y="804"/>
                          <a:pt x="29" y="845"/>
                          <a:pt x="62" y="881"/>
                        </a:cubicBezTo>
                        <a:cubicBezTo>
                          <a:pt x="95" y="917"/>
                          <a:pt x="122" y="953"/>
                          <a:pt x="206" y="969"/>
                        </a:cubicBezTo>
                        <a:cubicBezTo>
                          <a:pt x="290" y="985"/>
                          <a:pt x="473" y="1006"/>
                          <a:pt x="566" y="977"/>
                        </a:cubicBezTo>
                        <a:cubicBezTo>
                          <a:pt x="659" y="948"/>
                          <a:pt x="714" y="901"/>
                          <a:pt x="762" y="793"/>
                        </a:cubicBezTo>
                        <a:cubicBezTo>
                          <a:pt x="810" y="685"/>
                          <a:pt x="861" y="450"/>
                          <a:pt x="854" y="329"/>
                        </a:cubicBezTo>
                        <a:cubicBezTo>
                          <a:pt x="847" y="208"/>
                          <a:pt x="821" y="120"/>
                          <a:pt x="718" y="69"/>
                        </a:cubicBezTo>
                        <a:cubicBezTo>
                          <a:pt x="615" y="18"/>
                          <a:pt x="350" y="0"/>
                          <a:pt x="238" y="25"/>
                        </a:cubicBezTo>
                        <a:cubicBezTo>
                          <a:pt x="126" y="50"/>
                          <a:pt x="81" y="122"/>
                          <a:pt x="42" y="221"/>
                        </a:cubicBezTo>
                        <a:cubicBezTo>
                          <a:pt x="3" y="320"/>
                          <a:pt x="11" y="560"/>
                          <a:pt x="6" y="621"/>
                        </a:cubicBezTo>
                        <a:cubicBezTo>
                          <a:pt x="1" y="682"/>
                          <a:pt x="1" y="555"/>
                          <a:pt x="2" y="577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C7A275"/>
                      </a:gs>
                      <a:gs pos="100000">
                        <a:srgbClr val="A78069"/>
                      </a:gs>
                    </a:gsLst>
                    <a:path path="rect">
                      <a:fillToRect l="50000" t="50000" r="50000" b="50000"/>
                    </a:path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</a:endParaRPr>
                  </a:p>
                </p:txBody>
              </p:sp>
            </p:grpSp>
          </p:grpSp>
          <p:grpSp>
            <p:nvGrpSpPr>
              <p:cNvPr id="47" name="Group 136">
                <a:extLst>
                  <a:ext uri="{FF2B5EF4-FFF2-40B4-BE49-F238E27FC236}">
                    <a16:creationId xmlns:a16="http://schemas.microsoft.com/office/drawing/2014/main" id="{F9915C69-49CB-BDAF-C094-0A774518C3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57" y="1389"/>
                <a:ext cx="711" cy="223"/>
                <a:chOff x="1957" y="1381"/>
                <a:chExt cx="711" cy="223"/>
              </a:xfrm>
            </p:grpSpPr>
            <p:grpSp>
              <p:nvGrpSpPr>
                <p:cNvPr id="48" name="Group 137">
                  <a:extLst>
                    <a:ext uri="{FF2B5EF4-FFF2-40B4-BE49-F238E27FC236}">
                      <a16:creationId xmlns:a16="http://schemas.microsoft.com/office/drawing/2014/main" id="{5DF33C7D-00C3-D9A2-CC08-C3D1E34AE47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72" y="1412"/>
                  <a:ext cx="656" cy="192"/>
                  <a:chOff x="1972" y="1416"/>
                  <a:chExt cx="656" cy="192"/>
                </a:xfrm>
              </p:grpSpPr>
              <p:sp>
                <p:nvSpPr>
                  <p:cNvPr id="51" name="Oval 138">
                    <a:extLst>
                      <a:ext uri="{FF2B5EF4-FFF2-40B4-BE49-F238E27FC236}">
                        <a16:creationId xmlns:a16="http://schemas.microsoft.com/office/drawing/2014/main" id="{42EB437B-E0B9-59B0-97F7-DA1A24682FF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6" y="1464"/>
                    <a:ext cx="152" cy="1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5F6F4"/>
                      </a:gs>
                      <a:gs pos="100000">
                        <a:srgbClr val="E6E7E5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24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52" name="Oval 139">
                    <a:extLst>
                      <a:ext uri="{FF2B5EF4-FFF2-40B4-BE49-F238E27FC236}">
                        <a16:creationId xmlns:a16="http://schemas.microsoft.com/office/drawing/2014/main" id="{4876A595-3FCB-8EE8-9FE1-D0DEC985698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72" y="1416"/>
                    <a:ext cx="152" cy="1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5F6F4"/>
                      </a:gs>
                      <a:gs pos="100000">
                        <a:srgbClr val="E6E7E5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24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53" name="Oval 140">
                    <a:extLst>
                      <a:ext uri="{FF2B5EF4-FFF2-40B4-BE49-F238E27FC236}">
                        <a16:creationId xmlns:a16="http://schemas.microsoft.com/office/drawing/2014/main" id="{CD9CD1B7-68EE-B901-EB4F-39650F90DEF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32" y="1520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24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54" name="Oval 141">
                    <a:extLst>
                      <a:ext uri="{FF2B5EF4-FFF2-40B4-BE49-F238E27FC236}">
                        <a16:creationId xmlns:a16="http://schemas.microsoft.com/office/drawing/2014/main" id="{E9A6CADF-259F-5A6C-9D25-F4045C2DED6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28" y="1472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" panose="02020603050405020304" pitchFamily="18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24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</a:endParaRPr>
                  </a:p>
                </p:txBody>
              </p:sp>
            </p:grpSp>
            <p:sp>
              <p:nvSpPr>
                <p:cNvPr id="49" name="Freeform 142">
                  <a:extLst>
                    <a:ext uri="{FF2B5EF4-FFF2-40B4-BE49-F238E27FC236}">
                      <a16:creationId xmlns:a16="http://schemas.microsoft.com/office/drawing/2014/main" id="{BAC99CE7-AAEC-8511-8444-AEACE46E86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1" y="1421"/>
                  <a:ext cx="257" cy="74"/>
                </a:xfrm>
                <a:custGeom>
                  <a:avLst/>
                  <a:gdLst>
                    <a:gd name="T0" fmla="*/ 13 w 257"/>
                    <a:gd name="T1" fmla="*/ 19 h 74"/>
                    <a:gd name="T2" fmla="*/ 41 w 257"/>
                    <a:gd name="T3" fmla="*/ 67 h 74"/>
                    <a:gd name="T4" fmla="*/ 133 w 257"/>
                    <a:gd name="T5" fmla="*/ 63 h 74"/>
                    <a:gd name="T6" fmla="*/ 253 w 257"/>
                    <a:gd name="T7" fmla="*/ 7 h 74"/>
                    <a:gd name="T8" fmla="*/ 109 w 257"/>
                    <a:gd name="T9" fmla="*/ 23 h 74"/>
                    <a:gd name="T10" fmla="*/ 13 w 257"/>
                    <a:gd name="T11" fmla="*/ 19 h 7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57" h="74">
                      <a:moveTo>
                        <a:pt x="13" y="19"/>
                      </a:moveTo>
                      <a:cubicBezTo>
                        <a:pt x="0" y="29"/>
                        <a:pt x="21" y="60"/>
                        <a:pt x="41" y="67"/>
                      </a:cubicBezTo>
                      <a:cubicBezTo>
                        <a:pt x="61" y="74"/>
                        <a:pt x="98" y="73"/>
                        <a:pt x="133" y="63"/>
                      </a:cubicBezTo>
                      <a:cubicBezTo>
                        <a:pt x="168" y="53"/>
                        <a:pt x="257" y="14"/>
                        <a:pt x="253" y="7"/>
                      </a:cubicBezTo>
                      <a:cubicBezTo>
                        <a:pt x="249" y="0"/>
                        <a:pt x="149" y="21"/>
                        <a:pt x="109" y="23"/>
                      </a:cubicBezTo>
                      <a:cubicBezTo>
                        <a:pt x="69" y="25"/>
                        <a:pt x="33" y="20"/>
                        <a:pt x="13" y="1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50" name="Freeform 143">
                  <a:extLst>
                    <a:ext uri="{FF2B5EF4-FFF2-40B4-BE49-F238E27FC236}">
                      <a16:creationId xmlns:a16="http://schemas.microsoft.com/office/drawing/2014/main" id="{D96187D2-BB4E-9301-F781-E89B19B84F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7" y="1381"/>
                  <a:ext cx="240" cy="77"/>
                </a:xfrm>
                <a:custGeom>
                  <a:avLst/>
                  <a:gdLst>
                    <a:gd name="T0" fmla="*/ 7 w 240"/>
                    <a:gd name="T1" fmla="*/ 3 h 77"/>
                    <a:gd name="T2" fmla="*/ 75 w 240"/>
                    <a:gd name="T3" fmla="*/ 51 h 77"/>
                    <a:gd name="T4" fmla="*/ 191 w 240"/>
                    <a:gd name="T5" fmla="*/ 75 h 77"/>
                    <a:gd name="T6" fmla="*/ 219 w 240"/>
                    <a:gd name="T7" fmla="*/ 63 h 77"/>
                    <a:gd name="T8" fmla="*/ 223 w 240"/>
                    <a:gd name="T9" fmla="*/ 39 h 77"/>
                    <a:gd name="T10" fmla="*/ 115 w 240"/>
                    <a:gd name="T11" fmla="*/ 35 h 77"/>
                    <a:gd name="T12" fmla="*/ 7 w 240"/>
                    <a:gd name="T13" fmla="*/ 3 h 7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40" h="77">
                      <a:moveTo>
                        <a:pt x="7" y="3"/>
                      </a:moveTo>
                      <a:cubicBezTo>
                        <a:pt x="0" y="6"/>
                        <a:pt x="44" y="39"/>
                        <a:pt x="75" y="51"/>
                      </a:cubicBezTo>
                      <a:cubicBezTo>
                        <a:pt x="106" y="63"/>
                        <a:pt x="167" y="73"/>
                        <a:pt x="191" y="75"/>
                      </a:cubicBezTo>
                      <a:cubicBezTo>
                        <a:pt x="215" y="77"/>
                        <a:pt x="214" y="69"/>
                        <a:pt x="219" y="63"/>
                      </a:cubicBezTo>
                      <a:cubicBezTo>
                        <a:pt x="224" y="57"/>
                        <a:pt x="240" y="44"/>
                        <a:pt x="223" y="39"/>
                      </a:cubicBezTo>
                      <a:cubicBezTo>
                        <a:pt x="206" y="34"/>
                        <a:pt x="150" y="42"/>
                        <a:pt x="115" y="35"/>
                      </a:cubicBezTo>
                      <a:cubicBezTo>
                        <a:pt x="80" y="28"/>
                        <a:pt x="14" y="0"/>
                        <a:pt x="7" y="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702030302020204" pitchFamily="66" charset="0"/>
                  </a:endParaRPr>
                </a:p>
              </p:txBody>
            </p:sp>
          </p:grpSp>
        </p:grpSp>
        <p:sp>
          <p:nvSpPr>
            <p:cNvPr id="16" name="Freeform 144">
              <a:extLst>
                <a:ext uri="{FF2B5EF4-FFF2-40B4-BE49-F238E27FC236}">
                  <a16:creationId xmlns:a16="http://schemas.microsoft.com/office/drawing/2014/main" id="{9D9B2B75-5E97-A060-E7A0-4E5D0CEEF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0" y="1335"/>
              <a:ext cx="820" cy="606"/>
            </a:xfrm>
            <a:custGeom>
              <a:avLst/>
              <a:gdLst>
                <a:gd name="T0" fmla="*/ 246 w 1149"/>
                <a:gd name="T1" fmla="*/ 6 h 848"/>
                <a:gd name="T2" fmla="*/ 151 w 1149"/>
                <a:gd name="T3" fmla="*/ 65 h 848"/>
                <a:gd name="T4" fmla="*/ 109 w 1149"/>
                <a:gd name="T5" fmla="*/ 24 h 848"/>
                <a:gd name="T6" fmla="*/ 44 w 1149"/>
                <a:gd name="T7" fmla="*/ 16 h 848"/>
                <a:gd name="T8" fmla="*/ 91 w 1149"/>
                <a:gd name="T9" fmla="*/ 45 h 848"/>
                <a:gd name="T10" fmla="*/ 101 w 1149"/>
                <a:gd name="T11" fmla="*/ 71 h 848"/>
                <a:gd name="T12" fmla="*/ 97 w 1149"/>
                <a:gd name="T13" fmla="*/ 104 h 848"/>
                <a:gd name="T14" fmla="*/ 14 w 1149"/>
                <a:gd name="T15" fmla="*/ 133 h 848"/>
                <a:gd name="T16" fmla="*/ 16 w 1149"/>
                <a:gd name="T17" fmla="*/ 253 h 848"/>
                <a:gd name="T18" fmla="*/ 42 w 1149"/>
                <a:gd name="T19" fmla="*/ 221 h 848"/>
                <a:gd name="T20" fmla="*/ 83 w 1149"/>
                <a:gd name="T21" fmla="*/ 190 h 848"/>
                <a:gd name="T22" fmla="*/ 59 w 1149"/>
                <a:gd name="T23" fmla="*/ 239 h 848"/>
                <a:gd name="T24" fmla="*/ 61 w 1149"/>
                <a:gd name="T25" fmla="*/ 323 h 848"/>
                <a:gd name="T26" fmla="*/ 89 w 1149"/>
                <a:gd name="T27" fmla="*/ 286 h 848"/>
                <a:gd name="T28" fmla="*/ 203 w 1149"/>
                <a:gd name="T29" fmla="*/ 202 h 848"/>
                <a:gd name="T30" fmla="*/ 177 w 1149"/>
                <a:gd name="T31" fmla="*/ 255 h 848"/>
                <a:gd name="T32" fmla="*/ 168 w 1149"/>
                <a:gd name="T33" fmla="*/ 298 h 848"/>
                <a:gd name="T34" fmla="*/ 171 w 1149"/>
                <a:gd name="T35" fmla="*/ 325 h 848"/>
                <a:gd name="T36" fmla="*/ 185 w 1149"/>
                <a:gd name="T37" fmla="*/ 335 h 848"/>
                <a:gd name="T38" fmla="*/ 201 w 1149"/>
                <a:gd name="T39" fmla="*/ 307 h 848"/>
                <a:gd name="T40" fmla="*/ 291 w 1149"/>
                <a:gd name="T41" fmla="*/ 221 h 848"/>
                <a:gd name="T42" fmla="*/ 289 w 1149"/>
                <a:gd name="T43" fmla="*/ 257 h 848"/>
                <a:gd name="T44" fmla="*/ 325 w 1149"/>
                <a:gd name="T45" fmla="*/ 323 h 848"/>
                <a:gd name="T46" fmla="*/ 354 w 1149"/>
                <a:gd name="T47" fmla="*/ 267 h 848"/>
                <a:gd name="T48" fmla="*/ 399 w 1149"/>
                <a:gd name="T49" fmla="*/ 237 h 848"/>
                <a:gd name="T50" fmla="*/ 440 w 1149"/>
                <a:gd name="T51" fmla="*/ 319 h 848"/>
                <a:gd name="T52" fmla="*/ 478 w 1149"/>
                <a:gd name="T53" fmla="*/ 284 h 848"/>
                <a:gd name="T54" fmla="*/ 460 w 1149"/>
                <a:gd name="T55" fmla="*/ 419 h 848"/>
                <a:gd name="T56" fmla="*/ 495 w 1149"/>
                <a:gd name="T57" fmla="*/ 369 h 848"/>
                <a:gd name="T58" fmla="*/ 511 w 1149"/>
                <a:gd name="T59" fmla="*/ 374 h 848"/>
                <a:gd name="T60" fmla="*/ 535 w 1149"/>
                <a:gd name="T61" fmla="*/ 382 h 848"/>
                <a:gd name="T62" fmla="*/ 537 w 1149"/>
                <a:gd name="T63" fmla="*/ 368 h 848"/>
                <a:gd name="T64" fmla="*/ 568 w 1149"/>
                <a:gd name="T65" fmla="*/ 164 h 848"/>
                <a:gd name="T66" fmla="*/ 433 w 1149"/>
                <a:gd name="T67" fmla="*/ 29 h 848"/>
                <a:gd name="T68" fmla="*/ 246 w 1149"/>
                <a:gd name="T69" fmla="*/ 6 h 84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49" h="848">
                  <a:moveTo>
                    <a:pt x="483" y="12"/>
                  </a:moveTo>
                  <a:cubicBezTo>
                    <a:pt x="390" y="24"/>
                    <a:pt x="340" y="122"/>
                    <a:pt x="295" y="128"/>
                  </a:cubicBezTo>
                  <a:cubicBezTo>
                    <a:pt x="250" y="134"/>
                    <a:pt x="250" y="64"/>
                    <a:pt x="215" y="48"/>
                  </a:cubicBezTo>
                  <a:cubicBezTo>
                    <a:pt x="180" y="32"/>
                    <a:pt x="93" y="25"/>
                    <a:pt x="87" y="32"/>
                  </a:cubicBezTo>
                  <a:cubicBezTo>
                    <a:pt x="81" y="39"/>
                    <a:pt x="160" y="70"/>
                    <a:pt x="179" y="88"/>
                  </a:cubicBezTo>
                  <a:cubicBezTo>
                    <a:pt x="198" y="106"/>
                    <a:pt x="197" y="121"/>
                    <a:pt x="199" y="140"/>
                  </a:cubicBezTo>
                  <a:cubicBezTo>
                    <a:pt x="201" y="159"/>
                    <a:pt x="220" y="184"/>
                    <a:pt x="191" y="204"/>
                  </a:cubicBezTo>
                  <a:cubicBezTo>
                    <a:pt x="162" y="224"/>
                    <a:pt x="54" y="211"/>
                    <a:pt x="27" y="260"/>
                  </a:cubicBezTo>
                  <a:cubicBezTo>
                    <a:pt x="0" y="309"/>
                    <a:pt x="22" y="468"/>
                    <a:pt x="31" y="496"/>
                  </a:cubicBezTo>
                  <a:cubicBezTo>
                    <a:pt x="40" y="524"/>
                    <a:pt x="61" y="453"/>
                    <a:pt x="83" y="432"/>
                  </a:cubicBezTo>
                  <a:cubicBezTo>
                    <a:pt x="105" y="411"/>
                    <a:pt x="158" y="366"/>
                    <a:pt x="163" y="372"/>
                  </a:cubicBezTo>
                  <a:cubicBezTo>
                    <a:pt x="168" y="378"/>
                    <a:pt x="122" y="425"/>
                    <a:pt x="115" y="468"/>
                  </a:cubicBezTo>
                  <a:cubicBezTo>
                    <a:pt x="108" y="511"/>
                    <a:pt x="109" y="617"/>
                    <a:pt x="119" y="632"/>
                  </a:cubicBezTo>
                  <a:cubicBezTo>
                    <a:pt x="129" y="647"/>
                    <a:pt x="128" y="599"/>
                    <a:pt x="175" y="560"/>
                  </a:cubicBezTo>
                  <a:cubicBezTo>
                    <a:pt x="222" y="521"/>
                    <a:pt x="370" y="406"/>
                    <a:pt x="399" y="396"/>
                  </a:cubicBezTo>
                  <a:cubicBezTo>
                    <a:pt x="428" y="386"/>
                    <a:pt x="358" y="469"/>
                    <a:pt x="347" y="500"/>
                  </a:cubicBezTo>
                  <a:cubicBezTo>
                    <a:pt x="336" y="531"/>
                    <a:pt x="333" y="561"/>
                    <a:pt x="331" y="584"/>
                  </a:cubicBezTo>
                  <a:cubicBezTo>
                    <a:pt x="329" y="607"/>
                    <a:pt x="330" y="624"/>
                    <a:pt x="335" y="636"/>
                  </a:cubicBezTo>
                  <a:cubicBezTo>
                    <a:pt x="340" y="648"/>
                    <a:pt x="353" y="662"/>
                    <a:pt x="363" y="656"/>
                  </a:cubicBezTo>
                  <a:cubicBezTo>
                    <a:pt x="373" y="650"/>
                    <a:pt x="360" y="637"/>
                    <a:pt x="395" y="600"/>
                  </a:cubicBezTo>
                  <a:cubicBezTo>
                    <a:pt x="430" y="563"/>
                    <a:pt x="542" y="448"/>
                    <a:pt x="571" y="432"/>
                  </a:cubicBezTo>
                  <a:cubicBezTo>
                    <a:pt x="600" y="416"/>
                    <a:pt x="556" y="471"/>
                    <a:pt x="567" y="504"/>
                  </a:cubicBezTo>
                  <a:cubicBezTo>
                    <a:pt x="578" y="537"/>
                    <a:pt x="618" y="629"/>
                    <a:pt x="639" y="632"/>
                  </a:cubicBezTo>
                  <a:cubicBezTo>
                    <a:pt x="660" y="635"/>
                    <a:pt x="671" y="552"/>
                    <a:pt x="695" y="524"/>
                  </a:cubicBezTo>
                  <a:cubicBezTo>
                    <a:pt x="719" y="496"/>
                    <a:pt x="755" y="447"/>
                    <a:pt x="783" y="464"/>
                  </a:cubicBezTo>
                  <a:cubicBezTo>
                    <a:pt x="811" y="481"/>
                    <a:pt x="837" y="609"/>
                    <a:pt x="863" y="624"/>
                  </a:cubicBezTo>
                  <a:cubicBezTo>
                    <a:pt x="889" y="639"/>
                    <a:pt x="932" y="523"/>
                    <a:pt x="939" y="556"/>
                  </a:cubicBezTo>
                  <a:cubicBezTo>
                    <a:pt x="946" y="589"/>
                    <a:pt x="898" y="792"/>
                    <a:pt x="903" y="820"/>
                  </a:cubicBezTo>
                  <a:cubicBezTo>
                    <a:pt x="908" y="848"/>
                    <a:pt x="954" y="739"/>
                    <a:pt x="971" y="724"/>
                  </a:cubicBezTo>
                  <a:cubicBezTo>
                    <a:pt x="988" y="709"/>
                    <a:pt x="990" y="728"/>
                    <a:pt x="1003" y="732"/>
                  </a:cubicBezTo>
                  <a:cubicBezTo>
                    <a:pt x="1016" y="736"/>
                    <a:pt x="1042" y="750"/>
                    <a:pt x="1051" y="748"/>
                  </a:cubicBezTo>
                  <a:cubicBezTo>
                    <a:pt x="1060" y="746"/>
                    <a:pt x="1044" y="791"/>
                    <a:pt x="1055" y="720"/>
                  </a:cubicBezTo>
                  <a:cubicBezTo>
                    <a:pt x="1066" y="649"/>
                    <a:pt x="1149" y="431"/>
                    <a:pt x="1115" y="320"/>
                  </a:cubicBezTo>
                  <a:cubicBezTo>
                    <a:pt x="1081" y="209"/>
                    <a:pt x="958" y="105"/>
                    <a:pt x="851" y="56"/>
                  </a:cubicBezTo>
                  <a:cubicBezTo>
                    <a:pt x="744" y="7"/>
                    <a:pt x="576" y="0"/>
                    <a:pt x="483" y="12"/>
                  </a:cubicBezTo>
                  <a:close/>
                </a:path>
              </a:pathLst>
            </a:custGeom>
            <a:gradFill rotWithShape="0">
              <a:gsLst>
                <a:gs pos="0">
                  <a:srgbClr val="321A04"/>
                </a:gs>
                <a:gs pos="100000">
                  <a:srgbClr val="000000"/>
                </a:gs>
              </a:gsLst>
              <a:lin ang="189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grpSp>
          <p:nvGrpSpPr>
            <p:cNvPr id="17" name="Group 145">
              <a:extLst>
                <a:ext uri="{FF2B5EF4-FFF2-40B4-BE49-F238E27FC236}">
                  <a16:creationId xmlns:a16="http://schemas.microsoft.com/office/drawing/2014/main" id="{406E5BC9-7AF4-D3A8-435E-A16EA812E5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0" y="1920"/>
              <a:ext cx="278" cy="139"/>
              <a:chOff x="2170" y="1651"/>
              <a:chExt cx="389" cy="194"/>
            </a:xfrm>
          </p:grpSpPr>
          <p:sp>
            <p:nvSpPr>
              <p:cNvPr id="44" name="Freeform 146">
                <a:extLst>
                  <a:ext uri="{FF2B5EF4-FFF2-40B4-BE49-F238E27FC236}">
                    <a16:creationId xmlns:a16="http://schemas.microsoft.com/office/drawing/2014/main" id="{0E7775B7-7BCF-2AFC-3E97-B241B14BF8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3" y="1703"/>
                <a:ext cx="126" cy="124"/>
              </a:xfrm>
              <a:custGeom>
                <a:avLst/>
                <a:gdLst>
                  <a:gd name="T0" fmla="*/ 3 w 126"/>
                  <a:gd name="T1" fmla="*/ 61 h 124"/>
                  <a:gd name="T2" fmla="*/ 47 w 126"/>
                  <a:gd name="T3" fmla="*/ 117 h 124"/>
                  <a:gd name="T4" fmla="*/ 115 w 126"/>
                  <a:gd name="T5" fmla="*/ 105 h 124"/>
                  <a:gd name="T6" fmla="*/ 115 w 126"/>
                  <a:gd name="T7" fmla="*/ 45 h 124"/>
                  <a:gd name="T8" fmla="*/ 67 w 126"/>
                  <a:gd name="T9" fmla="*/ 1 h 124"/>
                  <a:gd name="T10" fmla="*/ 3 w 126"/>
                  <a:gd name="T11" fmla="*/ 61 h 1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6" h="124">
                    <a:moveTo>
                      <a:pt x="3" y="61"/>
                    </a:moveTo>
                    <a:cubicBezTo>
                      <a:pt x="0" y="80"/>
                      <a:pt x="28" y="110"/>
                      <a:pt x="47" y="117"/>
                    </a:cubicBezTo>
                    <a:cubicBezTo>
                      <a:pt x="66" y="124"/>
                      <a:pt x="104" y="117"/>
                      <a:pt x="115" y="105"/>
                    </a:cubicBezTo>
                    <a:cubicBezTo>
                      <a:pt x="126" y="93"/>
                      <a:pt x="123" y="62"/>
                      <a:pt x="115" y="45"/>
                    </a:cubicBezTo>
                    <a:cubicBezTo>
                      <a:pt x="107" y="28"/>
                      <a:pt x="84" y="0"/>
                      <a:pt x="67" y="1"/>
                    </a:cubicBezTo>
                    <a:cubicBezTo>
                      <a:pt x="50" y="2"/>
                      <a:pt x="6" y="42"/>
                      <a:pt x="3" y="61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A51914"/>
                  </a:gs>
                  <a:gs pos="100000">
                    <a:srgbClr val="4C0C0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  <p:sp>
            <p:nvSpPr>
              <p:cNvPr id="45" name="Freeform 147">
                <a:extLst>
                  <a:ext uri="{FF2B5EF4-FFF2-40B4-BE49-F238E27FC236}">
                    <a16:creationId xmlns:a16="http://schemas.microsoft.com/office/drawing/2014/main" id="{83DADA52-0248-B7C8-02FF-A4CF1C276B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0" y="1651"/>
                <a:ext cx="363" cy="194"/>
              </a:xfrm>
              <a:custGeom>
                <a:avLst/>
                <a:gdLst>
                  <a:gd name="T0" fmla="*/ 6 w 363"/>
                  <a:gd name="T1" fmla="*/ 173 h 194"/>
                  <a:gd name="T2" fmla="*/ 126 w 363"/>
                  <a:gd name="T3" fmla="*/ 161 h 194"/>
                  <a:gd name="T4" fmla="*/ 266 w 363"/>
                  <a:gd name="T5" fmla="*/ 89 h 194"/>
                  <a:gd name="T6" fmla="*/ 358 w 363"/>
                  <a:gd name="T7" fmla="*/ 1 h 194"/>
                  <a:gd name="T8" fmla="*/ 298 w 363"/>
                  <a:gd name="T9" fmla="*/ 93 h 194"/>
                  <a:gd name="T10" fmla="*/ 198 w 363"/>
                  <a:gd name="T11" fmla="*/ 149 h 194"/>
                  <a:gd name="T12" fmla="*/ 90 w 363"/>
                  <a:gd name="T13" fmla="*/ 189 h 194"/>
                  <a:gd name="T14" fmla="*/ 6 w 363"/>
                  <a:gd name="T15" fmla="*/ 173 h 19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363" h="194">
                    <a:moveTo>
                      <a:pt x="6" y="173"/>
                    </a:moveTo>
                    <a:cubicBezTo>
                      <a:pt x="12" y="168"/>
                      <a:pt x="83" y="175"/>
                      <a:pt x="126" y="161"/>
                    </a:cubicBezTo>
                    <a:cubicBezTo>
                      <a:pt x="169" y="147"/>
                      <a:pt x="227" y="116"/>
                      <a:pt x="266" y="89"/>
                    </a:cubicBezTo>
                    <a:cubicBezTo>
                      <a:pt x="305" y="62"/>
                      <a:pt x="353" y="0"/>
                      <a:pt x="358" y="1"/>
                    </a:cubicBezTo>
                    <a:cubicBezTo>
                      <a:pt x="363" y="2"/>
                      <a:pt x="325" y="68"/>
                      <a:pt x="298" y="93"/>
                    </a:cubicBezTo>
                    <a:cubicBezTo>
                      <a:pt x="271" y="118"/>
                      <a:pt x="233" y="133"/>
                      <a:pt x="198" y="149"/>
                    </a:cubicBezTo>
                    <a:cubicBezTo>
                      <a:pt x="163" y="165"/>
                      <a:pt x="123" y="184"/>
                      <a:pt x="90" y="189"/>
                    </a:cubicBezTo>
                    <a:cubicBezTo>
                      <a:pt x="57" y="194"/>
                      <a:pt x="0" y="178"/>
                      <a:pt x="6" y="173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p:grpSp>
        <p:sp>
          <p:nvSpPr>
            <p:cNvPr id="18" name="Freeform 148">
              <a:extLst>
                <a:ext uri="{FF2B5EF4-FFF2-40B4-BE49-F238E27FC236}">
                  <a16:creationId xmlns:a16="http://schemas.microsoft.com/office/drawing/2014/main" id="{9374A75A-973E-1FBA-EC49-690DF7FED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8" y="1842"/>
              <a:ext cx="138" cy="130"/>
            </a:xfrm>
            <a:custGeom>
              <a:avLst/>
              <a:gdLst>
                <a:gd name="T0" fmla="*/ 18 w 194"/>
                <a:gd name="T1" fmla="*/ 12 h 182"/>
                <a:gd name="T2" fmla="*/ 33 w 194"/>
                <a:gd name="T3" fmla="*/ 3 h 182"/>
                <a:gd name="T4" fmla="*/ 5 w 194"/>
                <a:gd name="T5" fmla="*/ 24 h 182"/>
                <a:gd name="T6" fmla="*/ 8 w 194"/>
                <a:gd name="T7" fmla="*/ 64 h 182"/>
                <a:gd name="T8" fmla="*/ 41 w 194"/>
                <a:gd name="T9" fmla="*/ 89 h 182"/>
                <a:gd name="T10" fmla="*/ 79 w 194"/>
                <a:gd name="T11" fmla="*/ 89 h 182"/>
                <a:gd name="T12" fmla="*/ 97 w 194"/>
                <a:gd name="T13" fmla="*/ 69 h 182"/>
                <a:gd name="T14" fmla="*/ 85 w 194"/>
                <a:gd name="T15" fmla="*/ 78 h 182"/>
                <a:gd name="T16" fmla="*/ 63 w 194"/>
                <a:gd name="T17" fmla="*/ 89 h 182"/>
                <a:gd name="T18" fmla="*/ 36 w 194"/>
                <a:gd name="T19" fmla="*/ 85 h 182"/>
                <a:gd name="T20" fmla="*/ 19 w 194"/>
                <a:gd name="T21" fmla="*/ 79 h 182"/>
                <a:gd name="T22" fmla="*/ 3 w 194"/>
                <a:gd name="T23" fmla="*/ 57 h 182"/>
                <a:gd name="T24" fmla="*/ 1 w 194"/>
                <a:gd name="T25" fmla="*/ 43 h 182"/>
                <a:gd name="T26" fmla="*/ 5 w 194"/>
                <a:gd name="T27" fmla="*/ 28 h 182"/>
                <a:gd name="T28" fmla="*/ 17 w 194"/>
                <a:gd name="T29" fmla="*/ 14 h 182"/>
                <a:gd name="T30" fmla="*/ 31 w 194"/>
                <a:gd name="T31" fmla="*/ 7 h 182"/>
                <a:gd name="T32" fmla="*/ 45 w 194"/>
                <a:gd name="T33" fmla="*/ 5 h 182"/>
                <a:gd name="T34" fmla="*/ 59 w 194"/>
                <a:gd name="T35" fmla="*/ 5 h 182"/>
                <a:gd name="T36" fmla="*/ 80 w 194"/>
                <a:gd name="T37" fmla="*/ 10 h 182"/>
                <a:gd name="T38" fmla="*/ 68 w 194"/>
                <a:gd name="T39" fmla="*/ 2 h 182"/>
                <a:gd name="T40" fmla="*/ 43 w 194"/>
                <a:gd name="T41" fmla="*/ 1 h 182"/>
                <a:gd name="T42" fmla="*/ 28 w 194"/>
                <a:gd name="T43" fmla="*/ 7 h 182"/>
                <a:gd name="T44" fmla="*/ 18 w 194"/>
                <a:gd name="T45" fmla="*/ 12 h 18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94" h="182">
                  <a:moveTo>
                    <a:pt x="36" y="24"/>
                  </a:moveTo>
                  <a:cubicBezTo>
                    <a:pt x="37" y="23"/>
                    <a:pt x="68" y="2"/>
                    <a:pt x="64" y="6"/>
                  </a:cubicBezTo>
                  <a:cubicBezTo>
                    <a:pt x="60" y="10"/>
                    <a:pt x="18" y="28"/>
                    <a:pt x="10" y="48"/>
                  </a:cubicBezTo>
                  <a:cubicBezTo>
                    <a:pt x="2" y="68"/>
                    <a:pt x="4" y="105"/>
                    <a:pt x="16" y="126"/>
                  </a:cubicBezTo>
                  <a:cubicBezTo>
                    <a:pt x="28" y="147"/>
                    <a:pt x="57" y="166"/>
                    <a:pt x="80" y="174"/>
                  </a:cubicBezTo>
                  <a:cubicBezTo>
                    <a:pt x="103" y="182"/>
                    <a:pt x="138" y="181"/>
                    <a:pt x="156" y="174"/>
                  </a:cubicBezTo>
                  <a:cubicBezTo>
                    <a:pt x="174" y="167"/>
                    <a:pt x="190" y="138"/>
                    <a:pt x="192" y="134"/>
                  </a:cubicBezTo>
                  <a:cubicBezTo>
                    <a:pt x="194" y="130"/>
                    <a:pt x="179" y="145"/>
                    <a:pt x="168" y="152"/>
                  </a:cubicBezTo>
                  <a:cubicBezTo>
                    <a:pt x="157" y="159"/>
                    <a:pt x="140" y="172"/>
                    <a:pt x="124" y="174"/>
                  </a:cubicBezTo>
                  <a:cubicBezTo>
                    <a:pt x="108" y="176"/>
                    <a:pt x="86" y="169"/>
                    <a:pt x="72" y="166"/>
                  </a:cubicBezTo>
                  <a:cubicBezTo>
                    <a:pt x="58" y="163"/>
                    <a:pt x="49" y="163"/>
                    <a:pt x="38" y="154"/>
                  </a:cubicBezTo>
                  <a:cubicBezTo>
                    <a:pt x="27" y="145"/>
                    <a:pt x="12" y="124"/>
                    <a:pt x="6" y="112"/>
                  </a:cubicBezTo>
                  <a:cubicBezTo>
                    <a:pt x="0" y="100"/>
                    <a:pt x="1" y="94"/>
                    <a:pt x="2" y="84"/>
                  </a:cubicBezTo>
                  <a:cubicBezTo>
                    <a:pt x="3" y="74"/>
                    <a:pt x="5" y="63"/>
                    <a:pt x="10" y="54"/>
                  </a:cubicBezTo>
                  <a:cubicBezTo>
                    <a:pt x="15" y="45"/>
                    <a:pt x="25" y="35"/>
                    <a:pt x="34" y="28"/>
                  </a:cubicBezTo>
                  <a:cubicBezTo>
                    <a:pt x="43" y="21"/>
                    <a:pt x="53" y="17"/>
                    <a:pt x="62" y="14"/>
                  </a:cubicBezTo>
                  <a:cubicBezTo>
                    <a:pt x="71" y="11"/>
                    <a:pt x="79" y="11"/>
                    <a:pt x="88" y="10"/>
                  </a:cubicBezTo>
                  <a:cubicBezTo>
                    <a:pt x="97" y="9"/>
                    <a:pt x="104" y="8"/>
                    <a:pt x="116" y="10"/>
                  </a:cubicBezTo>
                  <a:cubicBezTo>
                    <a:pt x="128" y="12"/>
                    <a:pt x="155" y="21"/>
                    <a:pt x="158" y="20"/>
                  </a:cubicBezTo>
                  <a:cubicBezTo>
                    <a:pt x="161" y="19"/>
                    <a:pt x="146" y="7"/>
                    <a:pt x="134" y="4"/>
                  </a:cubicBezTo>
                  <a:cubicBezTo>
                    <a:pt x="122" y="1"/>
                    <a:pt x="99" y="0"/>
                    <a:pt x="86" y="2"/>
                  </a:cubicBezTo>
                  <a:cubicBezTo>
                    <a:pt x="73" y="4"/>
                    <a:pt x="64" y="10"/>
                    <a:pt x="56" y="14"/>
                  </a:cubicBezTo>
                  <a:cubicBezTo>
                    <a:pt x="48" y="18"/>
                    <a:pt x="35" y="25"/>
                    <a:pt x="36" y="24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19" name="Freeform 149">
              <a:extLst>
                <a:ext uri="{FF2B5EF4-FFF2-40B4-BE49-F238E27FC236}">
                  <a16:creationId xmlns:a16="http://schemas.microsoft.com/office/drawing/2014/main" id="{88FC3A14-F75A-A60F-C9DE-E4B092EAB3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0" y="1407"/>
              <a:ext cx="697" cy="458"/>
            </a:xfrm>
            <a:custGeom>
              <a:avLst/>
              <a:gdLst>
                <a:gd name="T0" fmla="*/ 54 w 976"/>
                <a:gd name="T1" fmla="*/ 42 h 641"/>
                <a:gd name="T2" fmla="*/ 104 w 976"/>
                <a:gd name="T3" fmla="*/ 77 h 641"/>
                <a:gd name="T4" fmla="*/ 228 w 976"/>
                <a:gd name="T5" fmla="*/ 67 h 641"/>
                <a:gd name="T6" fmla="*/ 316 w 976"/>
                <a:gd name="T7" fmla="*/ 94 h 641"/>
                <a:gd name="T8" fmla="*/ 423 w 976"/>
                <a:gd name="T9" fmla="*/ 124 h 641"/>
                <a:gd name="T10" fmla="*/ 446 w 976"/>
                <a:gd name="T11" fmla="*/ 279 h 641"/>
                <a:gd name="T12" fmla="*/ 434 w 976"/>
                <a:gd name="T13" fmla="*/ 314 h 641"/>
                <a:gd name="T14" fmla="*/ 461 w 976"/>
                <a:gd name="T15" fmla="*/ 316 h 641"/>
                <a:gd name="T16" fmla="*/ 461 w 976"/>
                <a:gd name="T17" fmla="*/ 310 h 641"/>
                <a:gd name="T18" fmla="*/ 495 w 976"/>
                <a:gd name="T19" fmla="*/ 212 h 641"/>
                <a:gd name="T20" fmla="*/ 446 w 976"/>
                <a:gd name="T21" fmla="*/ 49 h 641"/>
                <a:gd name="T22" fmla="*/ 275 w 976"/>
                <a:gd name="T23" fmla="*/ 11 h 641"/>
                <a:gd name="T24" fmla="*/ 42 w 976"/>
                <a:gd name="T25" fmla="*/ 1 h 641"/>
                <a:gd name="T26" fmla="*/ 20 w 976"/>
                <a:gd name="T27" fmla="*/ 20 h 641"/>
                <a:gd name="T28" fmla="*/ 22 w 976"/>
                <a:gd name="T29" fmla="*/ 51 h 641"/>
                <a:gd name="T30" fmla="*/ 54 w 976"/>
                <a:gd name="T31" fmla="*/ 42 h 6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76" h="641">
                  <a:moveTo>
                    <a:pt x="107" y="83"/>
                  </a:moveTo>
                  <a:cubicBezTo>
                    <a:pt x="135" y="97"/>
                    <a:pt x="146" y="143"/>
                    <a:pt x="203" y="151"/>
                  </a:cubicBezTo>
                  <a:cubicBezTo>
                    <a:pt x="260" y="159"/>
                    <a:pt x="378" y="126"/>
                    <a:pt x="447" y="131"/>
                  </a:cubicBezTo>
                  <a:cubicBezTo>
                    <a:pt x="516" y="136"/>
                    <a:pt x="555" y="164"/>
                    <a:pt x="619" y="183"/>
                  </a:cubicBezTo>
                  <a:cubicBezTo>
                    <a:pt x="683" y="202"/>
                    <a:pt x="788" y="182"/>
                    <a:pt x="831" y="243"/>
                  </a:cubicBezTo>
                  <a:cubicBezTo>
                    <a:pt x="874" y="304"/>
                    <a:pt x="872" y="485"/>
                    <a:pt x="875" y="547"/>
                  </a:cubicBezTo>
                  <a:cubicBezTo>
                    <a:pt x="878" y="609"/>
                    <a:pt x="846" y="603"/>
                    <a:pt x="851" y="615"/>
                  </a:cubicBezTo>
                  <a:cubicBezTo>
                    <a:pt x="856" y="627"/>
                    <a:pt x="894" y="620"/>
                    <a:pt x="903" y="619"/>
                  </a:cubicBezTo>
                  <a:cubicBezTo>
                    <a:pt x="912" y="618"/>
                    <a:pt x="892" y="641"/>
                    <a:pt x="903" y="607"/>
                  </a:cubicBezTo>
                  <a:cubicBezTo>
                    <a:pt x="914" y="573"/>
                    <a:pt x="976" y="500"/>
                    <a:pt x="971" y="415"/>
                  </a:cubicBezTo>
                  <a:cubicBezTo>
                    <a:pt x="966" y="330"/>
                    <a:pt x="947" y="160"/>
                    <a:pt x="875" y="95"/>
                  </a:cubicBezTo>
                  <a:cubicBezTo>
                    <a:pt x="803" y="30"/>
                    <a:pt x="671" y="38"/>
                    <a:pt x="539" y="23"/>
                  </a:cubicBezTo>
                  <a:cubicBezTo>
                    <a:pt x="407" y="8"/>
                    <a:pt x="166" y="0"/>
                    <a:pt x="83" y="3"/>
                  </a:cubicBezTo>
                  <a:cubicBezTo>
                    <a:pt x="0" y="6"/>
                    <a:pt x="46" y="23"/>
                    <a:pt x="39" y="39"/>
                  </a:cubicBezTo>
                  <a:cubicBezTo>
                    <a:pt x="32" y="55"/>
                    <a:pt x="32" y="92"/>
                    <a:pt x="43" y="99"/>
                  </a:cubicBezTo>
                  <a:cubicBezTo>
                    <a:pt x="54" y="106"/>
                    <a:pt x="94" y="86"/>
                    <a:pt x="107" y="83"/>
                  </a:cubicBezTo>
                  <a:close/>
                </a:path>
              </a:pathLst>
            </a:custGeom>
            <a:gradFill rotWithShape="0">
              <a:gsLst>
                <a:gs pos="0">
                  <a:srgbClr val="227D09"/>
                </a:gs>
                <a:gs pos="100000">
                  <a:srgbClr val="103A04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grpSp>
          <p:nvGrpSpPr>
            <p:cNvPr id="20" name="Group 150">
              <a:extLst>
                <a:ext uri="{FF2B5EF4-FFF2-40B4-BE49-F238E27FC236}">
                  <a16:creationId xmlns:a16="http://schemas.microsoft.com/office/drawing/2014/main" id="{58B63263-BFB6-2395-8CE6-A031AED3E6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4" y="1333"/>
              <a:ext cx="577" cy="229"/>
              <a:chOff x="2011" y="1029"/>
              <a:chExt cx="808" cy="320"/>
            </a:xfrm>
          </p:grpSpPr>
          <p:sp>
            <p:nvSpPr>
              <p:cNvPr id="42" name="Freeform 151">
                <a:extLst>
                  <a:ext uri="{FF2B5EF4-FFF2-40B4-BE49-F238E27FC236}">
                    <a16:creationId xmlns:a16="http://schemas.microsoft.com/office/drawing/2014/main" id="{EB5459FF-920D-FCCB-115E-8D35D06EB3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1029"/>
                <a:ext cx="399" cy="272"/>
              </a:xfrm>
              <a:custGeom>
                <a:avLst/>
                <a:gdLst>
                  <a:gd name="T0" fmla="*/ 49 w 399"/>
                  <a:gd name="T1" fmla="*/ 63 h 272"/>
                  <a:gd name="T2" fmla="*/ 17 w 399"/>
                  <a:gd name="T3" fmla="*/ 203 h 272"/>
                  <a:gd name="T4" fmla="*/ 149 w 399"/>
                  <a:gd name="T5" fmla="*/ 263 h 272"/>
                  <a:gd name="T6" fmla="*/ 281 w 399"/>
                  <a:gd name="T7" fmla="*/ 255 h 272"/>
                  <a:gd name="T8" fmla="*/ 385 w 399"/>
                  <a:gd name="T9" fmla="*/ 219 h 272"/>
                  <a:gd name="T10" fmla="*/ 365 w 399"/>
                  <a:gd name="T11" fmla="*/ 55 h 272"/>
                  <a:gd name="T12" fmla="*/ 285 w 399"/>
                  <a:gd name="T13" fmla="*/ 7 h 272"/>
                  <a:gd name="T14" fmla="*/ 121 w 399"/>
                  <a:gd name="T15" fmla="*/ 11 h 272"/>
                  <a:gd name="T16" fmla="*/ 49 w 399"/>
                  <a:gd name="T17" fmla="*/ 63 h 2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99" h="272">
                    <a:moveTo>
                      <a:pt x="49" y="63"/>
                    </a:moveTo>
                    <a:cubicBezTo>
                      <a:pt x="32" y="95"/>
                      <a:pt x="0" y="170"/>
                      <a:pt x="17" y="203"/>
                    </a:cubicBezTo>
                    <a:cubicBezTo>
                      <a:pt x="34" y="236"/>
                      <a:pt x="105" y="254"/>
                      <a:pt x="149" y="263"/>
                    </a:cubicBezTo>
                    <a:cubicBezTo>
                      <a:pt x="193" y="272"/>
                      <a:pt x="242" y="262"/>
                      <a:pt x="281" y="255"/>
                    </a:cubicBezTo>
                    <a:cubicBezTo>
                      <a:pt x="320" y="248"/>
                      <a:pt x="371" y="252"/>
                      <a:pt x="385" y="219"/>
                    </a:cubicBezTo>
                    <a:cubicBezTo>
                      <a:pt x="399" y="186"/>
                      <a:pt x="382" y="90"/>
                      <a:pt x="365" y="55"/>
                    </a:cubicBezTo>
                    <a:cubicBezTo>
                      <a:pt x="348" y="20"/>
                      <a:pt x="326" y="14"/>
                      <a:pt x="285" y="7"/>
                    </a:cubicBezTo>
                    <a:cubicBezTo>
                      <a:pt x="244" y="0"/>
                      <a:pt x="160" y="2"/>
                      <a:pt x="121" y="11"/>
                    </a:cubicBezTo>
                    <a:cubicBezTo>
                      <a:pt x="82" y="20"/>
                      <a:pt x="66" y="31"/>
                      <a:pt x="49" y="63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345816"/>
                  </a:gs>
                  <a:gs pos="50000">
                    <a:srgbClr val="71BE30"/>
                  </a:gs>
                  <a:gs pos="100000">
                    <a:srgbClr val="345816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  <p:sp>
            <p:nvSpPr>
              <p:cNvPr id="43" name="Freeform 152">
                <a:extLst>
                  <a:ext uri="{FF2B5EF4-FFF2-40B4-BE49-F238E27FC236}">
                    <a16:creationId xmlns:a16="http://schemas.microsoft.com/office/drawing/2014/main" id="{29CCBA75-A9DD-9916-343F-E8E72D088B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3" y="1076"/>
                <a:ext cx="386" cy="273"/>
              </a:xfrm>
              <a:custGeom>
                <a:avLst/>
                <a:gdLst>
                  <a:gd name="T0" fmla="*/ 47 w 386"/>
                  <a:gd name="T1" fmla="*/ 44 h 273"/>
                  <a:gd name="T2" fmla="*/ 11 w 386"/>
                  <a:gd name="T3" fmla="*/ 168 h 273"/>
                  <a:gd name="T4" fmla="*/ 115 w 386"/>
                  <a:gd name="T5" fmla="*/ 252 h 273"/>
                  <a:gd name="T6" fmla="*/ 227 w 386"/>
                  <a:gd name="T7" fmla="*/ 272 h 273"/>
                  <a:gd name="T8" fmla="*/ 299 w 386"/>
                  <a:gd name="T9" fmla="*/ 260 h 273"/>
                  <a:gd name="T10" fmla="*/ 375 w 386"/>
                  <a:gd name="T11" fmla="*/ 220 h 273"/>
                  <a:gd name="T12" fmla="*/ 363 w 386"/>
                  <a:gd name="T13" fmla="*/ 160 h 273"/>
                  <a:gd name="T14" fmla="*/ 367 w 386"/>
                  <a:gd name="T15" fmla="*/ 88 h 273"/>
                  <a:gd name="T16" fmla="*/ 283 w 386"/>
                  <a:gd name="T17" fmla="*/ 32 h 273"/>
                  <a:gd name="T18" fmla="*/ 175 w 386"/>
                  <a:gd name="T19" fmla="*/ 4 h 273"/>
                  <a:gd name="T20" fmla="*/ 75 w 386"/>
                  <a:gd name="T21" fmla="*/ 8 h 273"/>
                  <a:gd name="T22" fmla="*/ 47 w 386"/>
                  <a:gd name="T23" fmla="*/ 44 h 27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86" h="273">
                    <a:moveTo>
                      <a:pt x="47" y="44"/>
                    </a:moveTo>
                    <a:cubicBezTo>
                      <a:pt x="36" y="71"/>
                      <a:pt x="0" y="133"/>
                      <a:pt x="11" y="168"/>
                    </a:cubicBezTo>
                    <a:cubicBezTo>
                      <a:pt x="22" y="203"/>
                      <a:pt x="79" y="235"/>
                      <a:pt x="115" y="252"/>
                    </a:cubicBezTo>
                    <a:cubicBezTo>
                      <a:pt x="151" y="269"/>
                      <a:pt x="196" y="271"/>
                      <a:pt x="227" y="272"/>
                    </a:cubicBezTo>
                    <a:cubicBezTo>
                      <a:pt x="258" y="273"/>
                      <a:pt x="274" y="269"/>
                      <a:pt x="299" y="260"/>
                    </a:cubicBezTo>
                    <a:cubicBezTo>
                      <a:pt x="324" y="251"/>
                      <a:pt x="364" y="237"/>
                      <a:pt x="375" y="220"/>
                    </a:cubicBezTo>
                    <a:cubicBezTo>
                      <a:pt x="386" y="203"/>
                      <a:pt x="364" y="182"/>
                      <a:pt x="363" y="160"/>
                    </a:cubicBezTo>
                    <a:cubicBezTo>
                      <a:pt x="362" y="138"/>
                      <a:pt x="380" y="109"/>
                      <a:pt x="367" y="88"/>
                    </a:cubicBezTo>
                    <a:cubicBezTo>
                      <a:pt x="354" y="67"/>
                      <a:pt x="315" y="46"/>
                      <a:pt x="283" y="32"/>
                    </a:cubicBezTo>
                    <a:cubicBezTo>
                      <a:pt x="251" y="18"/>
                      <a:pt x="210" y="8"/>
                      <a:pt x="175" y="4"/>
                    </a:cubicBezTo>
                    <a:cubicBezTo>
                      <a:pt x="140" y="0"/>
                      <a:pt x="96" y="1"/>
                      <a:pt x="75" y="8"/>
                    </a:cubicBezTo>
                    <a:cubicBezTo>
                      <a:pt x="54" y="15"/>
                      <a:pt x="58" y="17"/>
                      <a:pt x="47" y="4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345816"/>
                  </a:gs>
                  <a:gs pos="50000">
                    <a:srgbClr val="71BE30"/>
                  </a:gs>
                  <a:gs pos="100000">
                    <a:srgbClr val="345816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p:grpSp>
        <p:sp>
          <p:nvSpPr>
            <p:cNvPr id="21" name="Freeform 153">
              <a:extLst>
                <a:ext uri="{FF2B5EF4-FFF2-40B4-BE49-F238E27FC236}">
                  <a16:creationId xmlns:a16="http://schemas.microsoft.com/office/drawing/2014/main" id="{814900D5-44FE-F549-B177-818AC3C4C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3" y="1352"/>
              <a:ext cx="212" cy="92"/>
            </a:xfrm>
            <a:custGeom>
              <a:avLst/>
              <a:gdLst>
                <a:gd name="T0" fmla="*/ 14 w 297"/>
                <a:gd name="T1" fmla="*/ 64 h 128"/>
                <a:gd name="T2" fmla="*/ 94 w 297"/>
                <a:gd name="T3" fmla="*/ 120 h 128"/>
                <a:gd name="T4" fmla="*/ 266 w 297"/>
                <a:gd name="T5" fmla="*/ 112 h 128"/>
                <a:gd name="T6" fmla="*/ 278 w 297"/>
                <a:gd name="T7" fmla="*/ 40 h 128"/>
                <a:gd name="T8" fmla="*/ 226 w 297"/>
                <a:gd name="T9" fmla="*/ 16 h 128"/>
                <a:gd name="T10" fmla="*/ 86 w 297"/>
                <a:gd name="T11" fmla="*/ 4 h 128"/>
                <a:gd name="T12" fmla="*/ 10 w 297"/>
                <a:gd name="T13" fmla="*/ 40 h 128"/>
                <a:gd name="T14" fmla="*/ 14 w 297"/>
                <a:gd name="T15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7" h="128">
                  <a:moveTo>
                    <a:pt x="14" y="64"/>
                  </a:moveTo>
                  <a:cubicBezTo>
                    <a:pt x="28" y="77"/>
                    <a:pt x="52" y="112"/>
                    <a:pt x="94" y="120"/>
                  </a:cubicBezTo>
                  <a:cubicBezTo>
                    <a:pt x="136" y="128"/>
                    <a:pt x="235" y="125"/>
                    <a:pt x="266" y="112"/>
                  </a:cubicBezTo>
                  <a:cubicBezTo>
                    <a:pt x="297" y="99"/>
                    <a:pt x="285" y="56"/>
                    <a:pt x="278" y="40"/>
                  </a:cubicBezTo>
                  <a:cubicBezTo>
                    <a:pt x="271" y="24"/>
                    <a:pt x="258" y="22"/>
                    <a:pt x="226" y="16"/>
                  </a:cubicBezTo>
                  <a:cubicBezTo>
                    <a:pt x="194" y="10"/>
                    <a:pt x="122" y="0"/>
                    <a:pt x="86" y="4"/>
                  </a:cubicBezTo>
                  <a:cubicBezTo>
                    <a:pt x="50" y="8"/>
                    <a:pt x="19" y="28"/>
                    <a:pt x="10" y="40"/>
                  </a:cubicBezTo>
                  <a:cubicBezTo>
                    <a:pt x="1" y="52"/>
                    <a:pt x="0" y="51"/>
                    <a:pt x="14" y="64"/>
                  </a:cubicBezTo>
                  <a:close/>
                </a:path>
              </a:pathLst>
            </a:custGeom>
            <a:gradFill rotWithShape="0">
              <a:gsLst>
                <a:gs pos="0">
                  <a:srgbClr val="BBE0E3">
                    <a:gamma/>
                    <a:shade val="46275"/>
                    <a:invGamma/>
                  </a:srgbClr>
                </a:gs>
                <a:gs pos="50000">
                  <a:srgbClr val="BBE0E3"/>
                </a:gs>
                <a:gs pos="100000">
                  <a:srgbClr val="BBE0E3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22" name="Freeform 154">
              <a:extLst>
                <a:ext uri="{FF2B5EF4-FFF2-40B4-BE49-F238E27FC236}">
                  <a16:creationId xmlns:a16="http://schemas.microsoft.com/office/drawing/2014/main" id="{F244CCC1-FF91-D4F5-25BC-10AD5A61A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4" y="1385"/>
              <a:ext cx="200" cy="97"/>
            </a:xfrm>
            <a:custGeom>
              <a:avLst/>
              <a:gdLst>
                <a:gd name="T0" fmla="*/ 63 w 280"/>
                <a:gd name="T1" fmla="*/ 2 h 136"/>
                <a:gd name="T2" fmla="*/ 7 w 280"/>
                <a:gd name="T3" fmla="*/ 18 h 136"/>
                <a:gd name="T4" fmla="*/ 39 w 280"/>
                <a:gd name="T5" fmla="*/ 98 h 136"/>
                <a:gd name="T6" fmla="*/ 239 w 280"/>
                <a:gd name="T7" fmla="*/ 130 h 136"/>
                <a:gd name="T8" fmla="*/ 267 w 280"/>
                <a:gd name="T9" fmla="*/ 62 h 136"/>
                <a:gd name="T10" fmla="*/ 163 w 280"/>
                <a:gd name="T11" fmla="*/ 10 h 136"/>
                <a:gd name="T12" fmla="*/ 63 w 280"/>
                <a:gd name="T13" fmla="*/ 2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" h="136">
                  <a:moveTo>
                    <a:pt x="63" y="2"/>
                  </a:moveTo>
                  <a:cubicBezTo>
                    <a:pt x="38" y="1"/>
                    <a:pt x="11" y="2"/>
                    <a:pt x="7" y="18"/>
                  </a:cubicBezTo>
                  <a:cubicBezTo>
                    <a:pt x="3" y="34"/>
                    <a:pt x="0" y="79"/>
                    <a:pt x="39" y="98"/>
                  </a:cubicBezTo>
                  <a:cubicBezTo>
                    <a:pt x="78" y="117"/>
                    <a:pt x="201" y="136"/>
                    <a:pt x="239" y="130"/>
                  </a:cubicBezTo>
                  <a:cubicBezTo>
                    <a:pt x="277" y="124"/>
                    <a:pt x="280" y="82"/>
                    <a:pt x="267" y="62"/>
                  </a:cubicBezTo>
                  <a:cubicBezTo>
                    <a:pt x="254" y="42"/>
                    <a:pt x="197" y="20"/>
                    <a:pt x="163" y="10"/>
                  </a:cubicBezTo>
                  <a:cubicBezTo>
                    <a:pt x="129" y="0"/>
                    <a:pt x="84" y="4"/>
                    <a:pt x="63" y="2"/>
                  </a:cubicBezTo>
                  <a:close/>
                </a:path>
              </a:pathLst>
            </a:custGeom>
            <a:gradFill rotWithShape="0">
              <a:gsLst>
                <a:gs pos="0">
                  <a:srgbClr val="BBE0E3">
                    <a:gamma/>
                    <a:shade val="46275"/>
                    <a:invGamma/>
                  </a:srgbClr>
                </a:gs>
                <a:gs pos="50000">
                  <a:srgbClr val="BBE0E3"/>
                </a:gs>
                <a:gs pos="100000">
                  <a:srgbClr val="BBE0E3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23" name="Freeform 155">
              <a:extLst>
                <a:ext uri="{FF2B5EF4-FFF2-40B4-BE49-F238E27FC236}">
                  <a16:creationId xmlns:a16="http://schemas.microsoft.com/office/drawing/2014/main" id="{307DB553-C267-8FFE-73D9-604555725E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0" y="1897"/>
              <a:ext cx="61" cy="11"/>
            </a:xfrm>
            <a:custGeom>
              <a:avLst/>
              <a:gdLst>
                <a:gd name="T0" fmla="*/ 1 w 86"/>
                <a:gd name="T1" fmla="*/ 1 h 15"/>
                <a:gd name="T2" fmla="*/ 25 w 86"/>
                <a:gd name="T3" fmla="*/ 5 h 15"/>
                <a:gd name="T4" fmla="*/ 43 w 86"/>
                <a:gd name="T5" fmla="*/ 1 h 15"/>
                <a:gd name="T6" fmla="*/ 27 w 86"/>
                <a:gd name="T7" fmla="*/ 8 h 15"/>
                <a:gd name="T8" fmla="*/ 1 w 86"/>
                <a:gd name="T9" fmla="*/ 1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" h="15">
                  <a:moveTo>
                    <a:pt x="1" y="3"/>
                  </a:moveTo>
                  <a:cubicBezTo>
                    <a:pt x="0" y="2"/>
                    <a:pt x="35" y="9"/>
                    <a:pt x="49" y="9"/>
                  </a:cubicBezTo>
                  <a:cubicBezTo>
                    <a:pt x="63" y="9"/>
                    <a:pt x="84" y="0"/>
                    <a:pt x="85" y="1"/>
                  </a:cubicBezTo>
                  <a:cubicBezTo>
                    <a:pt x="86" y="2"/>
                    <a:pt x="67" y="15"/>
                    <a:pt x="53" y="15"/>
                  </a:cubicBezTo>
                  <a:cubicBezTo>
                    <a:pt x="39" y="15"/>
                    <a:pt x="2" y="4"/>
                    <a:pt x="1" y="3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24" name="Freeform 156">
              <a:extLst>
                <a:ext uri="{FF2B5EF4-FFF2-40B4-BE49-F238E27FC236}">
                  <a16:creationId xmlns:a16="http://schemas.microsoft.com/office/drawing/2014/main" id="{E36A735B-4CBE-89B0-C5B3-3C4C29809FA2}"/>
                </a:ext>
              </a:extLst>
            </p:cNvPr>
            <p:cNvSpPr>
              <a:spLocks/>
            </p:cNvSpPr>
            <p:nvPr/>
          </p:nvSpPr>
          <p:spPr bwMode="auto">
            <a:xfrm rot="718883">
              <a:off x="2627" y="1859"/>
              <a:ext cx="61" cy="10"/>
            </a:xfrm>
            <a:custGeom>
              <a:avLst/>
              <a:gdLst>
                <a:gd name="T0" fmla="*/ 1 w 86"/>
                <a:gd name="T1" fmla="*/ 1 h 15"/>
                <a:gd name="T2" fmla="*/ 25 w 86"/>
                <a:gd name="T3" fmla="*/ 4 h 15"/>
                <a:gd name="T4" fmla="*/ 43 w 86"/>
                <a:gd name="T5" fmla="*/ 1 h 15"/>
                <a:gd name="T6" fmla="*/ 27 w 86"/>
                <a:gd name="T7" fmla="*/ 7 h 15"/>
                <a:gd name="T8" fmla="*/ 1 w 86"/>
                <a:gd name="T9" fmla="*/ 1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" h="15">
                  <a:moveTo>
                    <a:pt x="1" y="3"/>
                  </a:moveTo>
                  <a:cubicBezTo>
                    <a:pt x="0" y="2"/>
                    <a:pt x="35" y="9"/>
                    <a:pt x="49" y="9"/>
                  </a:cubicBezTo>
                  <a:cubicBezTo>
                    <a:pt x="63" y="9"/>
                    <a:pt x="84" y="0"/>
                    <a:pt x="85" y="1"/>
                  </a:cubicBezTo>
                  <a:cubicBezTo>
                    <a:pt x="86" y="2"/>
                    <a:pt x="67" y="15"/>
                    <a:pt x="53" y="15"/>
                  </a:cubicBezTo>
                  <a:cubicBezTo>
                    <a:pt x="39" y="15"/>
                    <a:pt x="2" y="4"/>
                    <a:pt x="1" y="3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25" name="Freeform 157">
              <a:extLst>
                <a:ext uri="{FF2B5EF4-FFF2-40B4-BE49-F238E27FC236}">
                  <a16:creationId xmlns:a16="http://schemas.microsoft.com/office/drawing/2014/main" id="{5139D1F3-ACEF-B5ED-F980-34D992F5F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3" y="2556"/>
              <a:ext cx="791" cy="552"/>
            </a:xfrm>
            <a:custGeom>
              <a:avLst/>
              <a:gdLst>
                <a:gd name="T0" fmla="*/ 271 w 1108"/>
                <a:gd name="T1" fmla="*/ 11 h 773"/>
                <a:gd name="T2" fmla="*/ 203 w 1108"/>
                <a:gd name="T3" fmla="*/ 127 h 773"/>
                <a:gd name="T4" fmla="*/ 71 w 1108"/>
                <a:gd name="T5" fmla="*/ 555 h 773"/>
                <a:gd name="T6" fmla="*/ 19 w 1108"/>
                <a:gd name="T7" fmla="*/ 595 h 773"/>
                <a:gd name="T8" fmla="*/ 27 w 1108"/>
                <a:gd name="T9" fmla="*/ 751 h 773"/>
                <a:gd name="T10" fmla="*/ 59 w 1108"/>
                <a:gd name="T11" fmla="*/ 727 h 773"/>
                <a:gd name="T12" fmla="*/ 383 w 1108"/>
                <a:gd name="T13" fmla="*/ 715 h 773"/>
                <a:gd name="T14" fmla="*/ 447 w 1108"/>
                <a:gd name="T15" fmla="*/ 727 h 773"/>
                <a:gd name="T16" fmla="*/ 467 w 1108"/>
                <a:gd name="T17" fmla="*/ 639 h 773"/>
                <a:gd name="T18" fmla="*/ 435 w 1108"/>
                <a:gd name="T19" fmla="*/ 563 h 773"/>
                <a:gd name="T20" fmla="*/ 395 w 1108"/>
                <a:gd name="T21" fmla="*/ 555 h 773"/>
                <a:gd name="T22" fmla="*/ 399 w 1108"/>
                <a:gd name="T23" fmla="*/ 479 h 773"/>
                <a:gd name="T24" fmla="*/ 415 w 1108"/>
                <a:gd name="T25" fmla="*/ 383 h 773"/>
                <a:gd name="T26" fmla="*/ 443 w 1108"/>
                <a:gd name="T27" fmla="*/ 291 h 773"/>
                <a:gd name="T28" fmla="*/ 483 w 1108"/>
                <a:gd name="T29" fmla="*/ 211 h 773"/>
                <a:gd name="T30" fmla="*/ 539 w 1108"/>
                <a:gd name="T31" fmla="*/ 207 h 773"/>
                <a:gd name="T32" fmla="*/ 567 w 1108"/>
                <a:gd name="T33" fmla="*/ 231 h 773"/>
                <a:gd name="T34" fmla="*/ 591 w 1108"/>
                <a:gd name="T35" fmla="*/ 283 h 773"/>
                <a:gd name="T36" fmla="*/ 615 w 1108"/>
                <a:gd name="T37" fmla="*/ 371 h 773"/>
                <a:gd name="T38" fmla="*/ 627 w 1108"/>
                <a:gd name="T39" fmla="*/ 511 h 773"/>
                <a:gd name="T40" fmla="*/ 587 w 1108"/>
                <a:gd name="T41" fmla="*/ 547 h 773"/>
                <a:gd name="T42" fmla="*/ 579 w 1108"/>
                <a:gd name="T43" fmla="*/ 595 h 773"/>
                <a:gd name="T44" fmla="*/ 595 w 1108"/>
                <a:gd name="T45" fmla="*/ 671 h 773"/>
                <a:gd name="T46" fmla="*/ 631 w 1108"/>
                <a:gd name="T47" fmla="*/ 579 h 773"/>
                <a:gd name="T48" fmla="*/ 755 w 1108"/>
                <a:gd name="T49" fmla="*/ 535 h 773"/>
                <a:gd name="T50" fmla="*/ 919 w 1108"/>
                <a:gd name="T51" fmla="*/ 611 h 773"/>
                <a:gd name="T52" fmla="*/ 1007 w 1108"/>
                <a:gd name="T53" fmla="*/ 727 h 773"/>
                <a:gd name="T54" fmla="*/ 1043 w 1108"/>
                <a:gd name="T55" fmla="*/ 747 h 773"/>
                <a:gd name="T56" fmla="*/ 1107 w 1108"/>
                <a:gd name="T57" fmla="*/ 639 h 773"/>
                <a:gd name="T58" fmla="*/ 1039 w 1108"/>
                <a:gd name="T59" fmla="*/ 535 h 773"/>
                <a:gd name="T60" fmla="*/ 1015 w 1108"/>
                <a:gd name="T61" fmla="*/ 543 h 773"/>
                <a:gd name="T62" fmla="*/ 963 w 1108"/>
                <a:gd name="T63" fmla="*/ 479 h 773"/>
                <a:gd name="T64" fmla="*/ 895 w 1108"/>
                <a:gd name="T65" fmla="*/ 335 h 773"/>
                <a:gd name="T66" fmla="*/ 807 w 1108"/>
                <a:gd name="T67" fmla="*/ 55 h 773"/>
                <a:gd name="T68" fmla="*/ 663 w 1108"/>
                <a:gd name="T69" fmla="*/ 63 h 773"/>
                <a:gd name="T70" fmla="*/ 263 w 1108"/>
                <a:gd name="T71" fmla="*/ 39 h 773"/>
                <a:gd name="T72" fmla="*/ 243 w 1108"/>
                <a:gd name="T73" fmla="*/ 59 h 773"/>
                <a:gd name="T74" fmla="*/ 271 w 1108"/>
                <a:gd name="T75" fmla="*/ 11 h 7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8" h="773">
                  <a:moveTo>
                    <a:pt x="271" y="11"/>
                  </a:moveTo>
                  <a:cubicBezTo>
                    <a:pt x="264" y="22"/>
                    <a:pt x="236" y="37"/>
                    <a:pt x="203" y="127"/>
                  </a:cubicBezTo>
                  <a:cubicBezTo>
                    <a:pt x="170" y="217"/>
                    <a:pt x="102" y="477"/>
                    <a:pt x="71" y="555"/>
                  </a:cubicBezTo>
                  <a:cubicBezTo>
                    <a:pt x="40" y="633"/>
                    <a:pt x="26" y="562"/>
                    <a:pt x="19" y="595"/>
                  </a:cubicBezTo>
                  <a:cubicBezTo>
                    <a:pt x="12" y="628"/>
                    <a:pt x="20" y="729"/>
                    <a:pt x="27" y="751"/>
                  </a:cubicBezTo>
                  <a:cubicBezTo>
                    <a:pt x="34" y="773"/>
                    <a:pt x="0" y="733"/>
                    <a:pt x="59" y="727"/>
                  </a:cubicBezTo>
                  <a:cubicBezTo>
                    <a:pt x="118" y="721"/>
                    <a:pt x="318" y="715"/>
                    <a:pt x="383" y="715"/>
                  </a:cubicBezTo>
                  <a:cubicBezTo>
                    <a:pt x="448" y="715"/>
                    <a:pt x="433" y="740"/>
                    <a:pt x="447" y="727"/>
                  </a:cubicBezTo>
                  <a:cubicBezTo>
                    <a:pt x="461" y="714"/>
                    <a:pt x="469" y="666"/>
                    <a:pt x="467" y="639"/>
                  </a:cubicBezTo>
                  <a:cubicBezTo>
                    <a:pt x="465" y="612"/>
                    <a:pt x="447" y="577"/>
                    <a:pt x="435" y="563"/>
                  </a:cubicBezTo>
                  <a:cubicBezTo>
                    <a:pt x="423" y="549"/>
                    <a:pt x="401" y="569"/>
                    <a:pt x="395" y="555"/>
                  </a:cubicBezTo>
                  <a:cubicBezTo>
                    <a:pt x="389" y="541"/>
                    <a:pt x="396" y="508"/>
                    <a:pt x="399" y="479"/>
                  </a:cubicBezTo>
                  <a:cubicBezTo>
                    <a:pt x="402" y="450"/>
                    <a:pt x="408" y="414"/>
                    <a:pt x="415" y="383"/>
                  </a:cubicBezTo>
                  <a:cubicBezTo>
                    <a:pt x="422" y="352"/>
                    <a:pt x="432" y="320"/>
                    <a:pt x="443" y="291"/>
                  </a:cubicBezTo>
                  <a:cubicBezTo>
                    <a:pt x="454" y="262"/>
                    <a:pt x="467" y="225"/>
                    <a:pt x="483" y="211"/>
                  </a:cubicBezTo>
                  <a:cubicBezTo>
                    <a:pt x="499" y="197"/>
                    <a:pt x="525" y="204"/>
                    <a:pt x="539" y="207"/>
                  </a:cubicBezTo>
                  <a:cubicBezTo>
                    <a:pt x="553" y="210"/>
                    <a:pt x="558" y="218"/>
                    <a:pt x="567" y="231"/>
                  </a:cubicBezTo>
                  <a:cubicBezTo>
                    <a:pt x="576" y="244"/>
                    <a:pt x="583" y="260"/>
                    <a:pt x="591" y="283"/>
                  </a:cubicBezTo>
                  <a:cubicBezTo>
                    <a:pt x="599" y="306"/>
                    <a:pt x="609" y="333"/>
                    <a:pt x="615" y="371"/>
                  </a:cubicBezTo>
                  <a:cubicBezTo>
                    <a:pt x="621" y="409"/>
                    <a:pt x="632" y="482"/>
                    <a:pt x="627" y="511"/>
                  </a:cubicBezTo>
                  <a:cubicBezTo>
                    <a:pt x="622" y="540"/>
                    <a:pt x="595" y="533"/>
                    <a:pt x="587" y="547"/>
                  </a:cubicBezTo>
                  <a:cubicBezTo>
                    <a:pt x="579" y="561"/>
                    <a:pt x="578" y="574"/>
                    <a:pt x="579" y="595"/>
                  </a:cubicBezTo>
                  <a:cubicBezTo>
                    <a:pt x="580" y="616"/>
                    <a:pt x="586" y="674"/>
                    <a:pt x="595" y="671"/>
                  </a:cubicBezTo>
                  <a:cubicBezTo>
                    <a:pt x="604" y="668"/>
                    <a:pt x="604" y="602"/>
                    <a:pt x="631" y="579"/>
                  </a:cubicBezTo>
                  <a:cubicBezTo>
                    <a:pt x="658" y="556"/>
                    <a:pt x="707" y="530"/>
                    <a:pt x="755" y="535"/>
                  </a:cubicBezTo>
                  <a:cubicBezTo>
                    <a:pt x="803" y="540"/>
                    <a:pt x="877" y="579"/>
                    <a:pt x="919" y="611"/>
                  </a:cubicBezTo>
                  <a:cubicBezTo>
                    <a:pt x="961" y="643"/>
                    <a:pt x="986" y="704"/>
                    <a:pt x="1007" y="727"/>
                  </a:cubicBezTo>
                  <a:cubicBezTo>
                    <a:pt x="1028" y="750"/>
                    <a:pt x="1026" y="762"/>
                    <a:pt x="1043" y="747"/>
                  </a:cubicBezTo>
                  <a:cubicBezTo>
                    <a:pt x="1060" y="732"/>
                    <a:pt x="1108" y="674"/>
                    <a:pt x="1107" y="639"/>
                  </a:cubicBezTo>
                  <a:cubicBezTo>
                    <a:pt x="1106" y="604"/>
                    <a:pt x="1054" y="551"/>
                    <a:pt x="1039" y="535"/>
                  </a:cubicBezTo>
                  <a:cubicBezTo>
                    <a:pt x="1024" y="519"/>
                    <a:pt x="1028" y="552"/>
                    <a:pt x="1015" y="543"/>
                  </a:cubicBezTo>
                  <a:cubicBezTo>
                    <a:pt x="1002" y="534"/>
                    <a:pt x="983" y="514"/>
                    <a:pt x="963" y="479"/>
                  </a:cubicBezTo>
                  <a:cubicBezTo>
                    <a:pt x="943" y="444"/>
                    <a:pt x="921" y="406"/>
                    <a:pt x="895" y="335"/>
                  </a:cubicBezTo>
                  <a:cubicBezTo>
                    <a:pt x="869" y="264"/>
                    <a:pt x="846" y="100"/>
                    <a:pt x="807" y="55"/>
                  </a:cubicBezTo>
                  <a:cubicBezTo>
                    <a:pt x="768" y="10"/>
                    <a:pt x="754" y="66"/>
                    <a:pt x="663" y="63"/>
                  </a:cubicBezTo>
                  <a:cubicBezTo>
                    <a:pt x="572" y="60"/>
                    <a:pt x="333" y="40"/>
                    <a:pt x="263" y="39"/>
                  </a:cubicBezTo>
                  <a:cubicBezTo>
                    <a:pt x="193" y="38"/>
                    <a:pt x="242" y="62"/>
                    <a:pt x="243" y="59"/>
                  </a:cubicBezTo>
                  <a:cubicBezTo>
                    <a:pt x="244" y="56"/>
                    <a:pt x="278" y="0"/>
                    <a:pt x="271" y="11"/>
                  </a:cubicBezTo>
                  <a:close/>
                </a:path>
              </a:pathLst>
            </a:custGeom>
            <a:gradFill rotWithShape="0">
              <a:gsLst>
                <a:gs pos="0">
                  <a:srgbClr val="333399">
                    <a:gamma/>
                    <a:shade val="46275"/>
                    <a:invGamma/>
                  </a:srgbClr>
                </a:gs>
                <a:gs pos="50000">
                  <a:srgbClr val="333399"/>
                </a:gs>
                <a:gs pos="100000">
                  <a:srgbClr val="333399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27" name="Freeform 158">
              <a:extLst>
                <a:ext uri="{FF2B5EF4-FFF2-40B4-BE49-F238E27FC236}">
                  <a16:creationId xmlns:a16="http://schemas.microsoft.com/office/drawing/2014/main" id="{20A60086-1556-C45D-B33F-C3EBE9F77B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0" y="2156"/>
              <a:ext cx="588" cy="510"/>
            </a:xfrm>
            <a:custGeom>
              <a:avLst/>
              <a:gdLst>
                <a:gd name="T0" fmla="*/ 191 w 824"/>
                <a:gd name="T1" fmla="*/ 15 h 715"/>
                <a:gd name="T2" fmla="*/ 164 w 824"/>
                <a:gd name="T3" fmla="*/ 10 h 715"/>
                <a:gd name="T4" fmla="*/ 118 w 824"/>
                <a:gd name="T5" fmla="*/ 21 h 715"/>
                <a:gd name="T6" fmla="*/ 34 w 824"/>
                <a:gd name="T7" fmla="*/ 91 h 715"/>
                <a:gd name="T8" fmla="*/ 4 w 824"/>
                <a:gd name="T9" fmla="*/ 110 h 715"/>
                <a:gd name="T10" fmla="*/ 11 w 824"/>
                <a:gd name="T11" fmla="*/ 141 h 715"/>
                <a:gd name="T12" fmla="*/ 23 w 824"/>
                <a:gd name="T13" fmla="*/ 133 h 715"/>
                <a:gd name="T14" fmla="*/ 44 w 824"/>
                <a:gd name="T15" fmla="*/ 147 h 715"/>
                <a:gd name="T16" fmla="*/ 53 w 824"/>
                <a:gd name="T17" fmla="*/ 159 h 715"/>
                <a:gd name="T18" fmla="*/ 59 w 824"/>
                <a:gd name="T19" fmla="*/ 178 h 715"/>
                <a:gd name="T20" fmla="*/ 46 w 824"/>
                <a:gd name="T21" fmla="*/ 154 h 715"/>
                <a:gd name="T22" fmla="*/ 39 w 824"/>
                <a:gd name="T23" fmla="*/ 164 h 715"/>
                <a:gd name="T24" fmla="*/ 39 w 824"/>
                <a:gd name="T25" fmla="*/ 173 h 715"/>
                <a:gd name="T26" fmla="*/ 71 w 824"/>
                <a:gd name="T27" fmla="*/ 195 h 715"/>
                <a:gd name="T28" fmla="*/ 132 w 824"/>
                <a:gd name="T29" fmla="*/ 88 h 715"/>
                <a:gd name="T30" fmla="*/ 91 w 824"/>
                <a:gd name="T31" fmla="*/ 159 h 715"/>
                <a:gd name="T32" fmla="*/ 26 w 824"/>
                <a:gd name="T33" fmla="*/ 308 h 715"/>
                <a:gd name="T34" fmla="*/ 91 w 824"/>
                <a:gd name="T35" fmla="*/ 335 h 715"/>
                <a:gd name="T36" fmla="*/ 189 w 824"/>
                <a:gd name="T37" fmla="*/ 362 h 715"/>
                <a:gd name="T38" fmla="*/ 289 w 824"/>
                <a:gd name="T39" fmla="*/ 343 h 715"/>
                <a:gd name="T40" fmla="*/ 333 w 824"/>
                <a:gd name="T41" fmla="*/ 330 h 715"/>
                <a:gd name="T42" fmla="*/ 298 w 824"/>
                <a:gd name="T43" fmla="*/ 202 h 715"/>
                <a:gd name="T44" fmla="*/ 295 w 824"/>
                <a:gd name="T45" fmla="*/ 104 h 715"/>
                <a:gd name="T46" fmla="*/ 316 w 824"/>
                <a:gd name="T47" fmla="*/ 202 h 715"/>
                <a:gd name="T48" fmla="*/ 349 w 824"/>
                <a:gd name="T49" fmla="*/ 159 h 715"/>
                <a:gd name="T50" fmla="*/ 387 w 824"/>
                <a:gd name="T51" fmla="*/ 118 h 715"/>
                <a:gd name="T52" fmla="*/ 417 w 824"/>
                <a:gd name="T53" fmla="*/ 113 h 715"/>
                <a:gd name="T54" fmla="*/ 370 w 824"/>
                <a:gd name="T55" fmla="*/ 61 h 715"/>
                <a:gd name="T56" fmla="*/ 325 w 824"/>
                <a:gd name="T57" fmla="*/ 10 h 715"/>
                <a:gd name="T58" fmla="*/ 294 w 824"/>
                <a:gd name="T59" fmla="*/ 3 h 715"/>
                <a:gd name="T60" fmla="*/ 265 w 824"/>
                <a:gd name="T61" fmla="*/ 15 h 715"/>
                <a:gd name="T62" fmla="*/ 242 w 824"/>
                <a:gd name="T63" fmla="*/ 49 h 715"/>
                <a:gd name="T64" fmla="*/ 197 w 824"/>
                <a:gd name="T65" fmla="*/ 39 h 715"/>
                <a:gd name="T66" fmla="*/ 191 w 824"/>
                <a:gd name="T67" fmla="*/ 15 h 71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824" h="715">
                  <a:moveTo>
                    <a:pt x="376" y="29"/>
                  </a:moveTo>
                  <a:cubicBezTo>
                    <a:pt x="365" y="19"/>
                    <a:pt x="347" y="17"/>
                    <a:pt x="323" y="19"/>
                  </a:cubicBezTo>
                  <a:cubicBezTo>
                    <a:pt x="299" y="21"/>
                    <a:pt x="275" y="13"/>
                    <a:pt x="232" y="40"/>
                  </a:cubicBezTo>
                  <a:cubicBezTo>
                    <a:pt x="189" y="67"/>
                    <a:pt x="104" y="150"/>
                    <a:pt x="67" y="179"/>
                  </a:cubicBezTo>
                  <a:cubicBezTo>
                    <a:pt x="30" y="208"/>
                    <a:pt x="16" y="200"/>
                    <a:pt x="8" y="216"/>
                  </a:cubicBezTo>
                  <a:cubicBezTo>
                    <a:pt x="0" y="232"/>
                    <a:pt x="15" y="270"/>
                    <a:pt x="21" y="277"/>
                  </a:cubicBezTo>
                  <a:cubicBezTo>
                    <a:pt x="27" y="284"/>
                    <a:pt x="34" y="259"/>
                    <a:pt x="45" y="261"/>
                  </a:cubicBezTo>
                  <a:cubicBezTo>
                    <a:pt x="56" y="263"/>
                    <a:pt x="77" y="280"/>
                    <a:pt x="87" y="289"/>
                  </a:cubicBezTo>
                  <a:cubicBezTo>
                    <a:pt x="97" y="298"/>
                    <a:pt x="98" y="303"/>
                    <a:pt x="103" y="313"/>
                  </a:cubicBezTo>
                  <a:cubicBezTo>
                    <a:pt x="108" y="323"/>
                    <a:pt x="117" y="353"/>
                    <a:pt x="115" y="351"/>
                  </a:cubicBezTo>
                  <a:cubicBezTo>
                    <a:pt x="113" y="349"/>
                    <a:pt x="98" y="308"/>
                    <a:pt x="91" y="303"/>
                  </a:cubicBezTo>
                  <a:cubicBezTo>
                    <a:pt x="84" y="298"/>
                    <a:pt x="77" y="317"/>
                    <a:pt x="75" y="323"/>
                  </a:cubicBezTo>
                  <a:cubicBezTo>
                    <a:pt x="73" y="329"/>
                    <a:pt x="66" y="331"/>
                    <a:pt x="77" y="341"/>
                  </a:cubicBezTo>
                  <a:cubicBezTo>
                    <a:pt x="88" y="351"/>
                    <a:pt x="109" y="411"/>
                    <a:pt x="139" y="383"/>
                  </a:cubicBezTo>
                  <a:cubicBezTo>
                    <a:pt x="169" y="355"/>
                    <a:pt x="252" y="186"/>
                    <a:pt x="259" y="174"/>
                  </a:cubicBezTo>
                  <a:cubicBezTo>
                    <a:pt x="266" y="162"/>
                    <a:pt x="214" y="241"/>
                    <a:pt x="179" y="313"/>
                  </a:cubicBezTo>
                  <a:cubicBezTo>
                    <a:pt x="144" y="385"/>
                    <a:pt x="51" y="547"/>
                    <a:pt x="51" y="605"/>
                  </a:cubicBezTo>
                  <a:cubicBezTo>
                    <a:pt x="51" y="663"/>
                    <a:pt x="126" y="641"/>
                    <a:pt x="179" y="659"/>
                  </a:cubicBezTo>
                  <a:cubicBezTo>
                    <a:pt x="232" y="677"/>
                    <a:pt x="306" y="709"/>
                    <a:pt x="371" y="712"/>
                  </a:cubicBezTo>
                  <a:cubicBezTo>
                    <a:pt x="436" y="715"/>
                    <a:pt x="521" y="686"/>
                    <a:pt x="568" y="675"/>
                  </a:cubicBezTo>
                  <a:cubicBezTo>
                    <a:pt x="615" y="664"/>
                    <a:pt x="650" y="694"/>
                    <a:pt x="653" y="648"/>
                  </a:cubicBezTo>
                  <a:cubicBezTo>
                    <a:pt x="656" y="602"/>
                    <a:pt x="596" y="471"/>
                    <a:pt x="584" y="397"/>
                  </a:cubicBezTo>
                  <a:cubicBezTo>
                    <a:pt x="572" y="323"/>
                    <a:pt x="573" y="205"/>
                    <a:pt x="579" y="205"/>
                  </a:cubicBezTo>
                  <a:cubicBezTo>
                    <a:pt x="585" y="205"/>
                    <a:pt x="603" y="379"/>
                    <a:pt x="621" y="397"/>
                  </a:cubicBezTo>
                  <a:cubicBezTo>
                    <a:pt x="639" y="415"/>
                    <a:pt x="662" y="339"/>
                    <a:pt x="685" y="312"/>
                  </a:cubicBezTo>
                  <a:cubicBezTo>
                    <a:pt x="708" y="285"/>
                    <a:pt x="738" y="247"/>
                    <a:pt x="760" y="232"/>
                  </a:cubicBezTo>
                  <a:cubicBezTo>
                    <a:pt x="782" y="217"/>
                    <a:pt x="824" y="240"/>
                    <a:pt x="819" y="221"/>
                  </a:cubicBezTo>
                  <a:cubicBezTo>
                    <a:pt x="814" y="202"/>
                    <a:pt x="758" y="154"/>
                    <a:pt x="728" y="120"/>
                  </a:cubicBezTo>
                  <a:cubicBezTo>
                    <a:pt x="698" y="86"/>
                    <a:pt x="662" y="38"/>
                    <a:pt x="637" y="19"/>
                  </a:cubicBezTo>
                  <a:cubicBezTo>
                    <a:pt x="612" y="0"/>
                    <a:pt x="596" y="3"/>
                    <a:pt x="577" y="5"/>
                  </a:cubicBezTo>
                  <a:cubicBezTo>
                    <a:pt x="558" y="7"/>
                    <a:pt x="538" y="14"/>
                    <a:pt x="521" y="29"/>
                  </a:cubicBezTo>
                  <a:cubicBezTo>
                    <a:pt x="504" y="44"/>
                    <a:pt x="497" y="89"/>
                    <a:pt x="475" y="97"/>
                  </a:cubicBezTo>
                  <a:cubicBezTo>
                    <a:pt x="453" y="105"/>
                    <a:pt x="403" y="88"/>
                    <a:pt x="387" y="77"/>
                  </a:cubicBezTo>
                  <a:cubicBezTo>
                    <a:pt x="371" y="66"/>
                    <a:pt x="387" y="39"/>
                    <a:pt x="376" y="29"/>
                  </a:cubicBezTo>
                  <a:close/>
                </a:path>
              </a:pathLst>
            </a:custGeom>
            <a:gradFill rotWithShape="0">
              <a:gsLst>
                <a:gs pos="0">
                  <a:srgbClr val="4C0C09"/>
                </a:gs>
                <a:gs pos="50000">
                  <a:srgbClr val="A51914"/>
                </a:gs>
                <a:gs pos="100000">
                  <a:srgbClr val="4C0C09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28" name="Freeform 159">
              <a:extLst>
                <a:ext uri="{FF2B5EF4-FFF2-40B4-BE49-F238E27FC236}">
                  <a16:creationId xmlns:a16="http://schemas.microsoft.com/office/drawing/2014/main" id="{810E0EF7-8945-802A-567E-695ABB133A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" y="2380"/>
              <a:ext cx="379" cy="151"/>
            </a:xfrm>
            <a:custGeom>
              <a:avLst/>
              <a:gdLst>
                <a:gd name="T0" fmla="*/ 31 w 531"/>
                <a:gd name="T1" fmla="*/ 11 h 212"/>
                <a:gd name="T2" fmla="*/ 148 w 531"/>
                <a:gd name="T3" fmla="*/ 4 h 212"/>
                <a:gd name="T4" fmla="*/ 236 w 531"/>
                <a:gd name="T5" fmla="*/ 38 h 212"/>
                <a:gd name="T6" fmla="*/ 254 w 531"/>
                <a:gd name="T7" fmla="*/ 68 h 212"/>
                <a:gd name="T8" fmla="*/ 260 w 531"/>
                <a:gd name="T9" fmla="*/ 105 h 212"/>
                <a:gd name="T10" fmla="*/ 189 w 531"/>
                <a:gd name="T11" fmla="*/ 80 h 212"/>
                <a:gd name="T12" fmla="*/ 121 w 531"/>
                <a:gd name="T13" fmla="*/ 68 h 212"/>
                <a:gd name="T14" fmla="*/ 34 w 531"/>
                <a:gd name="T15" fmla="*/ 68 h 212"/>
                <a:gd name="T16" fmla="*/ 3 w 531"/>
                <a:gd name="T17" fmla="*/ 66 h 212"/>
                <a:gd name="T18" fmla="*/ 16 w 531"/>
                <a:gd name="T19" fmla="*/ 38 h 212"/>
                <a:gd name="T20" fmla="*/ 31 w 531"/>
                <a:gd name="T21" fmla="*/ 11 h 2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31" h="212">
                  <a:moveTo>
                    <a:pt x="62" y="23"/>
                  </a:moveTo>
                  <a:cubicBezTo>
                    <a:pt x="105" y="12"/>
                    <a:pt x="224" y="0"/>
                    <a:pt x="291" y="8"/>
                  </a:cubicBezTo>
                  <a:cubicBezTo>
                    <a:pt x="358" y="16"/>
                    <a:pt x="427" y="53"/>
                    <a:pt x="462" y="74"/>
                  </a:cubicBezTo>
                  <a:cubicBezTo>
                    <a:pt x="497" y="95"/>
                    <a:pt x="491" y="111"/>
                    <a:pt x="499" y="133"/>
                  </a:cubicBezTo>
                  <a:cubicBezTo>
                    <a:pt x="507" y="155"/>
                    <a:pt x="531" y="204"/>
                    <a:pt x="510" y="208"/>
                  </a:cubicBezTo>
                  <a:cubicBezTo>
                    <a:pt x="489" y="212"/>
                    <a:pt x="416" y="169"/>
                    <a:pt x="371" y="157"/>
                  </a:cubicBezTo>
                  <a:cubicBezTo>
                    <a:pt x="326" y="145"/>
                    <a:pt x="289" y="137"/>
                    <a:pt x="238" y="133"/>
                  </a:cubicBezTo>
                  <a:cubicBezTo>
                    <a:pt x="187" y="129"/>
                    <a:pt x="106" y="133"/>
                    <a:pt x="67" y="133"/>
                  </a:cubicBezTo>
                  <a:cubicBezTo>
                    <a:pt x="28" y="133"/>
                    <a:pt x="12" y="140"/>
                    <a:pt x="6" y="130"/>
                  </a:cubicBezTo>
                  <a:cubicBezTo>
                    <a:pt x="0" y="120"/>
                    <a:pt x="23" y="92"/>
                    <a:pt x="32" y="74"/>
                  </a:cubicBezTo>
                  <a:cubicBezTo>
                    <a:pt x="41" y="56"/>
                    <a:pt x="56" y="34"/>
                    <a:pt x="62" y="23"/>
                  </a:cubicBezTo>
                  <a:close/>
                </a:path>
              </a:pathLst>
            </a:custGeom>
            <a:gradFill rotWithShape="0">
              <a:gsLst>
                <a:gs pos="0">
                  <a:srgbClr val="696613"/>
                </a:gs>
                <a:gs pos="50000">
                  <a:srgbClr val="E3DC2A"/>
                </a:gs>
                <a:gs pos="100000">
                  <a:srgbClr val="696613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29" name="Freeform 160">
              <a:extLst>
                <a:ext uri="{FF2B5EF4-FFF2-40B4-BE49-F238E27FC236}">
                  <a16:creationId xmlns:a16="http://schemas.microsoft.com/office/drawing/2014/main" id="{6DFB923F-63A3-5EB0-7E4F-CFE54B18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8" y="2943"/>
              <a:ext cx="300" cy="192"/>
            </a:xfrm>
            <a:custGeom>
              <a:avLst/>
              <a:gdLst>
                <a:gd name="T0" fmla="*/ 18 w 419"/>
                <a:gd name="T1" fmla="*/ 116 h 269"/>
                <a:gd name="T2" fmla="*/ 127 w 419"/>
                <a:gd name="T3" fmla="*/ 135 h 269"/>
                <a:gd name="T4" fmla="*/ 203 w 419"/>
                <a:gd name="T5" fmla="*/ 104 h 269"/>
                <a:gd name="T6" fmla="*/ 200 w 419"/>
                <a:gd name="T7" fmla="*/ 76 h 269"/>
                <a:gd name="T8" fmla="*/ 184 w 419"/>
                <a:gd name="T9" fmla="*/ 86 h 269"/>
                <a:gd name="T10" fmla="*/ 194 w 419"/>
                <a:gd name="T11" fmla="*/ 78 h 269"/>
                <a:gd name="T12" fmla="*/ 165 w 419"/>
                <a:gd name="T13" fmla="*/ 25 h 269"/>
                <a:gd name="T14" fmla="*/ 104 w 419"/>
                <a:gd name="T15" fmla="*/ 1 h 269"/>
                <a:gd name="T16" fmla="*/ 44 w 419"/>
                <a:gd name="T17" fmla="*/ 27 h 269"/>
                <a:gd name="T18" fmla="*/ 26 w 419"/>
                <a:gd name="T19" fmla="*/ 70 h 269"/>
                <a:gd name="T20" fmla="*/ 24 w 419"/>
                <a:gd name="T21" fmla="*/ 88 h 269"/>
                <a:gd name="T22" fmla="*/ 18 w 419"/>
                <a:gd name="T23" fmla="*/ 94 h 269"/>
                <a:gd name="T24" fmla="*/ 18 w 419"/>
                <a:gd name="T25" fmla="*/ 116 h 26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9" h="269">
                  <a:moveTo>
                    <a:pt x="35" y="229"/>
                  </a:moveTo>
                  <a:cubicBezTo>
                    <a:pt x="70" y="242"/>
                    <a:pt x="187" y="269"/>
                    <a:pt x="247" y="265"/>
                  </a:cubicBezTo>
                  <a:cubicBezTo>
                    <a:pt x="307" y="261"/>
                    <a:pt x="371" y="224"/>
                    <a:pt x="395" y="205"/>
                  </a:cubicBezTo>
                  <a:cubicBezTo>
                    <a:pt x="419" y="186"/>
                    <a:pt x="397" y="155"/>
                    <a:pt x="391" y="149"/>
                  </a:cubicBezTo>
                  <a:cubicBezTo>
                    <a:pt x="385" y="143"/>
                    <a:pt x="361" y="168"/>
                    <a:pt x="359" y="169"/>
                  </a:cubicBezTo>
                  <a:cubicBezTo>
                    <a:pt x="357" y="170"/>
                    <a:pt x="385" y="173"/>
                    <a:pt x="379" y="153"/>
                  </a:cubicBezTo>
                  <a:cubicBezTo>
                    <a:pt x="373" y="133"/>
                    <a:pt x="352" y="74"/>
                    <a:pt x="323" y="49"/>
                  </a:cubicBezTo>
                  <a:cubicBezTo>
                    <a:pt x="294" y="24"/>
                    <a:pt x="242" y="0"/>
                    <a:pt x="203" y="1"/>
                  </a:cubicBezTo>
                  <a:cubicBezTo>
                    <a:pt x="164" y="2"/>
                    <a:pt x="112" y="30"/>
                    <a:pt x="87" y="53"/>
                  </a:cubicBezTo>
                  <a:cubicBezTo>
                    <a:pt x="62" y="76"/>
                    <a:pt x="58" y="117"/>
                    <a:pt x="51" y="137"/>
                  </a:cubicBezTo>
                  <a:cubicBezTo>
                    <a:pt x="44" y="157"/>
                    <a:pt x="50" y="165"/>
                    <a:pt x="47" y="173"/>
                  </a:cubicBezTo>
                  <a:cubicBezTo>
                    <a:pt x="44" y="181"/>
                    <a:pt x="37" y="176"/>
                    <a:pt x="35" y="185"/>
                  </a:cubicBezTo>
                  <a:cubicBezTo>
                    <a:pt x="33" y="194"/>
                    <a:pt x="0" y="216"/>
                    <a:pt x="35" y="229"/>
                  </a:cubicBezTo>
                  <a:close/>
                </a:path>
              </a:pathLst>
            </a:custGeom>
            <a:gradFill rotWithShape="0">
              <a:gsLst>
                <a:gs pos="0">
                  <a:srgbClr val="AAAFAF"/>
                </a:gs>
                <a:gs pos="100000">
                  <a:srgbClr val="E8EEEE"/>
                </a:gs>
              </a:gsLst>
              <a:lin ang="189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30" name="Freeform 161">
              <a:extLst>
                <a:ext uri="{FF2B5EF4-FFF2-40B4-BE49-F238E27FC236}">
                  <a16:creationId xmlns:a16="http://schemas.microsoft.com/office/drawing/2014/main" id="{33E9132B-943E-BA2B-C372-FD0B39F438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0" y="2901"/>
              <a:ext cx="363" cy="210"/>
            </a:xfrm>
            <a:custGeom>
              <a:avLst/>
              <a:gdLst>
                <a:gd name="T0" fmla="*/ 14 w 508"/>
                <a:gd name="T1" fmla="*/ 56 h 294"/>
                <a:gd name="T2" fmla="*/ 1 w 508"/>
                <a:gd name="T3" fmla="*/ 136 h 294"/>
                <a:gd name="T4" fmla="*/ 22 w 508"/>
                <a:gd name="T5" fmla="*/ 140 h 294"/>
                <a:gd name="T6" fmla="*/ 40 w 508"/>
                <a:gd name="T7" fmla="*/ 108 h 294"/>
                <a:gd name="T8" fmla="*/ 51 w 508"/>
                <a:gd name="T9" fmla="*/ 67 h 294"/>
                <a:gd name="T10" fmla="*/ 96 w 508"/>
                <a:gd name="T11" fmla="*/ 39 h 294"/>
                <a:gd name="T12" fmla="*/ 153 w 508"/>
                <a:gd name="T13" fmla="*/ 34 h 294"/>
                <a:gd name="T14" fmla="*/ 187 w 508"/>
                <a:gd name="T15" fmla="*/ 56 h 294"/>
                <a:gd name="T16" fmla="*/ 210 w 508"/>
                <a:gd name="T17" fmla="*/ 106 h 294"/>
                <a:gd name="T18" fmla="*/ 222 w 508"/>
                <a:gd name="T19" fmla="*/ 128 h 294"/>
                <a:gd name="T20" fmla="*/ 237 w 508"/>
                <a:gd name="T21" fmla="*/ 136 h 294"/>
                <a:gd name="T22" fmla="*/ 253 w 508"/>
                <a:gd name="T23" fmla="*/ 110 h 294"/>
                <a:gd name="T24" fmla="*/ 257 w 508"/>
                <a:gd name="T25" fmla="*/ 75 h 294"/>
                <a:gd name="T26" fmla="*/ 237 w 508"/>
                <a:gd name="T27" fmla="*/ 36 h 294"/>
                <a:gd name="T28" fmla="*/ 202 w 508"/>
                <a:gd name="T29" fmla="*/ 26 h 294"/>
                <a:gd name="T30" fmla="*/ 159 w 508"/>
                <a:gd name="T31" fmla="*/ 4 h 294"/>
                <a:gd name="T32" fmla="*/ 111 w 508"/>
                <a:gd name="T33" fmla="*/ 4 h 294"/>
                <a:gd name="T34" fmla="*/ 65 w 508"/>
                <a:gd name="T35" fmla="*/ 14 h 294"/>
                <a:gd name="T36" fmla="*/ 34 w 508"/>
                <a:gd name="T37" fmla="*/ 40 h 294"/>
                <a:gd name="T38" fmla="*/ 14 w 508"/>
                <a:gd name="T39" fmla="*/ 56 h 29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508" h="294">
                  <a:moveTo>
                    <a:pt x="27" y="111"/>
                  </a:moveTo>
                  <a:cubicBezTo>
                    <a:pt x="16" y="142"/>
                    <a:pt x="0" y="240"/>
                    <a:pt x="3" y="267"/>
                  </a:cubicBezTo>
                  <a:cubicBezTo>
                    <a:pt x="6" y="294"/>
                    <a:pt x="30" y="284"/>
                    <a:pt x="43" y="275"/>
                  </a:cubicBezTo>
                  <a:cubicBezTo>
                    <a:pt x="56" y="266"/>
                    <a:pt x="70" y="235"/>
                    <a:pt x="79" y="211"/>
                  </a:cubicBezTo>
                  <a:cubicBezTo>
                    <a:pt x="88" y="187"/>
                    <a:pt x="81" y="153"/>
                    <a:pt x="99" y="131"/>
                  </a:cubicBezTo>
                  <a:cubicBezTo>
                    <a:pt x="117" y="109"/>
                    <a:pt x="154" y="86"/>
                    <a:pt x="187" y="75"/>
                  </a:cubicBezTo>
                  <a:cubicBezTo>
                    <a:pt x="220" y="64"/>
                    <a:pt x="269" y="61"/>
                    <a:pt x="299" y="67"/>
                  </a:cubicBezTo>
                  <a:cubicBezTo>
                    <a:pt x="329" y="73"/>
                    <a:pt x="348" y="88"/>
                    <a:pt x="367" y="111"/>
                  </a:cubicBezTo>
                  <a:cubicBezTo>
                    <a:pt x="386" y="134"/>
                    <a:pt x="400" y="184"/>
                    <a:pt x="411" y="207"/>
                  </a:cubicBezTo>
                  <a:cubicBezTo>
                    <a:pt x="422" y="230"/>
                    <a:pt x="426" y="241"/>
                    <a:pt x="435" y="251"/>
                  </a:cubicBezTo>
                  <a:cubicBezTo>
                    <a:pt x="444" y="261"/>
                    <a:pt x="453" y="273"/>
                    <a:pt x="463" y="267"/>
                  </a:cubicBezTo>
                  <a:cubicBezTo>
                    <a:pt x="473" y="261"/>
                    <a:pt x="488" y="235"/>
                    <a:pt x="495" y="215"/>
                  </a:cubicBezTo>
                  <a:cubicBezTo>
                    <a:pt x="502" y="195"/>
                    <a:pt x="508" y="171"/>
                    <a:pt x="503" y="147"/>
                  </a:cubicBezTo>
                  <a:cubicBezTo>
                    <a:pt x="498" y="123"/>
                    <a:pt x="481" y="87"/>
                    <a:pt x="463" y="71"/>
                  </a:cubicBezTo>
                  <a:cubicBezTo>
                    <a:pt x="445" y="55"/>
                    <a:pt x="420" y="62"/>
                    <a:pt x="395" y="51"/>
                  </a:cubicBezTo>
                  <a:cubicBezTo>
                    <a:pt x="370" y="40"/>
                    <a:pt x="340" y="14"/>
                    <a:pt x="311" y="7"/>
                  </a:cubicBezTo>
                  <a:cubicBezTo>
                    <a:pt x="282" y="0"/>
                    <a:pt x="250" y="4"/>
                    <a:pt x="219" y="7"/>
                  </a:cubicBezTo>
                  <a:cubicBezTo>
                    <a:pt x="188" y="10"/>
                    <a:pt x="152" y="15"/>
                    <a:pt x="127" y="27"/>
                  </a:cubicBezTo>
                  <a:cubicBezTo>
                    <a:pt x="102" y="39"/>
                    <a:pt x="84" y="65"/>
                    <a:pt x="67" y="79"/>
                  </a:cubicBezTo>
                  <a:cubicBezTo>
                    <a:pt x="50" y="93"/>
                    <a:pt x="35" y="104"/>
                    <a:pt x="27" y="111"/>
                  </a:cubicBezTo>
                  <a:close/>
                </a:path>
              </a:pathLst>
            </a:custGeom>
            <a:gradFill rotWithShape="0">
              <a:gsLst>
                <a:gs pos="0">
                  <a:srgbClr val="212C69"/>
                </a:gs>
                <a:gs pos="50000">
                  <a:srgbClr val="475FE3"/>
                </a:gs>
                <a:gs pos="100000">
                  <a:srgbClr val="212C69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31" name="Freeform 162">
              <a:extLst>
                <a:ext uri="{FF2B5EF4-FFF2-40B4-BE49-F238E27FC236}">
                  <a16:creationId xmlns:a16="http://schemas.microsoft.com/office/drawing/2014/main" id="{CF794BA3-0AAF-258B-167C-AF48CA8D7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6" y="2906"/>
              <a:ext cx="397" cy="195"/>
            </a:xfrm>
            <a:custGeom>
              <a:avLst/>
              <a:gdLst>
                <a:gd name="T0" fmla="*/ 3 w 555"/>
                <a:gd name="T1" fmla="*/ 23 h 274"/>
                <a:gd name="T2" fmla="*/ 7 w 555"/>
                <a:gd name="T3" fmla="*/ 92 h 274"/>
                <a:gd name="T4" fmla="*/ 34 w 555"/>
                <a:gd name="T5" fmla="*/ 47 h 274"/>
                <a:gd name="T6" fmla="*/ 74 w 555"/>
                <a:gd name="T7" fmla="*/ 27 h 274"/>
                <a:gd name="T8" fmla="*/ 118 w 555"/>
                <a:gd name="T9" fmla="*/ 27 h 274"/>
                <a:gd name="T10" fmla="*/ 142 w 555"/>
                <a:gd name="T11" fmla="*/ 45 h 274"/>
                <a:gd name="T12" fmla="*/ 185 w 555"/>
                <a:gd name="T13" fmla="*/ 68 h 274"/>
                <a:gd name="T14" fmla="*/ 212 w 555"/>
                <a:gd name="T15" fmla="*/ 124 h 274"/>
                <a:gd name="T16" fmla="*/ 226 w 555"/>
                <a:gd name="T17" fmla="*/ 138 h 274"/>
                <a:gd name="T18" fmla="*/ 249 w 555"/>
                <a:gd name="T19" fmla="*/ 120 h 274"/>
                <a:gd name="T20" fmla="*/ 281 w 555"/>
                <a:gd name="T21" fmla="*/ 85 h 274"/>
                <a:gd name="T22" fmla="*/ 265 w 555"/>
                <a:gd name="T23" fmla="*/ 51 h 274"/>
                <a:gd name="T24" fmla="*/ 240 w 555"/>
                <a:gd name="T25" fmla="*/ 19 h 274"/>
                <a:gd name="T26" fmla="*/ 218 w 555"/>
                <a:gd name="T27" fmla="*/ 19 h 274"/>
                <a:gd name="T28" fmla="*/ 162 w 555"/>
                <a:gd name="T29" fmla="*/ 9 h 274"/>
                <a:gd name="T30" fmla="*/ 114 w 555"/>
                <a:gd name="T31" fmla="*/ 4 h 274"/>
                <a:gd name="T32" fmla="*/ 26 w 555"/>
                <a:gd name="T33" fmla="*/ 4 h 274"/>
                <a:gd name="T34" fmla="*/ 3 w 555"/>
                <a:gd name="T35" fmla="*/ 23 h 27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55" h="274">
                  <a:moveTo>
                    <a:pt x="6" y="45"/>
                  </a:moveTo>
                  <a:cubicBezTo>
                    <a:pt x="0" y="74"/>
                    <a:pt x="4" y="173"/>
                    <a:pt x="14" y="181"/>
                  </a:cubicBezTo>
                  <a:cubicBezTo>
                    <a:pt x="24" y="189"/>
                    <a:pt x="44" y="114"/>
                    <a:pt x="66" y="93"/>
                  </a:cubicBezTo>
                  <a:cubicBezTo>
                    <a:pt x="88" y="72"/>
                    <a:pt x="119" y="60"/>
                    <a:pt x="146" y="53"/>
                  </a:cubicBezTo>
                  <a:cubicBezTo>
                    <a:pt x="173" y="46"/>
                    <a:pt x="208" y="47"/>
                    <a:pt x="230" y="53"/>
                  </a:cubicBezTo>
                  <a:cubicBezTo>
                    <a:pt x="252" y="59"/>
                    <a:pt x="256" y="76"/>
                    <a:pt x="278" y="89"/>
                  </a:cubicBezTo>
                  <a:cubicBezTo>
                    <a:pt x="300" y="102"/>
                    <a:pt x="339" y="107"/>
                    <a:pt x="362" y="133"/>
                  </a:cubicBezTo>
                  <a:cubicBezTo>
                    <a:pt x="385" y="159"/>
                    <a:pt x="401" y="222"/>
                    <a:pt x="414" y="245"/>
                  </a:cubicBezTo>
                  <a:cubicBezTo>
                    <a:pt x="427" y="268"/>
                    <a:pt x="430" y="274"/>
                    <a:pt x="442" y="273"/>
                  </a:cubicBezTo>
                  <a:cubicBezTo>
                    <a:pt x="454" y="272"/>
                    <a:pt x="468" y="254"/>
                    <a:pt x="486" y="237"/>
                  </a:cubicBezTo>
                  <a:cubicBezTo>
                    <a:pt x="504" y="220"/>
                    <a:pt x="545" y="192"/>
                    <a:pt x="550" y="169"/>
                  </a:cubicBezTo>
                  <a:cubicBezTo>
                    <a:pt x="555" y="146"/>
                    <a:pt x="531" y="123"/>
                    <a:pt x="518" y="101"/>
                  </a:cubicBezTo>
                  <a:cubicBezTo>
                    <a:pt x="505" y="79"/>
                    <a:pt x="485" y="48"/>
                    <a:pt x="470" y="37"/>
                  </a:cubicBezTo>
                  <a:cubicBezTo>
                    <a:pt x="455" y="26"/>
                    <a:pt x="451" y="40"/>
                    <a:pt x="426" y="37"/>
                  </a:cubicBezTo>
                  <a:cubicBezTo>
                    <a:pt x="401" y="34"/>
                    <a:pt x="352" y="22"/>
                    <a:pt x="318" y="17"/>
                  </a:cubicBezTo>
                  <a:cubicBezTo>
                    <a:pt x="284" y="12"/>
                    <a:pt x="267" y="10"/>
                    <a:pt x="222" y="9"/>
                  </a:cubicBezTo>
                  <a:cubicBezTo>
                    <a:pt x="177" y="8"/>
                    <a:pt x="85" y="0"/>
                    <a:pt x="50" y="9"/>
                  </a:cubicBezTo>
                  <a:cubicBezTo>
                    <a:pt x="15" y="18"/>
                    <a:pt x="12" y="16"/>
                    <a:pt x="6" y="45"/>
                  </a:cubicBezTo>
                  <a:close/>
                </a:path>
              </a:pathLst>
            </a:custGeom>
            <a:gradFill rotWithShape="0">
              <a:gsLst>
                <a:gs pos="0">
                  <a:srgbClr val="212C69"/>
                </a:gs>
                <a:gs pos="50000">
                  <a:srgbClr val="475FE3"/>
                </a:gs>
                <a:gs pos="100000">
                  <a:srgbClr val="212C69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grpSp>
          <p:nvGrpSpPr>
            <p:cNvPr id="32" name="Group 226">
              <a:extLst>
                <a:ext uri="{FF2B5EF4-FFF2-40B4-BE49-F238E27FC236}">
                  <a16:creationId xmlns:a16="http://schemas.microsoft.com/office/drawing/2014/main" id="{9501761A-3DCA-9A80-EA37-15B205D53058}"/>
                </a:ext>
              </a:extLst>
            </p:cNvPr>
            <p:cNvGrpSpPr>
              <a:grpSpLocks/>
            </p:cNvGrpSpPr>
            <p:nvPr/>
          </p:nvGrpSpPr>
          <p:grpSpPr bwMode="auto">
            <a:xfrm rot="-2685712">
              <a:off x="3241" y="1719"/>
              <a:ext cx="661" cy="650"/>
              <a:chOff x="3265" y="2235"/>
              <a:chExt cx="661" cy="650"/>
            </a:xfrm>
          </p:grpSpPr>
          <p:sp>
            <p:nvSpPr>
              <p:cNvPr id="33" name="Freeform 117">
                <a:extLst>
                  <a:ext uri="{FF2B5EF4-FFF2-40B4-BE49-F238E27FC236}">
                    <a16:creationId xmlns:a16="http://schemas.microsoft.com/office/drawing/2014/main" id="{A15F0B6E-6D21-509C-A100-F99D4F24EC12}"/>
                  </a:ext>
                </a:extLst>
              </p:cNvPr>
              <p:cNvSpPr>
                <a:spLocks/>
              </p:cNvSpPr>
              <p:nvPr/>
            </p:nvSpPr>
            <p:spPr bwMode="auto">
              <a:xfrm rot="141852">
                <a:off x="3655" y="2355"/>
                <a:ext cx="123" cy="35"/>
              </a:xfrm>
              <a:custGeom>
                <a:avLst/>
                <a:gdLst>
                  <a:gd name="T0" fmla="*/ 13 w 171"/>
                  <a:gd name="T1" fmla="*/ 0 h 49"/>
                  <a:gd name="T2" fmla="*/ 71 w 171"/>
                  <a:gd name="T3" fmla="*/ 4 h 49"/>
                  <a:gd name="T4" fmla="*/ 84 w 171"/>
                  <a:gd name="T5" fmla="*/ 12 h 49"/>
                  <a:gd name="T6" fmla="*/ 47 w 171"/>
                  <a:gd name="T7" fmla="*/ 21 h 49"/>
                  <a:gd name="T8" fmla="*/ 10 w 171"/>
                  <a:gd name="T9" fmla="*/ 22 h 49"/>
                  <a:gd name="T10" fmla="*/ 1 w 171"/>
                  <a:gd name="T11" fmla="*/ 5 h 49"/>
                  <a:gd name="T12" fmla="*/ 13 w 171"/>
                  <a:gd name="T13" fmla="*/ 0 h 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71" h="49">
                    <a:moveTo>
                      <a:pt x="25" y="0"/>
                    </a:moveTo>
                    <a:cubicBezTo>
                      <a:pt x="48" y="0"/>
                      <a:pt x="114" y="4"/>
                      <a:pt x="137" y="8"/>
                    </a:cubicBezTo>
                    <a:cubicBezTo>
                      <a:pt x="160" y="12"/>
                      <a:pt x="171" y="19"/>
                      <a:pt x="163" y="24"/>
                    </a:cubicBezTo>
                    <a:cubicBezTo>
                      <a:pt x="155" y="29"/>
                      <a:pt x="115" y="37"/>
                      <a:pt x="91" y="40"/>
                    </a:cubicBezTo>
                    <a:cubicBezTo>
                      <a:pt x="67" y="43"/>
                      <a:pt x="34" y="49"/>
                      <a:pt x="19" y="44"/>
                    </a:cubicBezTo>
                    <a:cubicBezTo>
                      <a:pt x="4" y="39"/>
                      <a:pt x="0" y="17"/>
                      <a:pt x="1" y="10"/>
                    </a:cubicBezTo>
                    <a:cubicBezTo>
                      <a:pt x="2" y="3"/>
                      <a:pt x="2" y="0"/>
                      <a:pt x="25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4D0808"/>
                  </a:gs>
                  <a:gs pos="14999">
                    <a:srgbClr val="FF0300"/>
                  </a:gs>
                  <a:gs pos="27499">
                    <a:srgbClr val="FF7A00"/>
                  </a:gs>
                  <a:gs pos="50000">
                    <a:srgbClr val="FFF200"/>
                  </a:gs>
                  <a:gs pos="72501">
                    <a:srgbClr val="FF7A00"/>
                  </a:gs>
                  <a:gs pos="85001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E3BD2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  <p:grpSp>
            <p:nvGrpSpPr>
              <p:cNvPr id="34" name="Group 118">
                <a:extLst>
                  <a:ext uri="{FF2B5EF4-FFF2-40B4-BE49-F238E27FC236}">
                    <a16:creationId xmlns:a16="http://schemas.microsoft.com/office/drawing/2014/main" id="{898EBBAF-F740-AABF-7717-36D9947C6AA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41852">
                <a:off x="3265" y="2343"/>
                <a:ext cx="399" cy="542"/>
                <a:chOff x="4576" y="2084"/>
                <a:chExt cx="559" cy="758"/>
              </a:xfrm>
            </p:grpSpPr>
            <p:sp>
              <p:nvSpPr>
                <p:cNvPr id="39" name="Freeform 119">
                  <a:extLst>
                    <a:ext uri="{FF2B5EF4-FFF2-40B4-BE49-F238E27FC236}">
                      <a16:creationId xmlns:a16="http://schemas.microsoft.com/office/drawing/2014/main" id="{3B7B6D6A-9888-A8C2-5DD3-B7345C2DD9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89" y="2082"/>
                  <a:ext cx="347" cy="331"/>
                </a:xfrm>
                <a:custGeom>
                  <a:avLst/>
                  <a:gdLst>
                    <a:gd name="T0" fmla="*/ 12 w 347"/>
                    <a:gd name="T1" fmla="*/ 263 h 331"/>
                    <a:gd name="T2" fmla="*/ 87 w 347"/>
                    <a:gd name="T3" fmla="*/ 49 h 331"/>
                    <a:gd name="T4" fmla="*/ 308 w 347"/>
                    <a:gd name="T5" fmla="*/ 1 h 331"/>
                    <a:gd name="T6" fmla="*/ 319 w 347"/>
                    <a:gd name="T7" fmla="*/ 52 h 331"/>
                    <a:gd name="T8" fmla="*/ 143 w 347"/>
                    <a:gd name="T9" fmla="*/ 79 h 331"/>
                    <a:gd name="T10" fmla="*/ 71 w 347"/>
                    <a:gd name="T11" fmla="*/ 297 h 331"/>
                    <a:gd name="T12" fmla="*/ 12 w 347"/>
                    <a:gd name="T13" fmla="*/ 284 h 331"/>
                    <a:gd name="T14" fmla="*/ 12 w 347"/>
                    <a:gd name="T15" fmla="*/ 263 h 3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47" h="331">
                      <a:moveTo>
                        <a:pt x="12" y="263"/>
                      </a:moveTo>
                      <a:cubicBezTo>
                        <a:pt x="24" y="224"/>
                        <a:pt x="38" y="93"/>
                        <a:pt x="87" y="49"/>
                      </a:cubicBezTo>
                      <a:cubicBezTo>
                        <a:pt x="136" y="5"/>
                        <a:pt x="269" y="0"/>
                        <a:pt x="308" y="1"/>
                      </a:cubicBezTo>
                      <a:cubicBezTo>
                        <a:pt x="347" y="2"/>
                        <a:pt x="346" y="39"/>
                        <a:pt x="319" y="52"/>
                      </a:cubicBezTo>
                      <a:cubicBezTo>
                        <a:pt x="292" y="65"/>
                        <a:pt x="184" y="38"/>
                        <a:pt x="143" y="79"/>
                      </a:cubicBezTo>
                      <a:cubicBezTo>
                        <a:pt x="102" y="120"/>
                        <a:pt x="93" y="263"/>
                        <a:pt x="71" y="297"/>
                      </a:cubicBezTo>
                      <a:cubicBezTo>
                        <a:pt x="49" y="331"/>
                        <a:pt x="20" y="291"/>
                        <a:pt x="12" y="284"/>
                      </a:cubicBezTo>
                      <a:cubicBezTo>
                        <a:pt x="4" y="277"/>
                        <a:pt x="0" y="302"/>
                        <a:pt x="12" y="263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BBE0E3">
                        <a:gamma/>
                        <a:shade val="46275"/>
                        <a:invGamma/>
                      </a:srgbClr>
                    </a:gs>
                    <a:gs pos="100000">
                      <a:srgbClr val="BBE0E3"/>
                    </a:gs>
                  </a:gsLst>
                  <a:lin ang="189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40" name="Freeform 120">
                  <a:extLst>
                    <a:ext uri="{FF2B5EF4-FFF2-40B4-BE49-F238E27FC236}">
                      <a16:creationId xmlns:a16="http://schemas.microsoft.com/office/drawing/2014/main" id="{E21FBF74-CBE7-317F-17C8-7B09D0D8F9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76" y="2318"/>
                  <a:ext cx="315" cy="524"/>
                </a:xfrm>
                <a:custGeom>
                  <a:avLst/>
                  <a:gdLst>
                    <a:gd name="T0" fmla="*/ 304 w 315"/>
                    <a:gd name="T1" fmla="*/ 106 h 524"/>
                    <a:gd name="T2" fmla="*/ 125 w 315"/>
                    <a:gd name="T3" fmla="*/ 50 h 524"/>
                    <a:gd name="T4" fmla="*/ 11 w 315"/>
                    <a:gd name="T5" fmla="*/ 405 h 524"/>
                    <a:gd name="T6" fmla="*/ 192 w 315"/>
                    <a:gd name="T7" fmla="*/ 474 h 524"/>
                    <a:gd name="T8" fmla="*/ 304 w 315"/>
                    <a:gd name="T9" fmla="*/ 106 h 5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15" h="524">
                      <a:moveTo>
                        <a:pt x="304" y="106"/>
                      </a:moveTo>
                      <a:cubicBezTo>
                        <a:pt x="293" y="35"/>
                        <a:pt x="174" y="0"/>
                        <a:pt x="125" y="50"/>
                      </a:cubicBezTo>
                      <a:cubicBezTo>
                        <a:pt x="82" y="106"/>
                        <a:pt x="0" y="334"/>
                        <a:pt x="11" y="405"/>
                      </a:cubicBezTo>
                      <a:cubicBezTo>
                        <a:pt x="22" y="476"/>
                        <a:pt x="143" y="524"/>
                        <a:pt x="192" y="474"/>
                      </a:cubicBezTo>
                      <a:cubicBezTo>
                        <a:pt x="241" y="424"/>
                        <a:pt x="315" y="177"/>
                        <a:pt x="304" y="106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4C0C09"/>
                    </a:gs>
                    <a:gs pos="50000">
                      <a:srgbClr val="A51914"/>
                    </a:gs>
                    <a:gs pos="100000">
                      <a:srgbClr val="4C0C09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41" name="Freeform 121">
                  <a:extLst>
                    <a:ext uri="{FF2B5EF4-FFF2-40B4-BE49-F238E27FC236}">
                      <a16:creationId xmlns:a16="http://schemas.microsoft.com/office/drawing/2014/main" id="{2AB41154-A9C4-B987-1973-511AA14523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12" y="2533"/>
                  <a:ext cx="222" cy="234"/>
                </a:xfrm>
                <a:custGeom>
                  <a:avLst/>
                  <a:gdLst>
                    <a:gd name="T0" fmla="*/ 18 w 222"/>
                    <a:gd name="T1" fmla="*/ 95 h 234"/>
                    <a:gd name="T2" fmla="*/ 10 w 222"/>
                    <a:gd name="T3" fmla="*/ 153 h 234"/>
                    <a:gd name="T4" fmla="*/ 77 w 222"/>
                    <a:gd name="T5" fmla="*/ 229 h 234"/>
                    <a:gd name="T6" fmla="*/ 165 w 222"/>
                    <a:gd name="T7" fmla="*/ 186 h 234"/>
                    <a:gd name="T8" fmla="*/ 181 w 222"/>
                    <a:gd name="T9" fmla="*/ 125 h 234"/>
                    <a:gd name="T10" fmla="*/ 184 w 222"/>
                    <a:gd name="T11" fmla="*/ 95 h 234"/>
                    <a:gd name="T12" fmla="*/ 220 w 222"/>
                    <a:gd name="T13" fmla="*/ 87 h 234"/>
                    <a:gd name="T14" fmla="*/ 173 w 222"/>
                    <a:gd name="T15" fmla="*/ 66 h 234"/>
                    <a:gd name="T16" fmla="*/ 165 w 222"/>
                    <a:gd name="T17" fmla="*/ 114 h 234"/>
                    <a:gd name="T18" fmla="*/ 144 w 222"/>
                    <a:gd name="T19" fmla="*/ 109 h 234"/>
                    <a:gd name="T20" fmla="*/ 154 w 222"/>
                    <a:gd name="T21" fmla="*/ 82 h 234"/>
                    <a:gd name="T22" fmla="*/ 146 w 222"/>
                    <a:gd name="T23" fmla="*/ 53 h 234"/>
                    <a:gd name="T24" fmla="*/ 178 w 222"/>
                    <a:gd name="T25" fmla="*/ 5 h 234"/>
                    <a:gd name="T26" fmla="*/ 120 w 222"/>
                    <a:gd name="T27" fmla="*/ 25 h 234"/>
                    <a:gd name="T28" fmla="*/ 125 w 222"/>
                    <a:gd name="T29" fmla="*/ 77 h 234"/>
                    <a:gd name="T30" fmla="*/ 100 w 222"/>
                    <a:gd name="T31" fmla="*/ 97 h 234"/>
                    <a:gd name="T32" fmla="*/ 102 w 222"/>
                    <a:gd name="T33" fmla="*/ 43 h 234"/>
                    <a:gd name="T34" fmla="*/ 62 w 222"/>
                    <a:gd name="T35" fmla="*/ 29 h 234"/>
                    <a:gd name="T36" fmla="*/ 84 w 222"/>
                    <a:gd name="T37" fmla="*/ 55 h 234"/>
                    <a:gd name="T38" fmla="*/ 68 w 222"/>
                    <a:gd name="T39" fmla="*/ 93 h 234"/>
                    <a:gd name="T40" fmla="*/ 46 w 222"/>
                    <a:gd name="T41" fmla="*/ 89 h 234"/>
                    <a:gd name="T42" fmla="*/ 40 w 222"/>
                    <a:gd name="T43" fmla="*/ 51 h 234"/>
                    <a:gd name="T44" fmla="*/ 18 w 222"/>
                    <a:gd name="T45" fmla="*/ 95 h 23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22" h="234">
                      <a:moveTo>
                        <a:pt x="18" y="95"/>
                      </a:moveTo>
                      <a:cubicBezTo>
                        <a:pt x="13" y="112"/>
                        <a:pt x="0" y="131"/>
                        <a:pt x="10" y="153"/>
                      </a:cubicBezTo>
                      <a:cubicBezTo>
                        <a:pt x="20" y="175"/>
                        <a:pt x="51" y="224"/>
                        <a:pt x="77" y="229"/>
                      </a:cubicBezTo>
                      <a:cubicBezTo>
                        <a:pt x="103" y="234"/>
                        <a:pt x="148" y="203"/>
                        <a:pt x="165" y="186"/>
                      </a:cubicBezTo>
                      <a:cubicBezTo>
                        <a:pt x="182" y="169"/>
                        <a:pt x="178" y="140"/>
                        <a:pt x="181" y="125"/>
                      </a:cubicBezTo>
                      <a:cubicBezTo>
                        <a:pt x="184" y="110"/>
                        <a:pt x="178" y="101"/>
                        <a:pt x="184" y="95"/>
                      </a:cubicBezTo>
                      <a:cubicBezTo>
                        <a:pt x="190" y="89"/>
                        <a:pt x="222" y="92"/>
                        <a:pt x="220" y="87"/>
                      </a:cubicBezTo>
                      <a:cubicBezTo>
                        <a:pt x="218" y="82"/>
                        <a:pt x="182" y="61"/>
                        <a:pt x="173" y="66"/>
                      </a:cubicBezTo>
                      <a:cubicBezTo>
                        <a:pt x="164" y="71"/>
                        <a:pt x="170" y="107"/>
                        <a:pt x="165" y="114"/>
                      </a:cubicBezTo>
                      <a:cubicBezTo>
                        <a:pt x="160" y="121"/>
                        <a:pt x="146" y="114"/>
                        <a:pt x="144" y="109"/>
                      </a:cubicBezTo>
                      <a:cubicBezTo>
                        <a:pt x="142" y="104"/>
                        <a:pt x="154" y="91"/>
                        <a:pt x="154" y="82"/>
                      </a:cubicBezTo>
                      <a:cubicBezTo>
                        <a:pt x="154" y="73"/>
                        <a:pt x="142" y="66"/>
                        <a:pt x="146" y="53"/>
                      </a:cubicBezTo>
                      <a:cubicBezTo>
                        <a:pt x="150" y="40"/>
                        <a:pt x="182" y="10"/>
                        <a:pt x="178" y="5"/>
                      </a:cubicBezTo>
                      <a:cubicBezTo>
                        <a:pt x="174" y="0"/>
                        <a:pt x="129" y="13"/>
                        <a:pt x="120" y="25"/>
                      </a:cubicBezTo>
                      <a:cubicBezTo>
                        <a:pt x="111" y="37"/>
                        <a:pt x="128" y="65"/>
                        <a:pt x="125" y="77"/>
                      </a:cubicBezTo>
                      <a:cubicBezTo>
                        <a:pt x="122" y="89"/>
                        <a:pt x="104" y="103"/>
                        <a:pt x="100" y="97"/>
                      </a:cubicBezTo>
                      <a:cubicBezTo>
                        <a:pt x="96" y="91"/>
                        <a:pt x="108" y="54"/>
                        <a:pt x="102" y="43"/>
                      </a:cubicBezTo>
                      <a:cubicBezTo>
                        <a:pt x="96" y="32"/>
                        <a:pt x="65" y="27"/>
                        <a:pt x="62" y="29"/>
                      </a:cubicBezTo>
                      <a:cubicBezTo>
                        <a:pt x="59" y="31"/>
                        <a:pt x="83" y="44"/>
                        <a:pt x="84" y="55"/>
                      </a:cubicBezTo>
                      <a:cubicBezTo>
                        <a:pt x="85" y="66"/>
                        <a:pt x="74" y="87"/>
                        <a:pt x="68" y="93"/>
                      </a:cubicBezTo>
                      <a:cubicBezTo>
                        <a:pt x="62" y="99"/>
                        <a:pt x="51" y="96"/>
                        <a:pt x="46" y="89"/>
                      </a:cubicBezTo>
                      <a:cubicBezTo>
                        <a:pt x="41" y="82"/>
                        <a:pt x="45" y="50"/>
                        <a:pt x="40" y="51"/>
                      </a:cubicBezTo>
                      <a:cubicBezTo>
                        <a:pt x="35" y="52"/>
                        <a:pt x="23" y="78"/>
                        <a:pt x="18" y="95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E3BD20"/>
                    </a:gs>
                    <a:gs pos="100000">
                      <a:srgbClr val="986820"/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702030302020204" pitchFamily="66" charset="0"/>
                  </a:endParaRPr>
                </a:p>
              </p:txBody>
            </p:sp>
          </p:grpSp>
          <p:sp>
            <p:nvSpPr>
              <p:cNvPr id="35" name="Oval 122">
                <a:extLst>
                  <a:ext uri="{FF2B5EF4-FFF2-40B4-BE49-F238E27FC236}">
                    <a16:creationId xmlns:a16="http://schemas.microsoft.com/office/drawing/2014/main" id="{D35A5793-DE67-91F0-906F-17D710CF37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1852">
                <a:off x="3638" y="2235"/>
                <a:ext cx="288" cy="286"/>
              </a:xfrm>
              <a:prstGeom prst="ellipse">
                <a:avLst/>
              </a:prstGeom>
              <a:gradFill rotWithShape="0">
                <a:gsLst>
                  <a:gs pos="0">
                    <a:srgbClr val="FEE7F2"/>
                  </a:gs>
                  <a:gs pos="100000">
                    <a:srgbClr val="FBEAC7">
                      <a:alpha val="65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  <p:sp>
            <p:nvSpPr>
              <p:cNvPr id="36" name="Freeform 163">
                <a:extLst>
                  <a:ext uri="{FF2B5EF4-FFF2-40B4-BE49-F238E27FC236}">
                    <a16:creationId xmlns:a16="http://schemas.microsoft.com/office/drawing/2014/main" id="{4D45B13D-5181-080C-281D-D592B7B16A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" y="2498"/>
                <a:ext cx="49" cy="48"/>
              </a:xfrm>
              <a:custGeom>
                <a:avLst/>
                <a:gdLst>
                  <a:gd name="T0" fmla="*/ 20 w 69"/>
                  <a:gd name="T1" fmla="*/ 0 h 67"/>
                  <a:gd name="T2" fmla="*/ 4 w 69"/>
                  <a:gd name="T3" fmla="*/ 7 h 67"/>
                  <a:gd name="T4" fmla="*/ 2 w 69"/>
                  <a:gd name="T5" fmla="*/ 29 h 67"/>
                  <a:gd name="T6" fmla="*/ 16 w 69"/>
                  <a:gd name="T7" fmla="*/ 34 h 67"/>
                  <a:gd name="T8" fmla="*/ 32 w 69"/>
                  <a:gd name="T9" fmla="*/ 24 h 67"/>
                  <a:gd name="T10" fmla="*/ 32 w 69"/>
                  <a:gd name="T11" fmla="*/ 8 h 67"/>
                  <a:gd name="T12" fmla="*/ 20 w 69"/>
                  <a:gd name="T13" fmla="*/ 0 h 6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9" h="67">
                    <a:moveTo>
                      <a:pt x="40" y="0"/>
                    </a:moveTo>
                    <a:cubicBezTo>
                      <a:pt x="31" y="0"/>
                      <a:pt x="14" y="5"/>
                      <a:pt x="8" y="14"/>
                    </a:cubicBezTo>
                    <a:cubicBezTo>
                      <a:pt x="2" y="23"/>
                      <a:pt x="0" y="47"/>
                      <a:pt x="4" y="56"/>
                    </a:cubicBezTo>
                    <a:cubicBezTo>
                      <a:pt x="8" y="65"/>
                      <a:pt x="22" y="67"/>
                      <a:pt x="32" y="66"/>
                    </a:cubicBezTo>
                    <a:cubicBezTo>
                      <a:pt x="42" y="65"/>
                      <a:pt x="59" y="56"/>
                      <a:pt x="64" y="48"/>
                    </a:cubicBezTo>
                    <a:cubicBezTo>
                      <a:pt x="69" y="40"/>
                      <a:pt x="69" y="23"/>
                      <a:pt x="64" y="16"/>
                    </a:cubicBezTo>
                    <a:cubicBezTo>
                      <a:pt x="59" y="9"/>
                      <a:pt x="49" y="0"/>
                      <a:pt x="40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B7936F"/>
                  </a:gs>
                  <a:gs pos="100000">
                    <a:srgbClr val="D8A572"/>
                  </a:gs>
                </a:gsLst>
                <a:lin ang="189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  <p:sp>
            <p:nvSpPr>
              <p:cNvPr id="37" name="Freeform 164">
                <a:extLst>
                  <a:ext uri="{FF2B5EF4-FFF2-40B4-BE49-F238E27FC236}">
                    <a16:creationId xmlns:a16="http://schemas.microsoft.com/office/drawing/2014/main" id="{11421AA6-D594-5551-7E5A-A5624F27DF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8" y="2546"/>
                <a:ext cx="54" cy="56"/>
              </a:xfrm>
              <a:custGeom>
                <a:avLst/>
                <a:gdLst>
                  <a:gd name="T0" fmla="*/ 22 w 75"/>
                  <a:gd name="T1" fmla="*/ 2 h 78"/>
                  <a:gd name="T2" fmla="*/ 9 w 75"/>
                  <a:gd name="T3" fmla="*/ 4 h 78"/>
                  <a:gd name="T4" fmla="*/ 1 w 75"/>
                  <a:gd name="T5" fmla="*/ 26 h 78"/>
                  <a:gd name="T6" fmla="*/ 11 w 75"/>
                  <a:gd name="T7" fmla="*/ 38 h 78"/>
                  <a:gd name="T8" fmla="*/ 22 w 75"/>
                  <a:gd name="T9" fmla="*/ 37 h 78"/>
                  <a:gd name="T10" fmla="*/ 32 w 75"/>
                  <a:gd name="T11" fmla="*/ 32 h 78"/>
                  <a:gd name="T12" fmla="*/ 38 w 75"/>
                  <a:gd name="T13" fmla="*/ 19 h 78"/>
                  <a:gd name="T14" fmla="*/ 38 w 75"/>
                  <a:gd name="T15" fmla="*/ 11 h 78"/>
                  <a:gd name="T16" fmla="*/ 32 w 75"/>
                  <a:gd name="T17" fmla="*/ 5 h 78"/>
                  <a:gd name="T18" fmla="*/ 22 w 75"/>
                  <a:gd name="T19" fmla="*/ 2 h 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75" h="78">
                    <a:moveTo>
                      <a:pt x="41" y="4"/>
                    </a:moveTo>
                    <a:cubicBezTo>
                      <a:pt x="33" y="4"/>
                      <a:pt x="24" y="0"/>
                      <a:pt x="17" y="8"/>
                    </a:cubicBezTo>
                    <a:cubicBezTo>
                      <a:pt x="10" y="16"/>
                      <a:pt x="0" y="39"/>
                      <a:pt x="1" y="50"/>
                    </a:cubicBezTo>
                    <a:cubicBezTo>
                      <a:pt x="2" y="61"/>
                      <a:pt x="14" y="70"/>
                      <a:pt x="21" y="74"/>
                    </a:cubicBezTo>
                    <a:cubicBezTo>
                      <a:pt x="28" y="78"/>
                      <a:pt x="36" y="74"/>
                      <a:pt x="43" y="72"/>
                    </a:cubicBezTo>
                    <a:cubicBezTo>
                      <a:pt x="50" y="70"/>
                      <a:pt x="56" y="68"/>
                      <a:pt x="61" y="62"/>
                    </a:cubicBezTo>
                    <a:cubicBezTo>
                      <a:pt x="66" y="56"/>
                      <a:pt x="71" y="45"/>
                      <a:pt x="73" y="38"/>
                    </a:cubicBezTo>
                    <a:cubicBezTo>
                      <a:pt x="75" y="31"/>
                      <a:pt x="75" y="27"/>
                      <a:pt x="73" y="22"/>
                    </a:cubicBezTo>
                    <a:cubicBezTo>
                      <a:pt x="71" y="17"/>
                      <a:pt x="69" y="13"/>
                      <a:pt x="63" y="10"/>
                    </a:cubicBezTo>
                    <a:cubicBezTo>
                      <a:pt x="57" y="7"/>
                      <a:pt x="49" y="4"/>
                      <a:pt x="41" y="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B7936F"/>
                  </a:gs>
                  <a:gs pos="100000">
                    <a:srgbClr val="D8A572"/>
                  </a:gs>
                </a:gsLst>
                <a:lin ang="189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  <p:sp>
            <p:nvSpPr>
              <p:cNvPr id="38" name="Freeform 165">
                <a:extLst>
                  <a:ext uri="{FF2B5EF4-FFF2-40B4-BE49-F238E27FC236}">
                    <a16:creationId xmlns:a16="http://schemas.microsoft.com/office/drawing/2014/main" id="{C5DD975C-A980-4FD1-DB06-42A5B54F5D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4" y="2605"/>
                <a:ext cx="70" cy="44"/>
              </a:xfrm>
              <a:custGeom>
                <a:avLst/>
                <a:gdLst>
                  <a:gd name="T0" fmla="*/ 24 w 182"/>
                  <a:gd name="T1" fmla="*/ 8 h 82"/>
                  <a:gd name="T2" fmla="*/ 15 w 182"/>
                  <a:gd name="T3" fmla="*/ 3 h 82"/>
                  <a:gd name="T4" fmla="*/ 4 w 182"/>
                  <a:gd name="T5" fmla="*/ 2 h 82"/>
                  <a:gd name="T6" fmla="*/ 0 w 182"/>
                  <a:gd name="T7" fmla="*/ 17 h 82"/>
                  <a:gd name="T8" fmla="*/ 7 w 182"/>
                  <a:gd name="T9" fmla="*/ 23 h 82"/>
                  <a:gd name="T10" fmla="*/ 15 w 182"/>
                  <a:gd name="T11" fmla="*/ 23 h 82"/>
                  <a:gd name="T12" fmla="*/ 22 w 182"/>
                  <a:gd name="T13" fmla="*/ 23 h 82"/>
                  <a:gd name="T14" fmla="*/ 26 w 182"/>
                  <a:gd name="T15" fmla="*/ 19 h 82"/>
                  <a:gd name="T16" fmla="*/ 27 w 182"/>
                  <a:gd name="T17" fmla="*/ 14 h 82"/>
                  <a:gd name="T18" fmla="*/ 24 w 182"/>
                  <a:gd name="T19" fmla="*/ 8 h 8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2" h="82">
                    <a:moveTo>
                      <a:pt x="161" y="26"/>
                    </a:moveTo>
                    <a:cubicBezTo>
                      <a:pt x="149" y="20"/>
                      <a:pt x="127" y="13"/>
                      <a:pt x="105" y="10"/>
                    </a:cubicBezTo>
                    <a:cubicBezTo>
                      <a:pt x="83" y="7"/>
                      <a:pt x="46" y="0"/>
                      <a:pt x="29" y="8"/>
                    </a:cubicBezTo>
                    <a:cubicBezTo>
                      <a:pt x="12" y="16"/>
                      <a:pt x="0" y="46"/>
                      <a:pt x="3" y="58"/>
                    </a:cubicBezTo>
                    <a:cubicBezTo>
                      <a:pt x="6" y="70"/>
                      <a:pt x="31" y="74"/>
                      <a:pt x="47" y="78"/>
                    </a:cubicBezTo>
                    <a:cubicBezTo>
                      <a:pt x="63" y="82"/>
                      <a:pt x="82" y="80"/>
                      <a:pt x="99" y="80"/>
                    </a:cubicBezTo>
                    <a:cubicBezTo>
                      <a:pt x="116" y="80"/>
                      <a:pt x="138" y="80"/>
                      <a:pt x="151" y="78"/>
                    </a:cubicBezTo>
                    <a:cubicBezTo>
                      <a:pt x="164" y="76"/>
                      <a:pt x="172" y="73"/>
                      <a:pt x="177" y="68"/>
                    </a:cubicBezTo>
                    <a:cubicBezTo>
                      <a:pt x="182" y="63"/>
                      <a:pt x="182" y="55"/>
                      <a:pt x="179" y="48"/>
                    </a:cubicBezTo>
                    <a:cubicBezTo>
                      <a:pt x="176" y="41"/>
                      <a:pt x="173" y="32"/>
                      <a:pt x="161" y="2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B7936F"/>
                  </a:gs>
                  <a:gs pos="100000">
                    <a:srgbClr val="D8A572"/>
                  </a:gs>
                </a:gsLst>
                <a:lin ang="189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03626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02599-A4E4-5406-FB4B-321169A34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7170FD05-D197-EA56-E674-99D51A366447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4A3E9655-27DD-64E2-1C28-90DFEF136B8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F66BEC0B-51AB-17BA-50C4-25B0976332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DD4A6D7A-559F-0C80-369B-91F261BB71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0C80E43D-F014-8F55-D872-4718CE0C0E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B0CF19E6-FEC3-3B20-D834-F997ED9393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202DD0C5-4065-ADB7-6C9E-DEE19BA4BB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693B15D4-954F-2CDA-5F3C-FE437274D0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637326C1-EDB8-1F6F-8573-E2C7CE4B97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6C656E6C-7D12-ADCA-810C-C19B302E0A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72FA633E-8F7F-1C76-46ED-7E43485CAE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36FCD4AD-E23C-B2C4-EB4A-0008039F915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50208E90-4E22-D036-F159-C6D056A4C86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E1E9A72A-67C6-9AB9-AD4A-736871C8BDB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BF1C6825-54EC-5C81-6F98-17615D112BB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6E7496E3-6A51-FA31-2932-4EFE11C6E12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163BC2FF-7EF6-6C38-1244-0C1D0C04E1C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DBB91515-4C83-EB8E-C72F-C13E8A11E29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9336FA54-1AEF-01BC-5CC9-421808722D8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38ACA843-A6BF-4669-C02F-4282462C24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A22948F4-06CA-7AB3-3772-21048C43CA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55E4019C-E391-62B2-B7EB-5AE1BC4590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4627EA09-D829-9062-0EA1-4B37E0FC142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655EDE80-8E5B-75A2-3765-BB6A97E51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84A93-9823-87D0-4564-B136EEC1E1C2}"/>
              </a:ext>
            </a:extLst>
          </p:cNvPr>
          <p:cNvSpPr txBox="1"/>
          <p:nvPr/>
        </p:nvSpPr>
        <p:spPr>
          <a:xfrm>
            <a:off x="882424" y="364508"/>
            <a:ext cx="708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What Makes BIY Different</a:t>
            </a:r>
          </a:p>
          <a:p>
            <a:endParaRPr lang="en-US" sz="3200" b="1" dirty="0"/>
          </a:p>
          <a:p>
            <a:r>
              <a:rPr lang="en-US" sz="2800" dirty="0"/>
              <a:t>A 20‑year head start teaching skills the world now cares about.</a:t>
            </a:r>
          </a:p>
        </p:txBody>
      </p:sp>
      <p:pic>
        <p:nvPicPr>
          <p:cNvPr id="2" name="Picture 1" descr="A robot standing on a scale with a globe on it&#10;&#10;AI-generated content may be incorrect.">
            <a:extLst>
              <a:ext uri="{FF2B5EF4-FFF2-40B4-BE49-F238E27FC236}">
                <a16:creationId xmlns:a16="http://schemas.microsoft.com/office/drawing/2014/main" id="{062D44F3-2AE7-79B0-10F6-48A56BE0DE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028" y="2606301"/>
            <a:ext cx="6225940" cy="3502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03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E86CB-0D65-7F62-EF8B-8FF7F609A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B0B873FD-36DC-B1C8-9353-DE1B44D7080B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A6B9BFCB-49F5-24F1-C488-FF81357C06C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7BC1D7AE-A14D-A86B-598D-156E56D7C5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70E6B486-A60C-DDE9-AF6E-B05EFDF7BB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0E64D88F-B327-768A-4D8A-B91518A42D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3386D30B-1C83-A534-B567-6A4E4AC21F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3DC9B1D3-6EB6-EBED-A329-34D4DF7DCF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C9997A19-0433-9082-26A9-832D4044B0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8959456B-22FF-F349-17C8-6E3A00807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411D1DF8-8A42-DD92-3A93-F5A53F9753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26E6C5D2-9EA4-2898-2031-50208E39AD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647CAE82-0C83-355B-BD33-5884B07B92B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53EBF73F-81F4-B0BB-245B-4E9D3549066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54B13808-142F-7FE2-CBBA-8ACA7039693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988775DB-DC8C-3B0E-DE75-B25E61067B5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8F5BCF8B-6C39-3494-DEF3-27465AFEBDE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2313F9C9-D785-C90D-62FC-5F68EAD0B6A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118B4EF2-9572-7FB4-683E-B98CC36DEE8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D0A88C64-87F5-E2E1-C5A7-615F437FED2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E9805A25-DC65-E2D2-CF23-259743FFCF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BDC7AFBD-6EF1-3054-E45F-51A4261E4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B102A8A7-E627-62D8-E32D-F335FD750E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FC900AC1-EF79-4A29-583A-BE50A248A64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DA3F8131-775A-B72D-E7A6-AB776216F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D8F18D-CD90-0984-A870-C23D86820F38}"/>
              </a:ext>
            </a:extLst>
          </p:cNvPr>
          <p:cNvSpPr txBox="1"/>
          <p:nvPr/>
        </p:nvSpPr>
        <p:spPr>
          <a:xfrm>
            <a:off x="882424" y="364508"/>
            <a:ext cx="70866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The Moment</a:t>
            </a:r>
          </a:p>
          <a:p>
            <a:endParaRPr lang="en-US" sz="3200" b="1" dirty="0"/>
          </a:p>
          <a:p>
            <a:r>
              <a:rPr lang="en-US" sz="2800" dirty="0"/>
              <a:t>AI has changed everything.</a:t>
            </a:r>
          </a:p>
          <a:p>
            <a:endParaRPr lang="en-US" sz="2800" dirty="0"/>
          </a:p>
          <a:p>
            <a:r>
              <a:rPr lang="en-US" sz="2800" dirty="0"/>
              <a:t>BIY is uniquely positioned to lead this shift — but scaling requires a CEO who can build major distribution partnerships.</a:t>
            </a:r>
          </a:p>
        </p:txBody>
      </p:sp>
      <p:sp>
        <p:nvSpPr>
          <p:cNvPr id="3" name="Oval 4">
            <a:extLst>
              <a:ext uri="{FF2B5EF4-FFF2-40B4-BE49-F238E27FC236}">
                <a16:creationId xmlns:a16="http://schemas.microsoft.com/office/drawing/2014/main" id="{D0CBB196-EC66-784E-0EA4-1C33EBE3B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756" y="3974083"/>
            <a:ext cx="2094211" cy="2094492"/>
          </a:xfrm>
          <a:prstGeom prst="ellipse">
            <a:avLst/>
          </a:prstGeom>
          <a:solidFill>
            <a:srgbClr val="FFFFFF"/>
          </a:solidFill>
          <a:ln w="10160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5">
            <a:extLst>
              <a:ext uri="{FF2B5EF4-FFF2-40B4-BE49-F238E27FC236}">
                <a16:creationId xmlns:a16="http://schemas.microsoft.com/office/drawing/2014/main" id="{59CCD8B0-57BD-FA28-9DF6-4299C6F07B26}"/>
              </a:ext>
            </a:extLst>
          </p:cNvPr>
          <p:cNvGrpSpPr>
            <a:grpSpLocks/>
          </p:cNvGrpSpPr>
          <p:nvPr/>
        </p:nvGrpSpPr>
        <p:grpSpPr bwMode="auto">
          <a:xfrm>
            <a:off x="3209100" y="4306543"/>
            <a:ext cx="432139" cy="265967"/>
            <a:chOff x="960" y="1104"/>
            <a:chExt cx="672" cy="432"/>
          </a:xfrm>
        </p:grpSpPr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A5C846FE-3A79-5C18-F826-19952EAB1672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" y="1140"/>
              <a:ext cx="265" cy="396"/>
            </a:xfrm>
            <a:custGeom>
              <a:avLst/>
              <a:gdLst>
                <a:gd name="T0" fmla="*/ 126 w 840"/>
                <a:gd name="T1" fmla="*/ 227 h 1347"/>
                <a:gd name="T2" fmla="*/ 177 w 840"/>
                <a:gd name="T3" fmla="*/ 98 h 1347"/>
                <a:gd name="T4" fmla="*/ 276 w 840"/>
                <a:gd name="T5" fmla="*/ 27 h 1347"/>
                <a:gd name="T6" fmla="*/ 461 w 840"/>
                <a:gd name="T7" fmla="*/ 15 h 1347"/>
                <a:gd name="T8" fmla="*/ 612 w 840"/>
                <a:gd name="T9" fmla="*/ 95 h 1347"/>
                <a:gd name="T10" fmla="*/ 563 w 840"/>
                <a:gd name="T11" fmla="*/ 589 h 1347"/>
                <a:gd name="T12" fmla="*/ 583 w 840"/>
                <a:gd name="T13" fmla="*/ 1051 h 1347"/>
                <a:gd name="T14" fmla="*/ 632 w 840"/>
                <a:gd name="T15" fmla="*/ 1121 h 1347"/>
                <a:gd name="T16" fmla="*/ 774 w 840"/>
                <a:gd name="T17" fmla="*/ 1095 h 1347"/>
                <a:gd name="T18" fmla="*/ 730 w 840"/>
                <a:gd name="T19" fmla="*/ 1313 h 1347"/>
                <a:gd name="T20" fmla="*/ 113 w 840"/>
                <a:gd name="T21" fmla="*/ 1297 h 1347"/>
                <a:gd name="T22" fmla="*/ 84 w 840"/>
                <a:gd name="T23" fmla="*/ 1112 h 1347"/>
                <a:gd name="T24" fmla="*/ 231 w 840"/>
                <a:gd name="T25" fmla="*/ 1121 h 1347"/>
                <a:gd name="T26" fmla="*/ 299 w 840"/>
                <a:gd name="T27" fmla="*/ 965 h 1347"/>
                <a:gd name="T28" fmla="*/ 283 w 840"/>
                <a:gd name="T29" fmla="*/ 579 h 1347"/>
                <a:gd name="T30" fmla="*/ 263 w 840"/>
                <a:gd name="T31" fmla="*/ 356 h 1347"/>
                <a:gd name="T32" fmla="*/ 23 w 840"/>
                <a:gd name="T33" fmla="*/ 391 h 1347"/>
                <a:gd name="T34" fmla="*/ 126 w 840"/>
                <a:gd name="T35" fmla="*/ 227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40" h="1347">
                  <a:moveTo>
                    <a:pt x="126" y="227"/>
                  </a:moveTo>
                  <a:cubicBezTo>
                    <a:pt x="152" y="178"/>
                    <a:pt x="152" y="131"/>
                    <a:pt x="177" y="98"/>
                  </a:cubicBezTo>
                  <a:cubicBezTo>
                    <a:pt x="202" y="65"/>
                    <a:pt x="229" y="41"/>
                    <a:pt x="276" y="27"/>
                  </a:cubicBezTo>
                  <a:cubicBezTo>
                    <a:pt x="323" y="13"/>
                    <a:pt x="406" y="4"/>
                    <a:pt x="461" y="15"/>
                  </a:cubicBezTo>
                  <a:cubicBezTo>
                    <a:pt x="517" y="27"/>
                    <a:pt x="596" y="0"/>
                    <a:pt x="612" y="95"/>
                  </a:cubicBezTo>
                  <a:cubicBezTo>
                    <a:pt x="628" y="191"/>
                    <a:pt x="568" y="429"/>
                    <a:pt x="563" y="589"/>
                  </a:cubicBezTo>
                  <a:cubicBezTo>
                    <a:pt x="558" y="748"/>
                    <a:pt x="571" y="963"/>
                    <a:pt x="583" y="1051"/>
                  </a:cubicBezTo>
                  <a:cubicBezTo>
                    <a:pt x="594" y="1140"/>
                    <a:pt x="601" y="1113"/>
                    <a:pt x="632" y="1121"/>
                  </a:cubicBezTo>
                  <a:cubicBezTo>
                    <a:pt x="664" y="1127"/>
                    <a:pt x="758" y="1063"/>
                    <a:pt x="774" y="1095"/>
                  </a:cubicBezTo>
                  <a:cubicBezTo>
                    <a:pt x="789" y="1127"/>
                    <a:pt x="840" y="1278"/>
                    <a:pt x="730" y="1313"/>
                  </a:cubicBezTo>
                  <a:cubicBezTo>
                    <a:pt x="620" y="1347"/>
                    <a:pt x="222" y="1330"/>
                    <a:pt x="113" y="1297"/>
                  </a:cubicBezTo>
                  <a:cubicBezTo>
                    <a:pt x="5" y="1264"/>
                    <a:pt x="65" y="1142"/>
                    <a:pt x="84" y="1112"/>
                  </a:cubicBezTo>
                  <a:cubicBezTo>
                    <a:pt x="103" y="1082"/>
                    <a:pt x="195" y="1145"/>
                    <a:pt x="231" y="1121"/>
                  </a:cubicBezTo>
                  <a:cubicBezTo>
                    <a:pt x="266" y="1096"/>
                    <a:pt x="289" y="1057"/>
                    <a:pt x="299" y="965"/>
                  </a:cubicBezTo>
                  <a:cubicBezTo>
                    <a:pt x="308" y="875"/>
                    <a:pt x="289" y="680"/>
                    <a:pt x="283" y="579"/>
                  </a:cubicBezTo>
                  <a:cubicBezTo>
                    <a:pt x="277" y="478"/>
                    <a:pt x="306" y="387"/>
                    <a:pt x="263" y="356"/>
                  </a:cubicBezTo>
                  <a:cubicBezTo>
                    <a:pt x="220" y="325"/>
                    <a:pt x="46" y="413"/>
                    <a:pt x="23" y="391"/>
                  </a:cubicBezTo>
                  <a:cubicBezTo>
                    <a:pt x="0" y="369"/>
                    <a:pt x="104" y="277"/>
                    <a:pt x="126" y="227"/>
                  </a:cubicBezTo>
                  <a:close/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009900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2" name="Group 7">
              <a:extLst>
                <a:ext uri="{FF2B5EF4-FFF2-40B4-BE49-F238E27FC236}">
                  <a16:creationId xmlns:a16="http://schemas.microsoft.com/office/drawing/2014/main" id="{40055D5A-8829-2765-94BC-122466227B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" y="1104"/>
              <a:ext cx="424" cy="432"/>
              <a:chOff x="179" y="2260"/>
              <a:chExt cx="1345" cy="1305"/>
            </a:xfrm>
          </p:grpSpPr>
          <p:sp>
            <p:nvSpPr>
              <p:cNvPr id="53" name="Freeform 8">
                <a:extLst>
                  <a:ext uri="{FF2B5EF4-FFF2-40B4-BE49-F238E27FC236}">
                    <a16:creationId xmlns:a16="http://schemas.microsoft.com/office/drawing/2014/main" id="{DF813689-9CA6-690D-481D-42CAEEB435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" y="2260"/>
                <a:ext cx="1345" cy="1305"/>
              </a:xfrm>
              <a:custGeom>
                <a:avLst/>
                <a:gdLst>
                  <a:gd name="T0" fmla="*/ 345 w 1345"/>
                  <a:gd name="T1" fmla="*/ 104 h 1305"/>
                  <a:gd name="T2" fmla="*/ 208 w 1345"/>
                  <a:gd name="T3" fmla="*/ 259 h 1305"/>
                  <a:gd name="T4" fmla="*/ 70 w 1345"/>
                  <a:gd name="T5" fmla="*/ 508 h 1305"/>
                  <a:gd name="T6" fmla="*/ 13 w 1345"/>
                  <a:gd name="T7" fmla="*/ 716 h 1305"/>
                  <a:gd name="T8" fmla="*/ 148 w 1345"/>
                  <a:gd name="T9" fmla="*/ 1093 h 1305"/>
                  <a:gd name="T10" fmla="*/ 541 w 1345"/>
                  <a:gd name="T11" fmla="*/ 1292 h 1305"/>
                  <a:gd name="T12" fmla="*/ 1042 w 1345"/>
                  <a:gd name="T13" fmla="*/ 1170 h 1305"/>
                  <a:gd name="T14" fmla="*/ 1309 w 1345"/>
                  <a:gd name="T15" fmla="*/ 908 h 1305"/>
                  <a:gd name="T16" fmla="*/ 1257 w 1345"/>
                  <a:gd name="T17" fmla="*/ 534 h 1305"/>
                  <a:gd name="T18" fmla="*/ 1016 w 1345"/>
                  <a:gd name="T19" fmla="*/ 216 h 1305"/>
                  <a:gd name="T20" fmla="*/ 829 w 1345"/>
                  <a:gd name="T21" fmla="*/ 44 h 1305"/>
                  <a:gd name="T22" fmla="*/ 569 w 1345"/>
                  <a:gd name="T23" fmla="*/ 10 h 1305"/>
                  <a:gd name="T24" fmla="*/ 345 w 1345"/>
                  <a:gd name="T25" fmla="*/ 104 h 1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45" h="1305">
                    <a:moveTo>
                      <a:pt x="345" y="104"/>
                    </a:moveTo>
                    <a:cubicBezTo>
                      <a:pt x="298" y="148"/>
                      <a:pt x="254" y="192"/>
                      <a:pt x="208" y="259"/>
                    </a:cubicBezTo>
                    <a:cubicBezTo>
                      <a:pt x="162" y="326"/>
                      <a:pt x="102" y="432"/>
                      <a:pt x="70" y="508"/>
                    </a:cubicBezTo>
                    <a:cubicBezTo>
                      <a:pt x="38" y="584"/>
                      <a:pt x="0" y="619"/>
                      <a:pt x="13" y="716"/>
                    </a:cubicBezTo>
                    <a:cubicBezTo>
                      <a:pt x="26" y="813"/>
                      <a:pt x="60" y="997"/>
                      <a:pt x="148" y="1093"/>
                    </a:cubicBezTo>
                    <a:cubicBezTo>
                      <a:pt x="236" y="1189"/>
                      <a:pt x="392" y="1279"/>
                      <a:pt x="541" y="1292"/>
                    </a:cubicBezTo>
                    <a:cubicBezTo>
                      <a:pt x="690" y="1305"/>
                      <a:pt x="914" y="1234"/>
                      <a:pt x="1042" y="1170"/>
                    </a:cubicBezTo>
                    <a:cubicBezTo>
                      <a:pt x="1170" y="1106"/>
                      <a:pt x="1273" y="1014"/>
                      <a:pt x="1309" y="908"/>
                    </a:cubicBezTo>
                    <a:cubicBezTo>
                      <a:pt x="1345" y="802"/>
                      <a:pt x="1306" y="649"/>
                      <a:pt x="1257" y="534"/>
                    </a:cubicBezTo>
                    <a:cubicBezTo>
                      <a:pt x="1208" y="419"/>
                      <a:pt x="1087" y="298"/>
                      <a:pt x="1016" y="216"/>
                    </a:cubicBezTo>
                    <a:cubicBezTo>
                      <a:pt x="945" y="134"/>
                      <a:pt x="903" y="78"/>
                      <a:pt x="829" y="44"/>
                    </a:cubicBezTo>
                    <a:cubicBezTo>
                      <a:pt x="755" y="10"/>
                      <a:pt x="650" y="0"/>
                      <a:pt x="569" y="10"/>
                    </a:cubicBezTo>
                    <a:cubicBezTo>
                      <a:pt x="488" y="20"/>
                      <a:pt x="392" y="84"/>
                      <a:pt x="345" y="10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99FF33"/>
                  </a:gs>
                  <a:gs pos="100000">
                    <a:srgbClr val="009900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Oval 9">
                <a:extLst>
                  <a:ext uri="{FF2B5EF4-FFF2-40B4-BE49-F238E27FC236}">
                    <a16:creationId xmlns:a16="http://schemas.microsoft.com/office/drawing/2014/main" id="{1664B820-9653-F41C-7218-D2A99B1A35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448"/>
                <a:ext cx="384" cy="10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6" name="Oval 10">
            <a:extLst>
              <a:ext uri="{FF2B5EF4-FFF2-40B4-BE49-F238E27FC236}">
                <a16:creationId xmlns:a16="http://schemas.microsoft.com/office/drawing/2014/main" id="{EB8294F0-6DB5-1626-5D92-A57C22A06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3036" y="4506018"/>
            <a:ext cx="85874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11">
            <a:extLst>
              <a:ext uri="{FF2B5EF4-FFF2-40B4-BE49-F238E27FC236}">
                <a16:creationId xmlns:a16="http://schemas.microsoft.com/office/drawing/2014/main" id="{50BA0B93-618B-7B88-4E18-3E934AEFEC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621" y="4173558"/>
            <a:ext cx="85181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12">
            <a:extLst>
              <a:ext uri="{FF2B5EF4-FFF2-40B4-BE49-F238E27FC236}">
                <a16:creationId xmlns:a16="http://schemas.microsoft.com/office/drawing/2014/main" id="{FDBA71F4-8CDE-7559-2894-2104382C8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2265" y="4521255"/>
            <a:ext cx="85874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13">
            <a:extLst>
              <a:ext uri="{FF2B5EF4-FFF2-40B4-BE49-F238E27FC236}">
                <a16:creationId xmlns:a16="http://schemas.microsoft.com/office/drawing/2014/main" id="{90971D63-7424-D1E1-1DB5-4AF95C6A6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378" y="4173558"/>
            <a:ext cx="85181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14">
            <a:extLst>
              <a:ext uri="{FF2B5EF4-FFF2-40B4-BE49-F238E27FC236}">
                <a16:creationId xmlns:a16="http://schemas.microsoft.com/office/drawing/2014/main" id="{D24DB888-8031-E6AF-87CA-24575A0F9FB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436278" y="5436904"/>
            <a:ext cx="85181" cy="85193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15">
            <a:extLst>
              <a:ext uri="{FF2B5EF4-FFF2-40B4-BE49-F238E27FC236}">
                <a16:creationId xmlns:a16="http://schemas.microsoft.com/office/drawing/2014/main" id="{561B8814-3F9C-0A90-50CA-B78776AF18A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070621" y="5802608"/>
            <a:ext cx="85874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6">
            <a:extLst>
              <a:ext uri="{FF2B5EF4-FFF2-40B4-BE49-F238E27FC236}">
                <a16:creationId xmlns:a16="http://schemas.microsoft.com/office/drawing/2014/main" id="{D6452AC7-5C0A-DD0E-5A77-49D748A1243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740963" y="5470149"/>
            <a:ext cx="85874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7">
            <a:extLst>
              <a:ext uri="{FF2B5EF4-FFF2-40B4-BE49-F238E27FC236}">
                <a16:creationId xmlns:a16="http://schemas.microsoft.com/office/drawing/2014/main" id="{8E42DC0F-85A7-0BB7-87F2-F2FBA5B4EFB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106619" y="5802608"/>
            <a:ext cx="85874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8">
            <a:extLst>
              <a:ext uri="{FF2B5EF4-FFF2-40B4-BE49-F238E27FC236}">
                <a16:creationId xmlns:a16="http://schemas.microsoft.com/office/drawing/2014/main" id="{CEE97224-C44C-F80A-39AB-F7A9AD0C8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925" y="4007329"/>
            <a:ext cx="85874" cy="85885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9">
            <a:extLst>
              <a:ext uri="{FF2B5EF4-FFF2-40B4-BE49-F238E27FC236}">
                <a16:creationId xmlns:a16="http://schemas.microsoft.com/office/drawing/2014/main" id="{39DBF3D2-D922-88F7-8B53-CFBB04C28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925" y="5949444"/>
            <a:ext cx="85874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20">
            <a:extLst>
              <a:ext uri="{FF2B5EF4-FFF2-40B4-BE49-F238E27FC236}">
                <a16:creationId xmlns:a16="http://schemas.microsoft.com/office/drawing/2014/main" id="{C687FD7A-8074-CCDD-2B22-6FC9D9515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852" y="4949989"/>
            <a:ext cx="85874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0FFDC4C4-1B3A-BB3A-497E-09C3A4077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7997" y="4971461"/>
            <a:ext cx="85874" cy="85885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22">
            <a:extLst>
              <a:ext uri="{FF2B5EF4-FFF2-40B4-BE49-F238E27FC236}">
                <a16:creationId xmlns:a16="http://schemas.microsoft.com/office/drawing/2014/main" id="{C05E8309-686C-954B-FF89-94ED91F45150}"/>
              </a:ext>
            </a:extLst>
          </p:cNvPr>
          <p:cNvGrpSpPr>
            <a:grpSpLocks/>
          </p:cNvGrpSpPr>
          <p:nvPr/>
        </p:nvGrpSpPr>
        <p:grpSpPr bwMode="auto">
          <a:xfrm>
            <a:off x="3342066" y="5503395"/>
            <a:ext cx="349035" cy="249345"/>
            <a:chOff x="144" y="3216"/>
            <a:chExt cx="1176" cy="984"/>
          </a:xfrm>
        </p:grpSpPr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E22114AD-559F-1183-8006-E573653A9B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" y="3216"/>
              <a:ext cx="1176" cy="984"/>
            </a:xfrm>
            <a:custGeom>
              <a:avLst/>
              <a:gdLst>
                <a:gd name="T0" fmla="*/ 449 w 1176"/>
                <a:gd name="T1" fmla="*/ 16 h 984"/>
                <a:gd name="T2" fmla="*/ 253 w 1176"/>
                <a:gd name="T3" fmla="*/ 108 h 984"/>
                <a:gd name="T4" fmla="*/ 150 w 1176"/>
                <a:gd name="T5" fmla="*/ 220 h 984"/>
                <a:gd name="T6" fmla="*/ 158 w 1176"/>
                <a:gd name="T7" fmla="*/ 332 h 984"/>
                <a:gd name="T8" fmla="*/ 261 w 1176"/>
                <a:gd name="T9" fmla="*/ 427 h 984"/>
                <a:gd name="T10" fmla="*/ 305 w 1176"/>
                <a:gd name="T11" fmla="*/ 448 h 984"/>
                <a:gd name="T12" fmla="*/ 253 w 1176"/>
                <a:gd name="T13" fmla="*/ 487 h 984"/>
                <a:gd name="T14" fmla="*/ 46 w 1176"/>
                <a:gd name="T15" fmla="*/ 581 h 984"/>
                <a:gd name="T16" fmla="*/ 3 w 1176"/>
                <a:gd name="T17" fmla="*/ 736 h 984"/>
                <a:gd name="T18" fmla="*/ 65 w 1176"/>
                <a:gd name="T19" fmla="*/ 832 h 984"/>
                <a:gd name="T20" fmla="*/ 257 w 1176"/>
                <a:gd name="T21" fmla="*/ 928 h 984"/>
                <a:gd name="T22" fmla="*/ 497 w 1176"/>
                <a:gd name="T23" fmla="*/ 976 h 984"/>
                <a:gd name="T24" fmla="*/ 737 w 1176"/>
                <a:gd name="T25" fmla="*/ 976 h 984"/>
                <a:gd name="T26" fmla="*/ 932 w 1176"/>
                <a:gd name="T27" fmla="*/ 942 h 984"/>
                <a:gd name="T28" fmla="*/ 1087 w 1176"/>
                <a:gd name="T29" fmla="*/ 882 h 984"/>
                <a:gd name="T30" fmla="*/ 1169 w 1176"/>
                <a:gd name="T31" fmla="*/ 784 h 984"/>
                <a:gd name="T32" fmla="*/ 1130 w 1176"/>
                <a:gd name="T33" fmla="*/ 607 h 984"/>
                <a:gd name="T34" fmla="*/ 977 w 1176"/>
                <a:gd name="T35" fmla="*/ 496 h 984"/>
                <a:gd name="T36" fmla="*/ 833 w 1176"/>
                <a:gd name="T37" fmla="*/ 448 h 984"/>
                <a:gd name="T38" fmla="*/ 977 w 1176"/>
                <a:gd name="T39" fmla="*/ 400 h 984"/>
                <a:gd name="T40" fmla="*/ 977 w 1176"/>
                <a:gd name="T41" fmla="*/ 304 h 984"/>
                <a:gd name="T42" fmla="*/ 897 w 1176"/>
                <a:gd name="T43" fmla="*/ 160 h 984"/>
                <a:gd name="T44" fmla="*/ 737 w 1176"/>
                <a:gd name="T45" fmla="*/ 64 h 984"/>
                <a:gd name="T46" fmla="*/ 593 w 1176"/>
                <a:gd name="T47" fmla="*/ 16 h 984"/>
                <a:gd name="T48" fmla="*/ 449 w 1176"/>
                <a:gd name="T49" fmla="*/ 16 h 9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6" h="984">
                  <a:moveTo>
                    <a:pt x="449" y="16"/>
                  </a:moveTo>
                  <a:cubicBezTo>
                    <a:pt x="392" y="31"/>
                    <a:pt x="303" y="74"/>
                    <a:pt x="253" y="108"/>
                  </a:cubicBezTo>
                  <a:cubicBezTo>
                    <a:pt x="203" y="142"/>
                    <a:pt x="166" y="183"/>
                    <a:pt x="150" y="220"/>
                  </a:cubicBezTo>
                  <a:cubicBezTo>
                    <a:pt x="134" y="257"/>
                    <a:pt x="139" y="297"/>
                    <a:pt x="158" y="332"/>
                  </a:cubicBezTo>
                  <a:cubicBezTo>
                    <a:pt x="177" y="367"/>
                    <a:pt x="237" y="408"/>
                    <a:pt x="261" y="427"/>
                  </a:cubicBezTo>
                  <a:cubicBezTo>
                    <a:pt x="285" y="446"/>
                    <a:pt x="306" y="438"/>
                    <a:pt x="305" y="448"/>
                  </a:cubicBezTo>
                  <a:cubicBezTo>
                    <a:pt x="304" y="458"/>
                    <a:pt x="296" y="465"/>
                    <a:pt x="253" y="487"/>
                  </a:cubicBezTo>
                  <a:cubicBezTo>
                    <a:pt x="210" y="509"/>
                    <a:pt x="88" y="540"/>
                    <a:pt x="46" y="581"/>
                  </a:cubicBezTo>
                  <a:cubicBezTo>
                    <a:pt x="4" y="622"/>
                    <a:pt x="0" y="694"/>
                    <a:pt x="3" y="736"/>
                  </a:cubicBezTo>
                  <a:cubicBezTo>
                    <a:pt x="6" y="778"/>
                    <a:pt x="23" y="800"/>
                    <a:pt x="65" y="832"/>
                  </a:cubicBezTo>
                  <a:cubicBezTo>
                    <a:pt x="107" y="864"/>
                    <a:pt x="185" y="904"/>
                    <a:pt x="257" y="928"/>
                  </a:cubicBezTo>
                  <a:cubicBezTo>
                    <a:pt x="329" y="952"/>
                    <a:pt x="417" y="968"/>
                    <a:pt x="497" y="976"/>
                  </a:cubicBezTo>
                  <a:cubicBezTo>
                    <a:pt x="577" y="984"/>
                    <a:pt x="665" y="982"/>
                    <a:pt x="737" y="976"/>
                  </a:cubicBezTo>
                  <a:cubicBezTo>
                    <a:pt x="809" y="970"/>
                    <a:pt x="874" y="958"/>
                    <a:pt x="932" y="942"/>
                  </a:cubicBezTo>
                  <a:cubicBezTo>
                    <a:pt x="990" y="926"/>
                    <a:pt x="1048" y="908"/>
                    <a:pt x="1087" y="882"/>
                  </a:cubicBezTo>
                  <a:cubicBezTo>
                    <a:pt x="1126" y="856"/>
                    <a:pt x="1162" y="830"/>
                    <a:pt x="1169" y="784"/>
                  </a:cubicBezTo>
                  <a:cubicBezTo>
                    <a:pt x="1176" y="738"/>
                    <a:pt x="1162" y="655"/>
                    <a:pt x="1130" y="607"/>
                  </a:cubicBezTo>
                  <a:cubicBezTo>
                    <a:pt x="1098" y="559"/>
                    <a:pt x="1026" y="522"/>
                    <a:pt x="977" y="496"/>
                  </a:cubicBezTo>
                  <a:cubicBezTo>
                    <a:pt x="928" y="470"/>
                    <a:pt x="833" y="464"/>
                    <a:pt x="833" y="448"/>
                  </a:cubicBezTo>
                  <a:cubicBezTo>
                    <a:pt x="833" y="432"/>
                    <a:pt x="953" y="424"/>
                    <a:pt x="977" y="400"/>
                  </a:cubicBezTo>
                  <a:cubicBezTo>
                    <a:pt x="1001" y="376"/>
                    <a:pt x="990" y="344"/>
                    <a:pt x="977" y="304"/>
                  </a:cubicBezTo>
                  <a:cubicBezTo>
                    <a:pt x="964" y="264"/>
                    <a:pt x="937" y="200"/>
                    <a:pt x="897" y="160"/>
                  </a:cubicBezTo>
                  <a:cubicBezTo>
                    <a:pt x="857" y="120"/>
                    <a:pt x="788" y="88"/>
                    <a:pt x="737" y="64"/>
                  </a:cubicBezTo>
                  <a:cubicBezTo>
                    <a:pt x="686" y="40"/>
                    <a:pt x="641" y="24"/>
                    <a:pt x="593" y="16"/>
                  </a:cubicBezTo>
                  <a:cubicBezTo>
                    <a:pt x="545" y="8"/>
                    <a:pt x="513" y="0"/>
                    <a:pt x="449" y="16"/>
                  </a:cubicBezTo>
                  <a:close/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009900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Oval 24">
              <a:extLst>
                <a:ext uri="{FF2B5EF4-FFF2-40B4-BE49-F238E27FC236}">
                  <a16:creationId xmlns:a16="http://schemas.microsoft.com/office/drawing/2014/main" id="{281121D6-CD84-8B47-2DB0-FDFA2D1F0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744"/>
              <a:ext cx="209" cy="3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Oval 25">
              <a:extLst>
                <a:ext uri="{FF2B5EF4-FFF2-40B4-BE49-F238E27FC236}">
                  <a16:creationId xmlns:a16="http://schemas.microsoft.com/office/drawing/2014/main" id="{CCCD333D-8301-E342-93DE-E6250B117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360"/>
              <a:ext cx="285" cy="29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Freeform 26">
            <a:extLst>
              <a:ext uri="{FF2B5EF4-FFF2-40B4-BE49-F238E27FC236}">
                <a16:creationId xmlns:a16="http://schemas.microsoft.com/office/drawing/2014/main" id="{21E68B91-4DB6-3C2E-02A9-D29F0C568AF4}"/>
              </a:ext>
            </a:extLst>
          </p:cNvPr>
          <p:cNvSpPr>
            <a:spLocks/>
          </p:cNvSpPr>
          <p:nvPr/>
        </p:nvSpPr>
        <p:spPr bwMode="auto">
          <a:xfrm>
            <a:off x="5203587" y="5902346"/>
            <a:ext cx="265932" cy="299213"/>
          </a:xfrm>
          <a:custGeom>
            <a:avLst/>
            <a:gdLst>
              <a:gd name="T0" fmla="*/ 224 w 1312"/>
              <a:gd name="T1" fmla="*/ 672 h 1496"/>
              <a:gd name="T2" fmla="*/ 80 w 1312"/>
              <a:gd name="T3" fmla="*/ 960 h 1496"/>
              <a:gd name="T4" fmla="*/ 272 w 1312"/>
              <a:gd name="T5" fmla="*/ 960 h 1496"/>
              <a:gd name="T6" fmla="*/ 416 w 1312"/>
              <a:gd name="T7" fmla="*/ 912 h 1496"/>
              <a:gd name="T8" fmla="*/ 560 w 1312"/>
              <a:gd name="T9" fmla="*/ 912 h 1496"/>
              <a:gd name="T10" fmla="*/ 752 w 1312"/>
              <a:gd name="T11" fmla="*/ 1056 h 1496"/>
              <a:gd name="T12" fmla="*/ 752 w 1312"/>
              <a:gd name="T13" fmla="*/ 1152 h 1496"/>
              <a:gd name="T14" fmla="*/ 704 w 1312"/>
              <a:gd name="T15" fmla="*/ 1296 h 1496"/>
              <a:gd name="T16" fmla="*/ 512 w 1312"/>
              <a:gd name="T17" fmla="*/ 1392 h 1496"/>
              <a:gd name="T18" fmla="*/ 368 w 1312"/>
              <a:gd name="T19" fmla="*/ 1344 h 1496"/>
              <a:gd name="T20" fmla="*/ 320 w 1312"/>
              <a:gd name="T21" fmla="*/ 1296 h 1496"/>
              <a:gd name="T22" fmla="*/ 368 w 1312"/>
              <a:gd name="T23" fmla="*/ 1200 h 1496"/>
              <a:gd name="T24" fmla="*/ 224 w 1312"/>
              <a:gd name="T25" fmla="*/ 1104 h 1496"/>
              <a:gd name="T26" fmla="*/ 32 w 1312"/>
              <a:gd name="T27" fmla="*/ 1152 h 1496"/>
              <a:gd name="T28" fmla="*/ 32 w 1312"/>
              <a:gd name="T29" fmla="*/ 1296 h 1496"/>
              <a:gd name="T30" fmla="*/ 176 w 1312"/>
              <a:gd name="T31" fmla="*/ 1392 h 1496"/>
              <a:gd name="T32" fmla="*/ 320 w 1312"/>
              <a:gd name="T33" fmla="*/ 1392 h 1496"/>
              <a:gd name="T34" fmla="*/ 656 w 1312"/>
              <a:gd name="T35" fmla="*/ 1488 h 1496"/>
              <a:gd name="T36" fmla="*/ 992 w 1312"/>
              <a:gd name="T37" fmla="*/ 1344 h 1496"/>
              <a:gd name="T38" fmla="*/ 1184 w 1312"/>
              <a:gd name="T39" fmla="*/ 1152 h 1496"/>
              <a:gd name="T40" fmla="*/ 1184 w 1312"/>
              <a:gd name="T41" fmla="*/ 912 h 1496"/>
              <a:gd name="T42" fmla="*/ 992 w 1312"/>
              <a:gd name="T43" fmla="*/ 816 h 1496"/>
              <a:gd name="T44" fmla="*/ 704 w 1312"/>
              <a:gd name="T45" fmla="*/ 816 h 1496"/>
              <a:gd name="T46" fmla="*/ 464 w 1312"/>
              <a:gd name="T47" fmla="*/ 816 h 1496"/>
              <a:gd name="T48" fmla="*/ 656 w 1312"/>
              <a:gd name="T49" fmla="*/ 432 h 1496"/>
              <a:gd name="T50" fmla="*/ 800 w 1312"/>
              <a:gd name="T51" fmla="*/ 384 h 1496"/>
              <a:gd name="T52" fmla="*/ 1040 w 1312"/>
              <a:gd name="T53" fmla="*/ 384 h 1496"/>
              <a:gd name="T54" fmla="*/ 1184 w 1312"/>
              <a:gd name="T55" fmla="*/ 576 h 1496"/>
              <a:gd name="T56" fmla="*/ 1232 w 1312"/>
              <a:gd name="T57" fmla="*/ 336 h 1496"/>
              <a:gd name="T58" fmla="*/ 1232 w 1312"/>
              <a:gd name="T59" fmla="*/ 96 h 1496"/>
              <a:gd name="T60" fmla="*/ 752 w 1312"/>
              <a:gd name="T61" fmla="*/ 96 h 1496"/>
              <a:gd name="T62" fmla="*/ 464 w 1312"/>
              <a:gd name="T63" fmla="*/ 96 h 1496"/>
              <a:gd name="T64" fmla="*/ 224 w 1312"/>
              <a:gd name="T65" fmla="*/ 672 h 1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312" h="1496">
                <a:moveTo>
                  <a:pt x="224" y="672"/>
                </a:moveTo>
                <a:cubicBezTo>
                  <a:pt x="160" y="816"/>
                  <a:pt x="72" y="912"/>
                  <a:pt x="80" y="960"/>
                </a:cubicBezTo>
                <a:cubicBezTo>
                  <a:pt x="88" y="1008"/>
                  <a:pt x="216" y="968"/>
                  <a:pt x="272" y="960"/>
                </a:cubicBezTo>
                <a:cubicBezTo>
                  <a:pt x="328" y="952"/>
                  <a:pt x="368" y="920"/>
                  <a:pt x="416" y="912"/>
                </a:cubicBezTo>
                <a:cubicBezTo>
                  <a:pt x="464" y="904"/>
                  <a:pt x="504" y="888"/>
                  <a:pt x="560" y="912"/>
                </a:cubicBezTo>
                <a:cubicBezTo>
                  <a:pt x="616" y="936"/>
                  <a:pt x="720" y="1016"/>
                  <a:pt x="752" y="1056"/>
                </a:cubicBezTo>
                <a:cubicBezTo>
                  <a:pt x="784" y="1096"/>
                  <a:pt x="760" y="1112"/>
                  <a:pt x="752" y="1152"/>
                </a:cubicBezTo>
                <a:cubicBezTo>
                  <a:pt x="744" y="1192"/>
                  <a:pt x="744" y="1256"/>
                  <a:pt x="704" y="1296"/>
                </a:cubicBezTo>
                <a:cubicBezTo>
                  <a:pt x="664" y="1336"/>
                  <a:pt x="568" y="1384"/>
                  <a:pt x="512" y="1392"/>
                </a:cubicBezTo>
                <a:cubicBezTo>
                  <a:pt x="456" y="1400"/>
                  <a:pt x="400" y="1360"/>
                  <a:pt x="368" y="1344"/>
                </a:cubicBezTo>
                <a:cubicBezTo>
                  <a:pt x="336" y="1328"/>
                  <a:pt x="320" y="1320"/>
                  <a:pt x="320" y="1296"/>
                </a:cubicBezTo>
                <a:cubicBezTo>
                  <a:pt x="320" y="1272"/>
                  <a:pt x="384" y="1232"/>
                  <a:pt x="368" y="1200"/>
                </a:cubicBezTo>
                <a:cubicBezTo>
                  <a:pt x="352" y="1168"/>
                  <a:pt x="280" y="1112"/>
                  <a:pt x="224" y="1104"/>
                </a:cubicBezTo>
                <a:cubicBezTo>
                  <a:pt x="168" y="1096"/>
                  <a:pt x="64" y="1120"/>
                  <a:pt x="32" y="1152"/>
                </a:cubicBezTo>
                <a:cubicBezTo>
                  <a:pt x="0" y="1184"/>
                  <a:pt x="8" y="1256"/>
                  <a:pt x="32" y="1296"/>
                </a:cubicBezTo>
                <a:cubicBezTo>
                  <a:pt x="56" y="1336"/>
                  <a:pt x="128" y="1376"/>
                  <a:pt x="176" y="1392"/>
                </a:cubicBezTo>
                <a:cubicBezTo>
                  <a:pt x="224" y="1408"/>
                  <a:pt x="240" y="1376"/>
                  <a:pt x="320" y="1392"/>
                </a:cubicBezTo>
                <a:cubicBezTo>
                  <a:pt x="400" y="1408"/>
                  <a:pt x="544" y="1496"/>
                  <a:pt x="656" y="1488"/>
                </a:cubicBezTo>
                <a:cubicBezTo>
                  <a:pt x="768" y="1480"/>
                  <a:pt x="904" y="1400"/>
                  <a:pt x="992" y="1344"/>
                </a:cubicBezTo>
                <a:cubicBezTo>
                  <a:pt x="1080" y="1288"/>
                  <a:pt x="1152" y="1224"/>
                  <a:pt x="1184" y="1152"/>
                </a:cubicBezTo>
                <a:cubicBezTo>
                  <a:pt x="1216" y="1080"/>
                  <a:pt x="1216" y="968"/>
                  <a:pt x="1184" y="912"/>
                </a:cubicBezTo>
                <a:cubicBezTo>
                  <a:pt x="1152" y="856"/>
                  <a:pt x="1072" y="832"/>
                  <a:pt x="992" y="816"/>
                </a:cubicBezTo>
                <a:cubicBezTo>
                  <a:pt x="912" y="800"/>
                  <a:pt x="792" y="816"/>
                  <a:pt x="704" y="816"/>
                </a:cubicBezTo>
                <a:cubicBezTo>
                  <a:pt x="616" y="816"/>
                  <a:pt x="472" y="880"/>
                  <a:pt x="464" y="816"/>
                </a:cubicBezTo>
                <a:cubicBezTo>
                  <a:pt x="456" y="752"/>
                  <a:pt x="600" y="504"/>
                  <a:pt x="656" y="432"/>
                </a:cubicBezTo>
                <a:cubicBezTo>
                  <a:pt x="712" y="360"/>
                  <a:pt x="736" y="392"/>
                  <a:pt x="800" y="384"/>
                </a:cubicBezTo>
                <a:cubicBezTo>
                  <a:pt x="864" y="376"/>
                  <a:pt x="976" y="352"/>
                  <a:pt x="1040" y="384"/>
                </a:cubicBezTo>
                <a:cubicBezTo>
                  <a:pt x="1104" y="416"/>
                  <a:pt x="1152" y="584"/>
                  <a:pt x="1184" y="576"/>
                </a:cubicBezTo>
                <a:cubicBezTo>
                  <a:pt x="1216" y="568"/>
                  <a:pt x="1224" y="416"/>
                  <a:pt x="1232" y="336"/>
                </a:cubicBezTo>
                <a:cubicBezTo>
                  <a:pt x="1240" y="256"/>
                  <a:pt x="1312" y="136"/>
                  <a:pt x="1232" y="96"/>
                </a:cubicBezTo>
                <a:cubicBezTo>
                  <a:pt x="1152" y="56"/>
                  <a:pt x="880" y="96"/>
                  <a:pt x="752" y="96"/>
                </a:cubicBezTo>
                <a:cubicBezTo>
                  <a:pt x="624" y="96"/>
                  <a:pt x="552" y="0"/>
                  <a:pt x="464" y="96"/>
                </a:cubicBezTo>
                <a:cubicBezTo>
                  <a:pt x="376" y="192"/>
                  <a:pt x="288" y="528"/>
                  <a:pt x="224" y="672"/>
                </a:cubicBezTo>
                <a:close/>
              </a:path>
            </a:pathLst>
          </a:custGeom>
          <a:gradFill rotWithShape="0">
            <a:gsLst>
              <a:gs pos="0">
                <a:srgbClr val="99FF33"/>
              </a:gs>
              <a:gs pos="100000">
                <a:srgbClr val="009900"/>
              </a:gs>
            </a:gsLst>
            <a:lin ang="2700000" scaled="1"/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27">
            <a:extLst>
              <a:ext uri="{FF2B5EF4-FFF2-40B4-BE49-F238E27FC236}">
                <a16:creationId xmlns:a16="http://schemas.microsoft.com/office/drawing/2014/main" id="{02EA06AC-26FC-A5F1-96F9-CBB082F7DEE9}"/>
              </a:ext>
            </a:extLst>
          </p:cNvPr>
          <p:cNvSpPr>
            <a:spLocks/>
          </p:cNvSpPr>
          <p:nvPr/>
        </p:nvSpPr>
        <p:spPr bwMode="auto">
          <a:xfrm>
            <a:off x="5203587" y="3841100"/>
            <a:ext cx="265932" cy="265967"/>
          </a:xfrm>
          <a:custGeom>
            <a:avLst/>
            <a:gdLst>
              <a:gd name="T0" fmla="*/ 126 w 840"/>
              <a:gd name="T1" fmla="*/ 227 h 1347"/>
              <a:gd name="T2" fmla="*/ 177 w 840"/>
              <a:gd name="T3" fmla="*/ 98 h 1347"/>
              <a:gd name="T4" fmla="*/ 276 w 840"/>
              <a:gd name="T5" fmla="*/ 27 h 1347"/>
              <a:gd name="T6" fmla="*/ 461 w 840"/>
              <a:gd name="T7" fmla="*/ 15 h 1347"/>
              <a:gd name="T8" fmla="*/ 612 w 840"/>
              <a:gd name="T9" fmla="*/ 95 h 1347"/>
              <a:gd name="T10" fmla="*/ 563 w 840"/>
              <a:gd name="T11" fmla="*/ 589 h 1347"/>
              <a:gd name="T12" fmla="*/ 583 w 840"/>
              <a:gd name="T13" fmla="*/ 1051 h 1347"/>
              <a:gd name="T14" fmla="*/ 632 w 840"/>
              <a:gd name="T15" fmla="*/ 1121 h 1347"/>
              <a:gd name="T16" fmla="*/ 774 w 840"/>
              <a:gd name="T17" fmla="*/ 1095 h 1347"/>
              <a:gd name="T18" fmla="*/ 730 w 840"/>
              <a:gd name="T19" fmla="*/ 1313 h 1347"/>
              <a:gd name="T20" fmla="*/ 113 w 840"/>
              <a:gd name="T21" fmla="*/ 1297 h 1347"/>
              <a:gd name="T22" fmla="*/ 84 w 840"/>
              <a:gd name="T23" fmla="*/ 1112 h 1347"/>
              <a:gd name="T24" fmla="*/ 231 w 840"/>
              <a:gd name="T25" fmla="*/ 1121 h 1347"/>
              <a:gd name="T26" fmla="*/ 299 w 840"/>
              <a:gd name="T27" fmla="*/ 965 h 1347"/>
              <a:gd name="T28" fmla="*/ 283 w 840"/>
              <a:gd name="T29" fmla="*/ 579 h 1347"/>
              <a:gd name="T30" fmla="*/ 263 w 840"/>
              <a:gd name="T31" fmla="*/ 356 h 1347"/>
              <a:gd name="T32" fmla="*/ 23 w 840"/>
              <a:gd name="T33" fmla="*/ 391 h 1347"/>
              <a:gd name="T34" fmla="*/ 126 w 840"/>
              <a:gd name="T35" fmla="*/ 227 h 1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40" h="1347">
                <a:moveTo>
                  <a:pt x="126" y="227"/>
                </a:moveTo>
                <a:cubicBezTo>
                  <a:pt x="152" y="178"/>
                  <a:pt x="152" y="131"/>
                  <a:pt x="177" y="98"/>
                </a:cubicBezTo>
                <a:cubicBezTo>
                  <a:pt x="202" y="65"/>
                  <a:pt x="229" y="41"/>
                  <a:pt x="276" y="27"/>
                </a:cubicBezTo>
                <a:cubicBezTo>
                  <a:pt x="323" y="13"/>
                  <a:pt x="406" y="4"/>
                  <a:pt x="461" y="15"/>
                </a:cubicBezTo>
                <a:cubicBezTo>
                  <a:pt x="517" y="27"/>
                  <a:pt x="596" y="0"/>
                  <a:pt x="612" y="95"/>
                </a:cubicBezTo>
                <a:cubicBezTo>
                  <a:pt x="628" y="191"/>
                  <a:pt x="568" y="429"/>
                  <a:pt x="563" y="589"/>
                </a:cubicBezTo>
                <a:cubicBezTo>
                  <a:pt x="558" y="748"/>
                  <a:pt x="571" y="963"/>
                  <a:pt x="583" y="1051"/>
                </a:cubicBezTo>
                <a:cubicBezTo>
                  <a:pt x="594" y="1140"/>
                  <a:pt x="601" y="1113"/>
                  <a:pt x="632" y="1121"/>
                </a:cubicBezTo>
                <a:cubicBezTo>
                  <a:pt x="664" y="1127"/>
                  <a:pt x="758" y="1063"/>
                  <a:pt x="774" y="1095"/>
                </a:cubicBezTo>
                <a:cubicBezTo>
                  <a:pt x="789" y="1127"/>
                  <a:pt x="840" y="1278"/>
                  <a:pt x="730" y="1313"/>
                </a:cubicBezTo>
                <a:cubicBezTo>
                  <a:pt x="620" y="1347"/>
                  <a:pt x="222" y="1330"/>
                  <a:pt x="113" y="1297"/>
                </a:cubicBezTo>
                <a:cubicBezTo>
                  <a:pt x="5" y="1264"/>
                  <a:pt x="65" y="1142"/>
                  <a:pt x="84" y="1112"/>
                </a:cubicBezTo>
                <a:cubicBezTo>
                  <a:pt x="103" y="1082"/>
                  <a:pt x="195" y="1145"/>
                  <a:pt x="231" y="1121"/>
                </a:cubicBezTo>
                <a:cubicBezTo>
                  <a:pt x="266" y="1096"/>
                  <a:pt x="289" y="1057"/>
                  <a:pt x="299" y="965"/>
                </a:cubicBezTo>
                <a:cubicBezTo>
                  <a:pt x="308" y="875"/>
                  <a:pt x="289" y="680"/>
                  <a:pt x="283" y="579"/>
                </a:cubicBezTo>
                <a:cubicBezTo>
                  <a:pt x="277" y="478"/>
                  <a:pt x="306" y="387"/>
                  <a:pt x="263" y="356"/>
                </a:cubicBezTo>
                <a:cubicBezTo>
                  <a:pt x="220" y="325"/>
                  <a:pt x="46" y="413"/>
                  <a:pt x="23" y="391"/>
                </a:cubicBezTo>
                <a:cubicBezTo>
                  <a:pt x="0" y="369"/>
                  <a:pt x="104" y="277"/>
                  <a:pt x="126" y="227"/>
                </a:cubicBezTo>
                <a:close/>
              </a:path>
            </a:pathLst>
          </a:custGeom>
          <a:gradFill rotWithShape="0">
            <a:gsLst>
              <a:gs pos="0">
                <a:srgbClr val="99FF33"/>
              </a:gs>
              <a:gs pos="100000">
                <a:srgbClr val="009900"/>
              </a:gs>
            </a:gsLst>
            <a:lin ang="2700000" scaled="1"/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3279851-93EB-FFCF-DA04-BDD94467245F}"/>
              </a:ext>
            </a:extLst>
          </p:cNvPr>
          <p:cNvGrpSpPr>
            <a:grpSpLocks/>
          </p:cNvGrpSpPr>
          <p:nvPr/>
        </p:nvGrpSpPr>
        <p:grpSpPr bwMode="auto">
          <a:xfrm>
            <a:off x="4472275" y="6135068"/>
            <a:ext cx="299173" cy="232721"/>
            <a:chOff x="134" y="1734"/>
            <a:chExt cx="1182" cy="1494"/>
          </a:xfrm>
        </p:grpSpPr>
        <p:sp>
          <p:nvSpPr>
            <p:cNvPr id="46" name="Freeform 29">
              <a:extLst>
                <a:ext uri="{FF2B5EF4-FFF2-40B4-BE49-F238E27FC236}">
                  <a16:creationId xmlns:a16="http://schemas.microsoft.com/office/drawing/2014/main" id="{D5041608-99B4-4C61-331E-1B66269A8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" y="1734"/>
              <a:ext cx="1182" cy="1494"/>
            </a:xfrm>
            <a:custGeom>
              <a:avLst/>
              <a:gdLst>
                <a:gd name="T0" fmla="*/ 786 w 1182"/>
                <a:gd name="T1" fmla="*/ 398 h 1494"/>
                <a:gd name="T2" fmla="*/ 855 w 1182"/>
                <a:gd name="T3" fmla="*/ 536 h 1494"/>
                <a:gd name="T4" fmla="*/ 949 w 1182"/>
                <a:gd name="T5" fmla="*/ 587 h 1494"/>
                <a:gd name="T6" fmla="*/ 1087 w 1182"/>
                <a:gd name="T7" fmla="*/ 544 h 1494"/>
                <a:gd name="T8" fmla="*/ 1147 w 1182"/>
                <a:gd name="T9" fmla="*/ 415 h 1494"/>
                <a:gd name="T10" fmla="*/ 1087 w 1182"/>
                <a:gd name="T11" fmla="*/ 278 h 1494"/>
                <a:gd name="T12" fmla="*/ 1014 w 1182"/>
                <a:gd name="T13" fmla="*/ 138 h 1494"/>
                <a:gd name="T14" fmla="*/ 889 w 1182"/>
                <a:gd name="T15" fmla="*/ 54 h 1494"/>
                <a:gd name="T16" fmla="*/ 657 w 1182"/>
                <a:gd name="T17" fmla="*/ 3 h 1494"/>
                <a:gd name="T18" fmla="*/ 356 w 1182"/>
                <a:gd name="T19" fmla="*/ 71 h 1494"/>
                <a:gd name="T20" fmla="*/ 150 w 1182"/>
                <a:gd name="T21" fmla="*/ 330 h 1494"/>
                <a:gd name="T22" fmla="*/ 54 w 1182"/>
                <a:gd name="T23" fmla="*/ 570 h 1494"/>
                <a:gd name="T24" fmla="*/ 12 w 1182"/>
                <a:gd name="T25" fmla="*/ 914 h 1494"/>
                <a:gd name="T26" fmla="*/ 124 w 1182"/>
                <a:gd name="T27" fmla="*/ 1301 h 1494"/>
                <a:gd name="T28" fmla="*/ 416 w 1182"/>
                <a:gd name="T29" fmla="*/ 1464 h 1494"/>
                <a:gd name="T30" fmla="*/ 726 w 1182"/>
                <a:gd name="T31" fmla="*/ 1482 h 1494"/>
                <a:gd name="T32" fmla="*/ 1001 w 1182"/>
                <a:gd name="T33" fmla="*/ 1404 h 1494"/>
                <a:gd name="T34" fmla="*/ 1173 w 1182"/>
                <a:gd name="T35" fmla="*/ 1146 h 1494"/>
                <a:gd name="T36" fmla="*/ 1053 w 1182"/>
                <a:gd name="T37" fmla="*/ 854 h 1494"/>
                <a:gd name="T38" fmla="*/ 812 w 1182"/>
                <a:gd name="T39" fmla="*/ 725 h 1494"/>
                <a:gd name="T40" fmla="*/ 554 w 1182"/>
                <a:gd name="T41" fmla="*/ 742 h 1494"/>
                <a:gd name="T42" fmla="*/ 425 w 1182"/>
                <a:gd name="T43" fmla="*/ 828 h 1494"/>
                <a:gd name="T44" fmla="*/ 417 w 1182"/>
                <a:gd name="T45" fmla="*/ 510 h 1494"/>
                <a:gd name="T46" fmla="*/ 520 w 1182"/>
                <a:gd name="T47" fmla="*/ 286 h 1494"/>
                <a:gd name="T48" fmla="*/ 678 w 1182"/>
                <a:gd name="T49" fmla="*/ 138 h 1494"/>
                <a:gd name="T50" fmla="*/ 822 w 1182"/>
                <a:gd name="T51" fmla="*/ 234 h 1494"/>
                <a:gd name="T52" fmla="*/ 872 w 1182"/>
                <a:gd name="T53" fmla="*/ 303 h 1494"/>
                <a:gd name="T54" fmla="*/ 786 w 1182"/>
                <a:gd name="T55" fmla="*/ 398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82" h="1494">
                  <a:moveTo>
                    <a:pt x="786" y="398"/>
                  </a:moveTo>
                  <a:cubicBezTo>
                    <a:pt x="783" y="437"/>
                    <a:pt x="828" y="505"/>
                    <a:pt x="855" y="536"/>
                  </a:cubicBezTo>
                  <a:cubicBezTo>
                    <a:pt x="882" y="567"/>
                    <a:pt x="910" y="586"/>
                    <a:pt x="949" y="587"/>
                  </a:cubicBezTo>
                  <a:cubicBezTo>
                    <a:pt x="988" y="588"/>
                    <a:pt x="1054" y="573"/>
                    <a:pt x="1087" y="544"/>
                  </a:cubicBezTo>
                  <a:cubicBezTo>
                    <a:pt x="1120" y="515"/>
                    <a:pt x="1147" y="459"/>
                    <a:pt x="1147" y="415"/>
                  </a:cubicBezTo>
                  <a:cubicBezTo>
                    <a:pt x="1147" y="371"/>
                    <a:pt x="1109" y="324"/>
                    <a:pt x="1087" y="278"/>
                  </a:cubicBezTo>
                  <a:cubicBezTo>
                    <a:pt x="1065" y="232"/>
                    <a:pt x="1047" y="175"/>
                    <a:pt x="1014" y="138"/>
                  </a:cubicBezTo>
                  <a:cubicBezTo>
                    <a:pt x="981" y="101"/>
                    <a:pt x="948" y="76"/>
                    <a:pt x="889" y="54"/>
                  </a:cubicBezTo>
                  <a:cubicBezTo>
                    <a:pt x="830" y="32"/>
                    <a:pt x="746" y="0"/>
                    <a:pt x="657" y="3"/>
                  </a:cubicBezTo>
                  <a:cubicBezTo>
                    <a:pt x="568" y="6"/>
                    <a:pt x="440" y="17"/>
                    <a:pt x="356" y="71"/>
                  </a:cubicBezTo>
                  <a:cubicBezTo>
                    <a:pt x="272" y="125"/>
                    <a:pt x="200" y="247"/>
                    <a:pt x="150" y="330"/>
                  </a:cubicBezTo>
                  <a:cubicBezTo>
                    <a:pt x="100" y="413"/>
                    <a:pt x="77" y="473"/>
                    <a:pt x="54" y="570"/>
                  </a:cubicBezTo>
                  <a:cubicBezTo>
                    <a:pt x="31" y="667"/>
                    <a:pt x="0" y="792"/>
                    <a:pt x="12" y="914"/>
                  </a:cubicBezTo>
                  <a:cubicBezTo>
                    <a:pt x="24" y="1036"/>
                    <a:pt x="57" y="1209"/>
                    <a:pt x="124" y="1301"/>
                  </a:cubicBezTo>
                  <a:cubicBezTo>
                    <a:pt x="191" y="1393"/>
                    <a:pt x="316" y="1434"/>
                    <a:pt x="416" y="1464"/>
                  </a:cubicBezTo>
                  <a:cubicBezTo>
                    <a:pt x="516" y="1494"/>
                    <a:pt x="629" y="1492"/>
                    <a:pt x="726" y="1482"/>
                  </a:cubicBezTo>
                  <a:cubicBezTo>
                    <a:pt x="823" y="1472"/>
                    <a:pt x="927" y="1460"/>
                    <a:pt x="1001" y="1404"/>
                  </a:cubicBezTo>
                  <a:cubicBezTo>
                    <a:pt x="1075" y="1348"/>
                    <a:pt x="1164" y="1238"/>
                    <a:pt x="1173" y="1146"/>
                  </a:cubicBezTo>
                  <a:cubicBezTo>
                    <a:pt x="1182" y="1054"/>
                    <a:pt x="1113" y="924"/>
                    <a:pt x="1053" y="854"/>
                  </a:cubicBezTo>
                  <a:cubicBezTo>
                    <a:pt x="993" y="784"/>
                    <a:pt x="895" y="744"/>
                    <a:pt x="812" y="725"/>
                  </a:cubicBezTo>
                  <a:cubicBezTo>
                    <a:pt x="729" y="706"/>
                    <a:pt x="618" y="725"/>
                    <a:pt x="554" y="742"/>
                  </a:cubicBezTo>
                  <a:cubicBezTo>
                    <a:pt x="490" y="759"/>
                    <a:pt x="448" y="867"/>
                    <a:pt x="425" y="828"/>
                  </a:cubicBezTo>
                  <a:cubicBezTo>
                    <a:pt x="402" y="789"/>
                    <a:pt x="401" y="600"/>
                    <a:pt x="417" y="510"/>
                  </a:cubicBezTo>
                  <a:cubicBezTo>
                    <a:pt x="433" y="420"/>
                    <a:pt x="477" y="348"/>
                    <a:pt x="520" y="286"/>
                  </a:cubicBezTo>
                  <a:cubicBezTo>
                    <a:pt x="563" y="224"/>
                    <a:pt x="628" y="147"/>
                    <a:pt x="678" y="138"/>
                  </a:cubicBezTo>
                  <a:cubicBezTo>
                    <a:pt x="728" y="129"/>
                    <a:pt x="790" y="207"/>
                    <a:pt x="822" y="234"/>
                  </a:cubicBezTo>
                  <a:cubicBezTo>
                    <a:pt x="854" y="261"/>
                    <a:pt x="878" y="276"/>
                    <a:pt x="872" y="303"/>
                  </a:cubicBezTo>
                  <a:cubicBezTo>
                    <a:pt x="866" y="330"/>
                    <a:pt x="789" y="359"/>
                    <a:pt x="786" y="398"/>
                  </a:cubicBezTo>
                  <a:close/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00CC00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Oval 30">
              <a:extLst>
                <a:ext uri="{FF2B5EF4-FFF2-40B4-BE49-F238E27FC236}">
                  <a16:creationId xmlns:a16="http://schemas.microsoft.com/office/drawing/2014/main" id="{17138A23-7A1C-00F8-C401-1BCAE005A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592"/>
              <a:ext cx="327" cy="52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 31">
            <a:extLst>
              <a:ext uri="{FF2B5EF4-FFF2-40B4-BE49-F238E27FC236}">
                <a16:creationId xmlns:a16="http://schemas.microsoft.com/office/drawing/2014/main" id="{117867D9-6689-08A6-31E9-9E075FFD6396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3142617" y="4904969"/>
            <a:ext cx="332414" cy="232721"/>
            <a:chOff x="134" y="1734"/>
            <a:chExt cx="1182" cy="1494"/>
          </a:xfrm>
        </p:grpSpPr>
        <p:sp>
          <p:nvSpPr>
            <p:cNvPr id="44" name="Freeform 32">
              <a:extLst>
                <a:ext uri="{FF2B5EF4-FFF2-40B4-BE49-F238E27FC236}">
                  <a16:creationId xmlns:a16="http://schemas.microsoft.com/office/drawing/2014/main" id="{30C880E2-BE1F-C5B1-00AE-121024470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" y="1734"/>
              <a:ext cx="1182" cy="1494"/>
            </a:xfrm>
            <a:custGeom>
              <a:avLst/>
              <a:gdLst>
                <a:gd name="T0" fmla="*/ 786 w 1182"/>
                <a:gd name="T1" fmla="*/ 398 h 1494"/>
                <a:gd name="T2" fmla="*/ 855 w 1182"/>
                <a:gd name="T3" fmla="*/ 536 h 1494"/>
                <a:gd name="T4" fmla="*/ 949 w 1182"/>
                <a:gd name="T5" fmla="*/ 587 h 1494"/>
                <a:gd name="T6" fmla="*/ 1087 w 1182"/>
                <a:gd name="T7" fmla="*/ 544 h 1494"/>
                <a:gd name="T8" fmla="*/ 1147 w 1182"/>
                <a:gd name="T9" fmla="*/ 415 h 1494"/>
                <a:gd name="T10" fmla="*/ 1087 w 1182"/>
                <a:gd name="T11" fmla="*/ 278 h 1494"/>
                <a:gd name="T12" fmla="*/ 1014 w 1182"/>
                <a:gd name="T13" fmla="*/ 138 h 1494"/>
                <a:gd name="T14" fmla="*/ 889 w 1182"/>
                <a:gd name="T15" fmla="*/ 54 h 1494"/>
                <a:gd name="T16" fmla="*/ 657 w 1182"/>
                <a:gd name="T17" fmla="*/ 3 h 1494"/>
                <a:gd name="T18" fmla="*/ 356 w 1182"/>
                <a:gd name="T19" fmla="*/ 71 h 1494"/>
                <a:gd name="T20" fmla="*/ 150 w 1182"/>
                <a:gd name="T21" fmla="*/ 330 h 1494"/>
                <a:gd name="T22" fmla="*/ 54 w 1182"/>
                <a:gd name="T23" fmla="*/ 570 h 1494"/>
                <a:gd name="T24" fmla="*/ 12 w 1182"/>
                <a:gd name="T25" fmla="*/ 914 h 1494"/>
                <a:gd name="T26" fmla="*/ 124 w 1182"/>
                <a:gd name="T27" fmla="*/ 1301 h 1494"/>
                <a:gd name="T28" fmla="*/ 416 w 1182"/>
                <a:gd name="T29" fmla="*/ 1464 h 1494"/>
                <a:gd name="T30" fmla="*/ 726 w 1182"/>
                <a:gd name="T31" fmla="*/ 1482 h 1494"/>
                <a:gd name="T32" fmla="*/ 1001 w 1182"/>
                <a:gd name="T33" fmla="*/ 1404 h 1494"/>
                <a:gd name="T34" fmla="*/ 1173 w 1182"/>
                <a:gd name="T35" fmla="*/ 1146 h 1494"/>
                <a:gd name="T36" fmla="*/ 1053 w 1182"/>
                <a:gd name="T37" fmla="*/ 854 h 1494"/>
                <a:gd name="T38" fmla="*/ 812 w 1182"/>
                <a:gd name="T39" fmla="*/ 725 h 1494"/>
                <a:gd name="T40" fmla="*/ 554 w 1182"/>
                <a:gd name="T41" fmla="*/ 742 h 1494"/>
                <a:gd name="T42" fmla="*/ 425 w 1182"/>
                <a:gd name="T43" fmla="*/ 828 h 1494"/>
                <a:gd name="T44" fmla="*/ 417 w 1182"/>
                <a:gd name="T45" fmla="*/ 510 h 1494"/>
                <a:gd name="T46" fmla="*/ 520 w 1182"/>
                <a:gd name="T47" fmla="*/ 286 h 1494"/>
                <a:gd name="T48" fmla="*/ 678 w 1182"/>
                <a:gd name="T49" fmla="*/ 138 h 1494"/>
                <a:gd name="T50" fmla="*/ 822 w 1182"/>
                <a:gd name="T51" fmla="*/ 234 h 1494"/>
                <a:gd name="T52" fmla="*/ 872 w 1182"/>
                <a:gd name="T53" fmla="*/ 303 h 1494"/>
                <a:gd name="T54" fmla="*/ 786 w 1182"/>
                <a:gd name="T55" fmla="*/ 398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82" h="1494">
                  <a:moveTo>
                    <a:pt x="786" y="398"/>
                  </a:moveTo>
                  <a:cubicBezTo>
                    <a:pt x="783" y="437"/>
                    <a:pt x="828" y="505"/>
                    <a:pt x="855" y="536"/>
                  </a:cubicBezTo>
                  <a:cubicBezTo>
                    <a:pt x="882" y="567"/>
                    <a:pt x="910" y="586"/>
                    <a:pt x="949" y="587"/>
                  </a:cubicBezTo>
                  <a:cubicBezTo>
                    <a:pt x="988" y="588"/>
                    <a:pt x="1054" y="573"/>
                    <a:pt x="1087" y="544"/>
                  </a:cubicBezTo>
                  <a:cubicBezTo>
                    <a:pt x="1120" y="515"/>
                    <a:pt x="1147" y="459"/>
                    <a:pt x="1147" y="415"/>
                  </a:cubicBezTo>
                  <a:cubicBezTo>
                    <a:pt x="1147" y="371"/>
                    <a:pt x="1109" y="324"/>
                    <a:pt x="1087" y="278"/>
                  </a:cubicBezTo>
                  <a:cubicBezTo>
                    <a:pt x="1065" y="232"/>
                    <a:pt x="1047" y="175"/>
                    <a:pt x="1014" y="138"/>
                  </a:cubicBezTo>
                  <a:cubicBezTo>
                    <a:pt x="981" y="101"/>
                    <a:pt x="948" y="76"/>
                    <a:pt x="889" y="54"/>
                  </a:cubicBezTo>
                  <a:cubicBezTo>
                    <a:pt x="830" y="32"/>
                    <a:pt x="746" y="0"/>
                    <a:pt x="657" y="3"/>
                  </a:cubicBezTo>
                  <a:cubicBezTo>
                    <a:pt x="568" y="6"/>
                    <a:pt x="440" y="17"/>
                    <a:pt x="356" y="71"/>
                  </a:cubicBezTo>
                  <a:cubicBezTo>
                    <a:pt x="272" y="125"/>
                    <a:pt x="200" y="247"/>
                    <a:pt x="150" y="330"/>
                  </a:cubicBezTo>
                  <a:cubicBezTo>
                    <a:pt x="100" y="413"/>
                    <a:pt x="77" y="473"/>
                    <a:pt x="54" y="570"/>
                  </a:cubicBezTo>
                  <a:cubicBezTo>
                    <a:pt x="31" y="667"/>
                    <a:pt x="0" y="792"/>
                    <a:pt x="12" y="914"/>
                  </a:cubicBezTo>
                  <a:cubicBezTo>
                    <a:pt x="24" y="1036"/>
                    <a:pt x="57" y="1209"/>
                    <a:pt x="124" y="1301"/>
                  </a:cubicBezTo>
                  <a:cubicBezTo>
                    <a:pt x="191" y="1393"/>
                    <a:pt x="316" y="1434"/>
                    <a:pt x="416" y="1464"/>
                  </a:cubicBezTo>
                  <a:cubicBezTo>
                    <a:pt x="516" y="1494"/>
                    <a:pt x="629" y="1492"/>
                    <a:pt x="726" y="1482"/>
                  </a:cubicBezTo>
                  <a:cubicBezTo>
                    <a:pt x="823" y="1472"/>
                    <a:pt x="927" y="1460"/>
                    <a:pt x="1001" y="1404"/>
                  </a:cubicBezTo>
                  <a:cubicBezTo>
                    <a:pt x="1075" y="1348"/>
                    <a:pt x="1164" y="1238"/>
                    <a:pt x="1173" y="1146"/>
                  </a:cubicBezTo>
                  <a:cubicBezTo>
                    <a:pt x="1182" y="1054"/>
                    <a:pt x="1113" y="924"/>
                    <a:pt x="1053" y="854"/>
                  </a:cubicBezTo>
                  <a:cubicBezTo>
                    <a:pt x="993" y="784"/>
                    <a:pt x="895" y="744"/>
                    <a:pt x="812" y="725"/>
                  </a:cubicBezTo>
                  <a:cubicBezTo>
                    <a:pt x="729" y="706"/>
                    <a:pt x="618" y="725"/>
                    <a:pt x="554" y="742"/>
                  </a:cubicBezTo>
                  <a:cubicBezTo>
                    <a:pt x="490" y="759"/>
                    <a:pt x="448" y="867"/>
                    <a:pt x="425" y="828"/>
                  </a:cubicBezTo>
                  <a:cubicBezTo>
                    <a:pt x="402" y="789"/>
                    <a:pt x="401" y="600"/>
                    <a:pt x="417" y="510"/>
                  </a:cubicBezTo>
                  <a:cubicBezTo>
                    <a:pt x="433" y="420"/>
                    <a:pt x="477" y="348"/>
                    <a:pt x="520" y="286"/>
                  </a:cubicBezTo>
                  <a:cubicBezTo>
                    <a:pt x="563" y="224"/>
                    <a:pt x="628" y="147"/>
                    <a:pt x="678" y="138"/>
                  </a:cubicBezTo>
                  <a:cubicBezTo>
                    <a:pt x="728" y="129"/>
                    <a:pt x="790" y="207"/>
                    <a:pt x="822" y="234"/>
                  </a:cubicBezTo>
                  <a:cubicBezTo>
                    <a:pt x="854" y="261"/>
                    <a:pt x="878" y="276"/>
                    <a:pt x="872" y="303"/>
                  </a:cubicBezTo>
                  <a:cubicBezTo>
                    <a:pt x="866" y="330"/>
                    <a:pt x="789" y="359"/>
                    <a:pt x="786" y="398"/>
                  </a:cubicBezTo>
                  <a:close/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00CC00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Oval 33">
              <a:extLst>
                <a:ext uri="{FF2B5EF4-FFF2-40B4-BE49-F238E27FC236}">
                  <a16:creationId xmlns:a16="http://schemas.microsoft.com/office/drawing/2014/main" id="{E27501B8-FD33-8CCD-C8AC-5F46B14138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592"/>
              <a:ext cx="327" cy="52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34">
            <a:extLst>
              <a:ext uri="{FF2B5EF4-FFF2-40B4-BE49-F238E27FC236}">
                <a16:creationId xmlns:a16="http://schemas.microsoft.com/office/drawing/2014/main" id="{28EF596A-23F8-24BA-A526-BAC1C62671D7}"/>
              </a:ext>
            </a:extLst>
          </p:cNvPr>
          <p:cNvGrpSpPr>
            <a:grpSpLocks/>
          </p:cNvGrpSpPr>
          <p:nvPr/>
        </p:nvGrpSpPr>
        <p:grpSpPr bwMode="auto">
          <a:xfrm>
            <a:off x="3607997" y="3874346"/>
            <a:ext cx="398897" cy="232721"/>
            <a:chOff x="1584" y="624"/>
            <a:chExt cx="576" cy="336"/>
          </a:xfrm>
        </p:grpSpPr>
        <p:sp>
          <p:nvSpPr>
            <p:cNvPr id="42" name="Freeform 35">
              <a:extLst>
                <a:ext uri="{FF2B5EF4-FFF2-40B4-BE49-F238E27FC236}">
                  <a16:creationId xmlns:a16="http://schemas.microsoft.com/office/drawing/2014/main" id="{1D8FACF6-CF66-5508-2BDC-6A63269F38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4" y="624"/>
              <a:ext cx="288" cy="336"/>
            </a:xfrm>
            <a:custGeom>
              <a:avLst/>
              <a:gdLst>
                <a:gd name="T0" fmla="*/ 126 w 840"/>
                <a:gd name="T1" fmla="*/ 227 h 1347"/>
                <a:gd name="T2" fmla="*/ 177 w 840"/>
                <a:gd name="T3" fmla="*/ 98 h 1347"/>
                <a:gd name="T4" fmla="*/ 276 w 840"/>
                <a:gd name="T5" fmla="*/ 27 h 1347"/>
                <a:gd name="T6" fmla="*/ 461 w 840"/>
                <a:gd name="T7" fmla="*/ 15 h 1347"/>
                <a:gd name="T8" fmla="*/ 612 w 840"/>
                <a:gd name="T9" fmla="*/ 95 h 1347"/>
                <a:gd name="T10" fmla="*/ 563 w 840"/>
                <a:gd name="T11" fmla="*/ 589 h 1347"/>
                <a:gd name="T12" fmla="*/ 583 w 840"/>
                <a:gd name="T13" fmla="*/ 1051 h 1347"/>
                <a:gd name="T14" fmla="*/ 632 w 840"/>
                <a:gd name="T15" fmla="*/ 1121 h 1347"/>
                <a:gd name="T16" fmla="*/ 774 w 840"/>
                <a:gd name="T17" fmla="*/ 1095 h 1347"/>
                <a:gd name="T18" fmla="*/ 730 w 840"/>
                <a:gd name="T19" fmla="*/ 1313 h 1347"/>
                <a:gd name="T20" fmla="*/ 113 w 840"/>
                <a:gd name="T21" fmla="*/ 1297 h 1347"/>
                <a:gd name="T22" fmla="*/ 84 w 840"/>
                <a:gd name="T23" fmla="*/ 1112 h 1347"/>
                <a:gd name="T24" fmla="*/ 231 w 840"/>
                <a:gd name="T25" fmla="*/ 1121 h 1347"/>
                <a:gd name="T26" fmla="*/ 299 w 840"/>
                <a:gd name="T27" fmla="*/ 965 h 1347"/>
                <a:gd name="T28" fmla="*/ 283 w 840"/>
                <a:gd name="T29" fmla="*/ 579 h 1347"/>
                <a:gd name="T30" fmla="*/ 263 w 840"/>
                <a:gd name="T31" fmla="*/ 356 h 1347"/>
                <a:gd name="T32" fmla="*/ 23 w 840"/>
                <a:gd name="T33" fmla="*/ 391 h 1347"/>
                <a:gd name="T34" fmla="*/ 126 w 840"/>
                <a:gd name="T35" fmla="*/ 227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40" h="1347">
                  <a:moveTo>
                    <a:pt x="126" y="227"/>
                  </a:moveTo>
                  <a:cubicBezTo>
                    <a:pt x="152" y="178"/>
                    <a:pt x="152" y="131"/>
                    <a:pt x="177" y="98"/>
                  </a:cubicBezTo>
                  <a:cubicBezTo>
                    <a:pt x="202" y="65"/>
                    <a:pt x="229" y="41"/>
                    <a:pt x="276" y="27"/>
                  </a:cubicBezTo>
                  <a:cubicBezTo>
                    <a:pt x="323" y="13"/>
                    <a:pt x="406" y="4"/>
                    <a:pt x="461" y="15"/>
                  </a:cubicBezTo>
                  <a:cubicBezTo>
                    <a:pt x="517" y="27"/>
                    <a:pt x="596" y="0"/>
                    <a:pt x="612" y="95"/>
                  </a:cubicBezTo>
                  <a:cubicBezTo>
                    <a:pt x="628" y="191"/>
                    <a:pt x="568" y="429"/>
                    <a:pt x="563" y="589"/>
                  </a:cubicBezTo>
                  <a:cubicBezTo>
                    <a:pt x="558" y="748"/>
                    <a:pt x="571" y="963"/>
                    <a:pt x="583" y="1051"/>
                  </a:cubicBezTo>
                  <a:cubicBezTo>
                    <a:pt x="594" y="1140"/>
                    <a:pt x="601" y="1113"/>
                    <a:pt x="632" y="1121"/>
                  </a:cubicBezTo>
                  <a:cubicBezTo>
                    <a:pt x="664" y="1127"/>
                    <a:pt x="758" y="1063"/>
                    <a:pt x="774" y="1095"/>
                  </a:cubicBezTo>
                  <a:cubicBezTo>
                    <a:pt x="789" y="1127"/>
                    <a:pt x="840" y="1278"/>
                    <a:pt x="730" y="1313"/>
                  </a:cubicBezTo>
                  <a:cubicBezTo>
                    <a:pt x="620" y="1347"/>
                    <a:pt x="222" y="1330"/>
                    <a:pt x="113" y="1297"/>
                  </a:cubicBezTo>
                  <a:cubicBezTo>
                    <a:pt x="5" y="1264"/>
                    <a:pt x="65" y="1142"/>
                    <a:pt x="84" y="1112"/>
                  </a:cubicBezTo>
                  <a:cubicBezTo>
                    <a:pt x="103" y="1082"/>
                    <a:pt x="195" y="1145"/>
                    <a:pt x="231" y="1121"/>
                  </a:cubicBezTo>
                  <a:cubicBezTo>
                    <a:pt x="266" y="1096"/>
                    <a:pt x="289" y="1057"/>
                    <a:pt x="299" y="965"/>
                  </a:cubicBezTo>
                  <a:cubicBezTo>
                    <a:pt x="308" y="875"/>
                    <a:pt x="289" y="680"/>
                    <a:pt x="283" y="579"/>
                  </a:cubicBezTo>
                  <a:cubicBezTo>
                    <a:pt x="277" y="478"/>
                    <a:pt x="306" y="387"/>
                    <a:pt x="263" y="356"/>
                  </a:cubicBezTo>
                  <a:cubicBezTo>
                    <a:pt x="220" y="325"/>
                    <a:pt x="46" y="413"/>
                    <a:pt x="23" y="391"/>
                  </a:cubicBezTo>
                  <a:cubicBezTo>
                    <a:pt x="0" y="369"/>
                    <a:pt x="104" y="277"/>
                    <a:pt x="126" y="227"/>
                  </a:cubicBezTo>
                  <a:close/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009900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Freeform 36">
              <a:extLst>
                <a:ext uri="{FF2B5EF4-FFF2-40B4-BE49-F238E27FC236}">
                  <a16:creationId xmlns:a16="http://schemas.microsoft.com/office/drawing/2014/main" id="{531C2993-B0C2-0C00-613F-9DEE44E8BE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624"/>
              <a:ext cx="288" cy="336"/>
            </a:xfrm>
            <a:custGeom>
              <a:avLst/>
              <a:gdLst>
                <a:gd name="T0" fmla="*/ 126 w 840"/>
                <a:gd name="T1" fmla="*/ 227 h 1347"/>
                <a:gd name="T2" fmla="*/ 177 w 840"/>
                <a:gd name="T3" fmla="*/ 98 h 1347"/>
                <a:gd name="T4" fmla="*/ 276 w 840"/>
                <a:gd name="T5" fmla="*/ 27 h 1347"/>
                <a:gd name="T6" fmla="*/ 461 w 840"/>
                <a:gd name="T7" fmla="*/ 15 h 1347"/>
                <a:gd name="T8" fmla="*/ 612 w 840"/>
                <a:gd name="T9" fmla="*/ 95 h 1347"/>
                <a:gd name="T10" fmla="*/ 563 w 840"/>
                <a:gd name="T11" fmla="*/ 589 h 1347"/>
                <a:gd name="T12" fmla="*/ 583 w 840"/>
                <a:gd name="T13" fmla="*/ 1051 h 1347"/>
                <a:gd name="T14" fmla="*/ 632 w 840"/>
                <a:gd name="T15" fmla="*/ 1121 h 1347"/>
                <a:gd name="T16" fmla="*/ 774 w 840"/>
                <a:gd name="T17" fmla="*/ 1095 h 1347"/>
                <a:gd name="T18" fmla="*/ 730 w 840"/>
                <a:gd name="T19" fmla="*/ 1313 h 1347"/>
                <a:gd name="T20" fmla="*/ 113 w 840"/>
                <a:gd name="T21" fmla="*/ 1297 h 1347"/>
                <a:gd name="T22" fmla="*/ 84 w 840"/>
                <a:gd name="T23" fmla="*/ 1112 h 1347"/>
                <a:gd name="T24" fmla="*/ 231 w 840"/>
                <a:gd name="T25" fmla="*/ 1121 h 1347"/>
                <a:gd name="T26" fmla="*/ 299 w 840"/>
                <a:gd name="T27" fmla="*/ 965 h 1347"/>
                <a:gd name="T28" fmla="*/ 283 w 840"/>
                <a:gd name="T29" fmla="*/ 579 h 1347"/>
                <a:gd name="T30" fmla="*/ 263 w 840"/>
                <a:gd name="T31" fmla="*/ 356 h 1347"/>
                <a:gd name="T32" fmla="*/ 23 w 840"/>
                <a:gd name="T33" fmla="*/ 391 h 1347"/>
                <a:gd name="T34" fmla="*/ 126 w 840"/>
                <a:gd name="T35" fmla="*/ 227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40" h="1347">
                  <a:moveTo>
                    <a:pt x="126" y="227"/>
                  </a:moveTo>
                  <a:cubicBezTo>
                    <a:pt x="152" y="178"/>
                    <a:pt x="152" y="131"/>
                    <a:pt x="177" y="98"/>
                  </a:cubicBezTo>
                  <a:cubicBezTo>
                    <a:pt x="202" y="65"/>
                    <a:pt x="229" y="41"/>
                    <a:pt x="276" y="27"/>
                  </a:cubicBezTo>
                  <a:cubicBezTo>
                    <a:pt x="323" y="13"/>
                    <a:pt x="406" y="4"/>
                    <a:pt x="461" y="15"/>
                  </a:cubicBezTo>
                  <a:cubicBezTo>
                    <a:pt x="517" y="27"/>
                    <a:pt x="596" y="0"/>
                    <a:pt x="612" y="95"/>
                  </a:cubicBezTo>
                  <a:cubicBezTo>
                    <a:pt x="628" y="191"/>
                    <a:pt x="568" y="429"/>
                    <a:pt x="563" y="589"/>
                  </a:cubicBezTo>
                  <a:cubicBezTo>
                    <a:pt x="558" y="748"/>
                    <a:pt x="571" y="963"/>
                    <a:pt x="583" y="1051"/>
                  </a:cubicBezTo>
                  <a:cubicBezTo>
                    <a:pt x="594" y="1140"/>
                    <a:pt x="601" y="1113"/>
                    <a:pt x="632" y="1121"/>
                  </a:cubicBezTo>
                  <a:cubicBezTo>
                    <a:pt x="664" y="1127"/>
                    <a:pt x="758" y="1063"/>
                    <a:pt x="774" y="1095"/>
                  </a:cubicBezTo>
                  <a:cubicBezTo>
                    <a:pt x="789" y="1127"/>
                    <a:pt x="840" y="1278"/>
                    <a:pt x="730" y="1313"/>
                  </a:cubicBezTo>
                  <a:cubicBezTo>
                    <a:pt x="620" y="1347"/>
                    <a:pt x="222" y="1330"/>
                    <a:pt x="113" y="1297"/>
                  </a:cubicBezTo>
                  <a:cubicBezTo>
                    <a:pt x="5" y="1264"/>
                    <a:pt x="65" y="1142"/>
                    <a:pt x="84" y="1112"/>
                  </a:cubicBezTo>
                  <a:cubicBezTo>
                    <a:pt x="103" y="1082"/>
                    <a:pt x="195" y="1145"/>
                    <a:pt x="231" y="1121"/>
                  </a:cubicBezTo>
                  <a:cubicBezTo>
                    <a:pt x="266" y="1096"/>
                    <a:pt x="289" y="1057"/>
                    <a:pt x="299" y="965"/>
                  </a:cubicBezTo>
                  <a:cubicBezTo>
                    <a:pt x="308" y="875"/>
                    <a:pt x="289" y="680"/>
                    <a:pt x="283" y="579"/>
                  </a:cubicBezTo>
                  <a:cubicBezTo>
                    <a:pt x="277" y="478"/>
                    <a:pt x="306" y="387"/>
                    <a:pt x="263" y="356"/>
                  </a:cubicBezTo>
                  <a:cubicBezTo>
                    <a:pt x="220" y="325"/>
                    <a:pt x="46" y="413"/>
                    <a:pt x="23" y="391"/>
                  </a:cubicBezTo>
                  <a:cubicBezTo>
                    <a:pt x="0" y="369"/>
                    <a:pt x="104" y="277"/>
                    <a:pt x="126" y="227"/>
                  </a:cubicBezTo>
                  <a:close/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009900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Freeform 37">
            <a:extLst>
              <a:ext uri="{FF2B5EF4-FFF2-40B4-BE49-F238E27FC236}">
                <a16:creationId xmlns:a16="http://schemas.microsoft.com/office/drawing/2014/main" id="{2B5349AC-7809-C14F-8B8E-932852613B5F}"/>
              </a:ext>
            </a:extLst>
          </p:cNvPr>
          <p:cNvSpPr>
            <a:spLocks/>
          </p:cNvSpPr>
          <p:nvPr/>
        </p:nvSpPr>
        <p:spPr bwMode="auto">
          <a:xfrm>
            <a:off x="5602485" y="4306543"/>
            <a:ext cx="232690" cy="299213"/>
          </a:xfrm>
          <a:custGeom>
            <a:avLst/>
            <a:gdLst>
              <a:gd name="T0" fmla="*/ 178 w 634"/>
              <a:gd name="T1" fmla="*/ 181 h 680"/>
              <a:gd name="T2" fmla="*/ 211 w 634"/>
              <a:gd name="T3" fmla="*/ 242 h 680"/>
              <a:gd name="T4" fmla="*/ 128 w 634"/>
              <a:gd name="T5" fmla="*/ 290 h 680"/>
              <a:gd name="T6" fmla="*/ 54 w 634"/>
              <a:gd name="T7" fmla="*/ 268 h 680"/>
              <a:gd name="T8" fmla="*/ 4 w 634"/>
              <a:gd name="T9" fmla="*/ 203 h 680"/>
              <a:gd name="T10" fmla="*/ 29 w 634"/>
              <a:gd name="T11" fmla="*/ 160 h 680"/>
              <a:gd name="T12" fmla="*/ 79 w 634"/>
              <a:gd name="T13" fmla="*/ 138 h 680"/>
              <a:gd name="T14" fmla="*/ 153 w 634"/>
              <a:gd name="T15" fmla="*/ 73 h 680"/>
              <a:gd name="T16" fmla="*/ 202 w 634"/>
              <a:gd name="T17" fmla="*/ 29 h 680"/>
              <a:gd name="T18" fmla="*/ 302 w 634"/>
              <a:gd name="T19" fmla="*/ 7 h 680"/>
              <a:gd name="T20" fmla="*/ 475 w 634"/>
              <a:gd name="T21" fmla="*/ 73 h 680"/>
              <a:gd name="T22" fmla="*/ 574 w 634"/>
              <a:gd name="T23" fmla="*/ 160 h 680"/>
              <a:gd name="T24" fmla="*/ 563 w 634"/>
              <a:gd name="T25" fmla="*/ 302 h 680"/>
              <a:gd name="T26" fmla="*/ 374 w 634"/>
              <a:gd name="T27" fmla="*/ 405 h 680"/>
              <a:gd name="T28" fmla="*/ 305 w 634"/>
              <a:gd name="T29" fmla="*/ 517 h 680"/>
              <a:gd name="T30" fmla="*/ 451 w 634"/>
              <a:gd name="T31" fmla="*/ 534 h 680"/>
              <a:gd name="T32" fmla="*/ 546 w 634"/>
              <a:gd name="T33" fmla="*/ 517 h 680"/>
              <a:gd name="T34" fmla="*/ 615 w 634"/>
              <a:gd name="T35" fmla="*/ 423 h 680"/>
              <a:gd name="T36" fmla="*/ 623 w 634"/>
              <a:gd name="T37" fmla="*/ 646 h 680"/>
              <a:gd name="T38" fmla="*/ 546 w 634"/>
              <a:gd name="T39" fmla="*/ 629 h 680"/>
              <a:gd name="T40" fmla="*/ 314 w 634"/>
              <a:gd name="T41" fmla="*/ 638 h 680"/>
              <a:gd name="T42" fmla="*/ 90 w 634"/>
              <a:gd name="T43" fmla="*/ 620 h 680"/>
              <a:gd name="T44" fmla="*/ 107 w 634"/>
              <a:gd name="T45" fmla="*/ 466 h 680"/>
              <a:gd name="T46" fmla="*/ 252 w 634"/>
              <a:gd name="T47" fmla="*/ 377 h 680"/>
              <a:gd name="T48" fmla="*/ 351 w 634"/>
              <a:gd name="T49" fmla="*/ 334 h 680"/>
              <a:gd name="T50" fmla="*/ 376 w 634"/>
              <a:gd name="T51" fmla="*/ 203 h 680"/>
              <a:gd name="T52" fmla="*/ 326 w 634"/>
              <a:gd name="T53" fmla="*/ 73 h 680"/>
              <a:gd name="T54" fmla="*/ 227 w 634"/>
              <a:gd name="T55" fmla="*/ 73 h 680"/>
              <a:gd name="T56" fmla="*/ 178 w 634"/>
              <a:gd name="T57" fmla="*/ 181 h 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634" h="680">
                <a:moveTo>
                  <a:pt x="178" y="181"/>
                </a:moveTo>
                <a:cubicBezTo>
                  <a:pt x="175" y="209"/>
                  <a:pt x="219" y="224"/>
                  <a:pt x="211" y="242"/>
                </a:cubicBezTo>
                <a:cubicBezTo>
                  <a:pt x="203" y="260"/>
                  <a:pt x="154" y="286"/>
                  <a:pt x="128" y="290"/>
                </a:cubicBezTo>
                <a:cubicBezTo>
                  <a:pt x="102" y="294"/>
                  <a:pt x="74" y="283"/>
                  <a:pt x="54" y="268"/>
                </a:cubicBezTo>
                <a:cubicBezTo>
                  <a:pt x="33" y="254"/>
                  <a:pt x="8" y="221"/>
                  <a:pt x="4" y="203"/>
                </a:cubicBezTo>
                <a:cubicBezTo>
                  <a:pt x="0" y="185"/>
                  <a:pt x="17" y="171"/>
                  <a:pt x="29" y="160"/>
                </a:cubicBezTo>
                <a:cubicBezTo>
                  <a:pt x="41" y="149"/>
                  <a:pt x="58" y="152"/>
                  <a:pt x="79" y="138"/>
                </a:cubicBezTo>
                <a:cubicBezTo>
                  <a:pt x="99" y="123"/>
                  <a:pt x="132" y="91"/>
                  <a:pt x="153" y="73"/>
                </a:cubicBezTo>
                <a:cubicBezTo>
                  <a:pt x="174" y="54"/>
                  <a:pt x="178" y="40"/>
                  <a:pt x="202" y="29"/>
                </a:cubicBezTo>
                <a:cubicBezTo>
                  <a:pt x="227" y="18"/>
                  <a:pt x="256" y="0"/>
                  <a:pt x="302" y="7"/>
                </a:cubicBezTo>
                <a:cubicBezTo>
                  <a:pt x="347" y="15"/>
                  <a:pt x="430" y="47"/>
                  <a:pt x="475" y="73"/>
                </a:cubicBezTo>
                <a:cubicBezTo>
                  <a:pt x="521" y="98"/>
                  <a:pt x="559" y="122"/>
                  <a:pt x="574" y="160"/>
                </a:cubicBezTo>
                <a:cubicBezTo>
                  <a:pt x="589" y="198"/>
                  <a:pt x="596" y="261"/>
                  <a:pt x="563" y="302"/>
                </a:cubicBezTo>
                <a:cubicBezTo>
                  <a:pt x="530" y="343"/>
                  <a:pt x="417" y="369"/>
                  <a:pt x="374" y="405"/>
                </a:cubicBezTo>
                <a:cubicBezTo>
                  <a:pt x="331" y="441"/>
                  <a:pt x="292" y="496"/>
                  <a:pt x="305" y="517"/>
                </a:cubicBezTo>
                <a:cubicBezTo>
                  <a:pt x="318" y="538"/>
                  <a:pt x="411" y="534"/>
                  <a:pt x="451" y="534"/>
                </a:cubicBezTo>
                <a:cubicBezTo>
                  <a:pt x="491" y="534"/>
                  <a:pt x="519" y="535"/>
                  <a:pt x="546" y="517"/>
                </a:cubicBezTo>
                <a:cubicBezTo>
                  <a:pt x="573" y="499"/>
                  <a:pt x="602" y="402"/>
                  <a:pt x="615" y="423"/>
                </a:cubicBezTo>
                <a:cubicBezTo>
                  <a:pt x="628" y="444"/>
                  <a:pt x="634" y="612"/>
                  <a:pt x="623" y="646"/>
                </a:cubicBezTo>
                <a:cubicBezTo>
                  <a:pt x="612" y="680"/>
                  <a:pt x="597" y="630"/>
                  <a:pt x="546" y="629"/>
                </a:cubicBezTo>
                <a:cubicBezTo>
                  <a:pt x="495" y="628"/>
                  <a:pt x="390" y="640"/>
                  <a:pt x="314" y="638"/>
                </a:cubicBezTo>
                <a:cubicBezTo>
                  <a:pt x="238" y="636"/>
                  <a:pt x="124" y="649"/>
                  <a:pt x="90" y="620"/>
                </a:cubicBezTo>
                <a:cubicBezTo>
                  <a:pt x="56" y="591"/>
                  <a:pt x="80" y="506"/>
                  <a:pt x="107" y="466"/>
                </a:cubicBezTo>
                <a:cubicBezTo>
                  <a:pt x="134" y="426"/>
                  <a:pt x="211" y="399"/>
                  <a:pt x="252" y="377"/>
                </a:cubicBezTo>
                <a:cubicBezTo>
                  <a:pt x="293" y="355"/>
                  <a:pt x="331" y="363"/>
                  <a:pt x="351" y="334"/>
                </a:cubicBezTo>
                <a:cubicBezTo>
                  <a:pt x="372" y="305"/>
                  <a:pt x="380" y="247"/>
                  <a:pt x="376" y="203"/>
                </a:cubicBezTo>
                <a:cubicBezTo>
                  <a:pt x="372" y="160"/>
                  <a:pt x="351" y="94"/>
                  <a:pt x="326" y="73"/>
                </a:cubicBezTo>
                <a:cubicBezTo>
                  <a:pt x="302" y="51"/>
                  <a:pt x="252" y="54"/>
                  <a:pt x="227" y="73"/>
                </a:cubicBezTo>
                <a:cubicBezTo>
                  <a:pt x="202" y="91"/>
                  <a:pt x="182" y="156"/>
                  <a:pt x="178" y="181"/>
                </a:cubicBezTo>
                <a:close/>
              </a:path>
            </a:pathLst>
          </a:custGeom>
          <a:gradFill rotWithShape="0">
            <a:gsLst>
              <a:gs pos="0">
                <a:srgbClr val="99FF33"/>
              </a:gs>
              <a:gs pos="100000">
                <a:srgbClr val="009900"/>
              </a:gs>
            </a:gsLst>
            <a:lin ang="2700000" scaled="1"/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38">
            <a:extLst>
              <a:ext uri="{FF2B5EF4-FFF2-40B4-BE49-F238E27FC236}">
                <a16:creationId xmlns:a16="http://schemas.microsoft.com/office/drawing/2014/main" id="{11D9BCA0-277E-3D5E-BD3D-082D55357BEB}"/>
              </a:ext>
            </a:extLst>
          </p:cNvPr>
          <p:cNvGrpSpPr>
            <a:grpSpLocks/>
          </p:cNvGrpSpPr>
          <p:nvPr/>
        </p:nvGrpSpPr>
        <p:grpSpPr bwMode="auto">
          <a:xfrm>
            <a:off x="4339309" y="3674870"/>
            <a:ext cx="432139" cy="232721"/>
            <a:chOff x="2784" y="240"/>
            <a:chExt cx="624" cy="336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495F5454-37F6-B2C2-4000-B8EED386DE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" y="240"/>
              <a:ext cx="288" cy="336"/>
            </a:xfrm>
            <a:custGeom>
              <a:avLst/>
              <a:gdLst>
                <a:gd name="T0" fmla="*/ 126 w 840"/>
                <a:gd name="T1" fmla="*/ 227 h 1347"/>
                <a:gd name="T2" fmla="*/ 177 w 840"/>
                <a:gd name="T3" fmla="*/ 98 h 1347"/>
                <a:gd name="T4" fmla="*/ 276 w 840"/>
                <a:gd name="T5" fmla="*/ 27 h 1347"/>
                <a:gd name="T6" fmla="*/ 461 w 840"/>
                <a:gd name="T7" fmla="*/ 15 h 1347"/>
                <a:gd name="T8" fmla="*/ 612 w 840"/>
                <a:gd name="T9" fmla="*/ 95 h 1347"/>
                <a:gd name="T10" fmla="*/ 563 w 840"/>
                <a:gd name="T11" fmla="*/ 589 h 1347"/>
                <a:gd name="T12" fmla="*/ 583 w 840"/>
                <a:gd name="T13" fmla="*/ 1051 h 1347"/>
                <a:gd name="T14" fmla="*/ 632 w 840"/>
                <a:gd name="T15" fmla="*/ 1121 h 1347"/>
                <a:gd name="T16" fmla="*/ 774 w 840"/>
                <a:gd name="T17" fmla="*/ 1095 h 1347"/>
                <a:gd name="T18" fmla="*/ 730 w 840"/>
                <a:gd name="T19" fmla="*/ 1313 h 1347"/>
                <a:gd name="T20" fmla="*/ 113 w 840"/>
                <a:gd name="T21" fmla="*/ 1297 h 1347"/>
                <a:gd name="T22" fmla="*/ 84 w 840"/>
                <a:gd name="T23" fmla="*/ 1112 h 1347"/>
                <a:gd name="T24" fmla="*/ 231 w 840"/>
                <a:gd name="T25" fmla="*/ 1121 h 1347"/>
                <a:gd name="T26" fmla="*/ 299 w 840"/>
                <a:gd name="T27" fmla="*/ 965 h 1347"/>
                <a:gd name="T28" fmla="*/ 283 w 840"/>
                <a:gd name="T29" fmla="*/ 579 h 1347"/>
                <a:gd name="T30" fmla="*/ 263 w 840"/>
                <a:gd name="T31" fmla="*/ 356 h 1347"/>
                <a:gd name="T32" fmla="*/ 23 w 840"/>
                <a:gd name="T33" fmla="*/ 391 h 1347"/>
                <a:gd name="T34" fmla="*/ 126 w 840"/>
                <a:gd name="T35" fmla="*/ 227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40" h="1347">
                  <a:moveTo>
                    <a:pt x="126" y="227"/>
                  </a:moveTo>
                  <a:cubicBezTo>
                    <a:pt x="152" y="178"/>
                    <a:pt x="152" y="131"/>
                    <a:pt x="177" y="98"/>
                  </a:cubicBezTo>
                  <a:cubicBezTo>
                    <a:pt x="202" y="65"/>
                    <a:pt x="229" y="41"/>
                    <a:pt x="276" y="27"/>
                  </a:cubicBezTo>
                  <a:cubicBezTo>
                    <a:pt x="323" y="13"/>
                    <a:pt x="406" y="4"/>
                    <a:pt x="461" y="15"/>
                  </a:cubicBezTo>
                  <a:cubicBezTo>
                    <a:pt x="517" y="27"/>
                    <a:pt x="596" y="0"/>
                    <a:pt x="612" y="95"/>
                  </a:cubicBezTo>
                  <a:cubicBezTo>
                    <a:pt x="628" y="191"/>
                    <a:pt x="568" y="429"/>
                    <a:pt x="563" y="589"/>
                  </a:cubicBezTo>
                  <a:cubicBezTo>
                    <a:pt x="558" y="748"/>
                    <a:pt x="571" y="963"/>
                    <a:pt x="583" y="1051"/>
                  </a:cubicBezTo>
                  <a:cubicBezTo>
                    <a:pt x="594" y="1140"/>
                    <a:pt x="601" y="1113"/>
                    <a:pt x="632" y="1121"/>
                  </a:cubicBezTo>
                  <a:cubicBezTo>
                    <a:pt x="664" y="1127"/>
                    <a:pt x="758" y="1063"/>
                    <a:pt x="774" y="1095"/>
                  </a:cubicBezTo>
                  <a:cubicBezTo>
                    <a:pt x="789" y="1127"/>
                    <a:pt x="840" y="1278"/>
                    <a:pt x="730" y="1313"/>
                  </a:cubicBezTo>
                  <a:cubicBezTo>
                    <a:pt x="620" y="1347"/>
                    <a:pt x="222" y="1330"/>
                    <a:pt x="113" y="1297"/>
                  </a:cubicBezTo>
                  <a:cubicBezTo>
                    <a:pt x="5" y="1264"/>
                    <a:pt x="65" y="1142"/>
                    <a:pt x="84" y="1112"/>
                  </a:cubicBezTo>
                  <a:cubicBezTo>
                    <a:pt x="103" y="1082"/>
                    <a:pt x="195" y="1145"/>
                    <a:pt x="231" y="1121"/>
                  </a:cubicBezTo>
                  <a:cubicBezTo>
                    <a:pt x="266" y="1096"/>
                    <a:pt x="289" y="1057"/>
                    <a:pt x="299" y="965"/>
                  </a:cubicBezTo>
                  <a:cubicBezTo>
                    <a:pt x="308" y="875"/>
                    <a:pt x="289" y="680"/>
                    <a:pt x="283" y="579"/>
                  </a:cubicBezTo>
                  <a:cubicBezTo>
                    <a:pt x="277" y="478"/>
                    <a:pt x="306" y="387"/>
                    <a:pt x="263" y="356"/>
                  </a:cubicBezTo>
                  <a:cubicBezTo>
                    <a:pt x="220" y="325"/>
                    <a:pt x="46" y="413"/>
                    <a:pt x="23" y="391"/>
                  </a:cubicBezTo>
                  <a:cubicBezTo>
                    <a:pt x="0" y="369"/>
                    <a:pt x="104" y="277"/>
                    <a:pt x="126" y="227"/>
                  </a:cubicBezTo>
                  <a:close/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009900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E657CBC9-7AA7-1350-CF66-55C103FE05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2" y="240"/>
              <a:ext cx="336" cy="336"/>
            </a:xfrm>
            <a:custGeom>
              <a:avLst/>
              <a:gdLst>
                <a:gd name="T0" fmla="*/ 178 w 634"/>
                <a:gd name="T1" fmla="*/ 181 h 680"/>
                <a:gd name="T2" fmla="*/ 211 w 634"/>
                <a:gd name="T3" fmla="*/ 242 h 680"/>
                <a:gd name="T4" fmla="*/ 128 w 634"/>
                <a:gd name="T5" fmla="*/ 290 h 680"/>
                <a:gd name="T6" fmla="*/ 54 w 634"/>
                <a:gd name="T7" fmla="*/ 268 h 680"/>
                <a:gd name="T8" fmla="*/ 4 w 634"/>
                <a:gd name="T9" fmla="*/ 203 h 680"/>
                <a:gd name="T10" fmla="*/ 29 w 634"/>
                <a:gd name="T11" fmla="*/ 160 h 680"/>
                <a:gd name="T12" fmla="*/ 79 w 634"/>
                <a:gd name="T13" fmla="*/ 138 h 680"/>
                <a:gd name="T14" fmla="*/ 153 w 634"/>
                <a:gd name="T15" fmla="*/ 73 h 680"/>
                <a:gd name="T16" fmla="*/ 202 w 634"/>
                <a:gd name="T17" fmla="*/ 29 h 680"/>
                <a:gd name="T18" fmla="*/ 302 w 634"/>
                <a:gd name="T19" fmla="*/ 7 h 680"/>
                <a:gd name="T20" fmla="*/ 475 w 634"/>
                <a:gd name="T21" fmla="*/ 73 h 680"/>
                <a:gd name="T22" fmla="*/ 574 w 634"/>
                <a:gd name="T23" fmla="*/ 160 h 680"/>
                <a:gd name="T24" fmla="*/ 563 w 634"/>
                <a:gd name="T25" fmla="*/ 302 h 680"/>
                <a:gd name="T26" fmla="*/ 374 w 634"/>
                <a:gd name="T27" fmla="*/ 405 h 680"/>
                <a:gd name="T28" fmla="*/ 305 w 634"/>
                <a:gd name="T29" fmla="*/ 517 h 680"/>
                <a:gd name="T30" fmla="*/ 451 w 634"/>
                <a:gd name="T31" fmla="*/ 534 h 680"/>
                <a:gd name="T32" fmla="*/ 546 w 634"/>
                <a:gd name="T33" fmla="*/ 517 h 680"/>
                <a:gd name="T34" fmla="*/ 615 w 634"/>
                <a:gd name="T35" fmla="*/ 423 h 680"/>
                <a:gd name="T36" fmla="*/ 623 w 634"/>
                <a:gd name="T37" fmla="*/ 646 h 680"/>
                <a:gd name="T38" fmla="*/ 546 w 634"/>
                <a:gd name="T39" fmla="*/ 629 h 680"/>
                <a:gd name="T40" fmla="*/ 314 w 634"/>
                <a:gd name="T41" fmla="*/ 638 h 680"/>
                <a:gd name="T42" fmla="*/ 90 w 634"/>
                <a:gd name="T43" fmla="*/ 620 h 680"/>
                <a:gd name="T44" fmla="*/ 107 w 634"/>
                <a:gd name="T45" fmla="*/ 466 h 680"/>
                <a:gd name="T46" fmla="*/ 252 w 634"/>
                <a:gd name="T47" fmla="*/ 377 h 680"/>
                <a:gd name="T48" fmla="*/ 351 w 634"/>
                <a:gd name="T49" fmla="*/ 334 h 680"/>
                <a:gd name="T50" fmla="*/ 376 w 634"/>
                <a:gd name="T51" fmla="*/ 203 h 680"/>
                <a:gd name="T52" fmla="*/ 326 w 634"/>
                <a:gd name="T53" fmla="*/ 73 h 680"/>
                <a:gd name="T54" fmla="*/ 227 w 634"/>
                <a:gd name="T55" fmla="*/ 73 h 680"/>
                <a:gd name="T56" fmla="*/ 178 w 634"/>
                <a:gd name="T57" fmla="*/ 181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34" h="680">
                  <a:moveTo>
                    <a:pt x="178" y="181"/>
                  </a:moveTo>
                  <a:cubicBezTo>
                    <a:pt x="175" y="209"/>
                    <a:pt x="219" y="224"/>
                    <a:pt x="211" y="242"/>
                  </a:cubicBezTo>
                  <a:cubicBezTo>
                    <a:pt x="203" y="260"/>
                    <a:pt x="154" y="286"/>
                    <a:pt x="128" y="290"/>
                  </a:cubicBezTo>
                  <a:cubicBezTo>
                    <a:pt x="102" y="294"/>
                    <a:pt x="74" y="283"/>
                    <a:pt x="54" y="268"/>
                  </a:cubicBezTo>
                  <a:cubicBezTo>
                    <a:pt x="33" y="254"/>
                    <a:pt x="8" y="221"/>
                    <a:pt x="4" y="203"/>
                  </a:cubicBezTo>
                  <a:cubicBezTo>
                    <a:pt x="0" y="185"/>
                    <a:pt x="17" y="171"/>
                    <a:pt x="29" y="160"/>
                  </a:cubicBezTo>
                  <a:cubicBezTo>
                    <a:pt x="41" y="149"/>
                    <a:pt x="58" y="152"/>
                    <a:pt x="79" y="138"/>
                  </a:cubicBezTo>
                  <a:cubicBezTo>
                    <a:pt x="99" y="123"/>
                    <a:pt x="132" y="91"/>
                    <a:pt x="153" y="73"/>
                  </a:cubicBezTo>
                  <a:cubicBezTo>
                    <a:pt x="174" y="54"/>
                    <a:pt x="178" y="40"/>
                    <a:pt x="202" y="29"/>
                  </a:cubicBezTo>
                  <a:cubicBezTo>
                    <a:pt x="227" y="18"/>
                    <a:pt x="256" y="0"/>
                    <a:pt x="302" y="7"/>
                  </a:cubicBezTo>
                  <a:cubicBezTo>
                    <a:pt x="347" y="15"/>
                    <a:pt x="430" y="47"/>
                    <a:pt x="475" y="73"/>
                  </a:cubicBezTo>
                  <a:cubicBezTo>
                    <a:pt x="521" y="98"/>
                    <a:pt x="559" y="122"/>
                    <a:pt x="574" y="160"/>
                  </a:cubicBezTo>
                  <a:cubicBezTo>
                    <a:pt x="589" y="198"/>
                    <a:pt x="596" y="261"/>
                    <a:pt x="563" y="302"/>
                  </a:cubicBezTo>
                  <a:cubicBezTo>
                    <a:pt x="530" y="343"/>
                    <a:pt x="417" y="369"/>
                    <a:pt x="374" y="405"/>
                  </a:cubicBezTo>
                  <a:cubicBezTo>
                    <a:pt x="331" y="441"/>
                    <a:pt x="292" y="496"/>
                    <a:pt x="305" y="517"/>
                  </a:cubicBezTo>
                  <a:cubicBezTo>
                    <a:pt x="318" y="538"/>
                    <a:pt x="411" y="534"/>
                    <a:pt x="451" y="534"/>
                  </a:cubicBezTo>
                  <a:cubicBezTo>
                    <a:pt x="491" y="534"/>
                    <a:pt x="519" y="535"/>
                    <a:pt x="546" y="517"/>
                  </a:cubicBezTo>
                  <a:cubicBezTo>
                    <a:pt x="573" y="499"/>
                    <a:pt x="602" y="402"/>
                    <a:pt x="615" y="423"/>
                  </a:cubicBezTo>
                  <a:cubicBezTo>
                    <a:pt x="628" y="444"/>
                    <a:pt x="634" y="612"/>
                    <a:pt x="623" y="646"/>
                  </a:cubicBezTo>
                  <a:cubicBezTo>
                    <a:pt x="612" y="680"/>
                    <a:pt x="597" y="630"/>
                    <a:pt x="546" y="629"/>
                  </a:cubicBezTo>
                  <a:cubicBezTo>
                    <a:pt x="495" y="628"/>
                    <a:pt x="390" y="640"/>
                    <a:pt x="314" y="638"/>
                  </a:cubicBezTo>
                  <a:cubicBezTo>
                    <a:pt x="238" y="636"/>
                    <a:pt x="124" y="649"/>
                    <a:pt x="90" y="620"/>
                  </a:cubicBezTo>
                  <a:cubicBezTo>
                    <a:pt x="56" y="591"/>
                    <a:pt x="80" y="506"/>
                    <a:pt x="107" y="466"/>
                  </a:cubicBezTo>
                  <a:cubicBezTo>
                    <a:pt x="134" y="426"/>
                    <a:pt x="211" y="399"/>
                    <a:pt x="252" y="377"/>
                  </a:cubicBezTo>
                  <a:cubicBezTo>
                    <a:pt x="293" y="355"/>
                    <a:pt x="331" y="363"/>
                    <a:pt x="351" y="334"/>
                  </a:cubicBezTo>
                  <a:cubicBezTo>
                    <a:pt x="372" y="305"/>
                    <a:pt x="380" y="247"/>
                    <a:pt x="376" y="203"/>
                  </a:cubicBezTo>
                  <a:cubicBezTo>
                    <a:pt x="372" y="160"/>
                    <a:pt x="351" y="94"/>
                    <a:pt x="326" y="73"/>
                  </a:cubicBezTo>
                  <a:cubicBezTo>
                    <a:pt x="302" y="51"/>
                    <a:pt x="252" y="54"/>
                    <a:pt x="227" y="73"/>
                  </a:cubicBezTo>
                  <a:cubicBezTo>
                    <a:pt x="202" y="91"/>
                    <a:pt x="182" y="156"/>
                    <a:pt x="178" y="181"/>
                  </a:cubicBezTo>
                  <a:close/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009900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Freeform 41">
            <a:extLst>
              <a:ext uri="{FF2B5EF4-FFF2-40B4-BE49-F238E27FC236}">
                <a16:creationId xmlns:a16="http://schemas.microsoft.com/office/drawing/2014/main" id="{4CA5FEA5-9D78-F65C-B02E-7EC6148B5A73}"/>
              </a:ext>
            </a:extLst>
          </p:cNvPr>
          <p:cNvSpPr>
            <a:spLocks/>
          </p:cNvSpPr>
          <p:nvPr/>
        </p:nvSpPr>
        <p:spPr bwMode="auto">
          <a:xfrm>
            <a:off x="3774204" y="6002084"/>
            <a:ext cx="365656" cy="265967"/>
          </a:xfrm>
          <a:custGeom>
            <a:avLst/>
            <a:gdLst>
              <a:gd name="T0" fmla="*/ 193 w 803"/>
              <a:gd name="T1" fmla="*/ 230 h 688"/>
              <a:gd name="T2" fmla="*/ 129 w 803"/>
              <a:gd name="T3" fmla="*/ 204 h 688"/>
              <a:gd name="T4" fmla="*/ 96 w 803"/>
              <a:gd name="T5" fmla="*/ 51 h 688"/>
              <a:gd name="T6" fmla="*/ 706 w 803"/>
              <a:gd name="T7" fmla="*/ 22 h 688"/>
              <a:gd name="T8" fmla="*/ 681 w 803"/>
              <a:gd name="T9" fmla="*/ 186 h 688"/>
              <a:gd name="T10" fmla="*/ 603 w 803"/>
              <a:gd name="T11" fmla="*/ 375 h 688"/>
              <a:gd name="T12" fmla="*/ 549 w 803"/>
              <a:gd name="T13" fmla="*/ 537 h 688"/>
              <a:gd name="T14" fmla="*/ 614 w 803"/>
              <a:gd name="T15" fmla="*/ 589 h 688"/>
              <a:gd name="T16" fmla="*/ 612 w 803"/>
              <a:gd name="T17" fmla="*/ 676 h 688"/>
              <a:gd name="T18" fmla="*/ 311 w 803"/>
              <a:gd name="T19" fmla="*/ 659 h 688"/>
              <a:gd name="T20" fmla="*/ 277 w 803"/>
              <a:gd name="T21" fmla="*/ 564 h 688"/>
              <a:gd name="T22" fmla="*/ 388 w 803"/>
              <a:gd name="T23" fmla="*/ 495 h 688"/>
              <a:gd name="T24" fmla="*/ 466 w 803"/>
              <a:gd name="T25" fmla="*/ 151 h 688"/>
              <a:gd name="T26" fmla="*/ 311 w 803"/>
              <a:gd name="T27" fmla="*/ 108 h 688"/>
              <a:gd name="T28" fmla="*/ 234 w 803"/>
              <a:gd name="T29" fmla="*/ 160 h 688"/>
              <a:gd name="T30" fmla="*/ 193 w 803"/>
              <a:gd name="T31" fmla="*/ 230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03" h="688">
                <a:moveTo>
                  <a:pt x="193" y="230"/>
                </a:moveTo>
                <a:cubicBezTo>
                  <a:pt x="177" y="239"/>
                  <a:pt x="145" y="235"/>
                  <a:pt x="129" y="204"/>
                </a:cubicBezTo>
                <a:cubicBezTo>
                  <a:pt x="112" y="175"/>
                  <a:pt x="0" y="81"/>
                  <a:pt x="96" y="51"/>
                </a:cubicBezTo>
                <a:cubicBezTo>
                  <a:pt x="192" y="21"/>
                  <a:pt x="609" y="0"/>
                  <a:pt x="706" y="22"/>
                </a:cubicBezTo>
                <a:cubicBezTo>
                  <a:pt x="803" y="44"/>
                  <a:pt x="698" y="127"/>
                  <a:pt x="681" y="186"/>
                </a:cubicBezTo>
                <a:cubicBezTo>
                  <a:pt x="664" y="245"/>
                  <a:pt x="625" y="317"/>
                  <a:pt x="603" y="375"/>
                </a:cubicBezTo>
                <a:cubicBezTo>
                  <a:pt x="581" y="433"/>
                  <a:pt x="547" y="501"/>
                  <a:pt x="549" y="537"/>
                </a:cubicBezTo>
                <a:cubicBezTo>
                  <a:pt x="551" y="573"/>
                  <a:pt x="604" y="566"/>
                  <a:pt x="614" y="589"/>
                </a:cubicBezTo>
                <a:cubicBezTo>
                  <a:pt x="624" y="612"/>
                  <a:pt x="662" y="664"/>
                  <a:pt x="612" y="676"/>
                </a:cubicBezTo>
                <a:cubicBezTo>
                  <a:pt x="562" y="688"/>
                  <a:pt x="367" y="678"/>
                  <a:pt x="311" y="659"/>
                </a:cubicBezTo>
                <a:cubicBezTo>
                  <a:pt x="255" y="640"/>
                  <a:pt x="264" y="591"/>
                  <a:pt x="277" y="564"/>
                </a:cubicBezTo>
                <a:cubicBezTo>
                  <a:pt x="290" y="537"/>
                  <a:pt x="357" y="564"/>
                  <a:pt x="388" y="495"/>
                </a:cubicBezTo>
                <a:cubicBezTo>
                  <a:pt x="419" y="426"/>
                  <a:pt x="479" y="215"/>
                  <a:pt x="466" y="151"/>
                </a:cubicBezTo>
                <a:cubicBezTo>
                  <a:pt x="453" y="87"/>
                  <a:pt x="350" y="106"/>
                  <a:pt x="311" y="108"/>
                </a:cubicBezTo>
                <a:cubicBezTo>
                  <a:pt x="272" y="110"/>
                  <a:pt x="254" y="140"/>
                  <a:pt x="234" y="160"/>
                </a:cubicBezTo>
                <a:cubicBezTo>
                  <a:pt x="214" y="180"/>
                  <a:pt x="202" y="216"/>
                  <a:pt x="193" y="230"/>
                </a:cubicBezTo>
                <a:close/>
              </a:path>
            </a:pathLst>
          </a:custGeom>
          <a:gradFill rotWithShape="0">
            <a:gsLst>
              <a:gs pos="0">
                <a:srgbClr val="99FF33"/>
              </a:gs>
              <a:gs pos="100000">
                <a:srgbClr val="009900"/>
              </a:gs>
            </a:gsLst>
            <a:lin ang="2700000" scaled="1"/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Freeform 42">
            <a:extLst>
              <a:ext uri="{FF2B5EF4-FFF2-40B4-BE49-F238E27FC236}">
                <a16:creationId xmlns:a16="http://schemas.microsoft.com/office/drawing/2014/main" id="{B3869C61-AA77-13E4-1463-D5803B8669B7}"/>
              </a:ext>
            </a:extLst>
          </p:cNvPr>
          <p:cNvSpPr>
            <a:spLocks/>
          </p:cNvSpPr>
          <p:nvPr/>
        </p:nvSpPr>
        <p:spPr bwMode="auto">
          <a:xfrm>
            <a:off x="5730603" y="4866182"/>
            <a:ext cx="270779" cy="271508"/>
          </a:xfrm>
          <a:custGeom>
            <a:avLst/>
            <a:gdLst>
              <a:gd name="T0" fmla="*/ 21 w 595"/>
              <a:gd name="T1" fmla="*/ 120 h 632"/>
              <a:gd name="T2" fmla="*/ 19 w 595"/>
              <a:gd name="T3" fmla="*/ 37 h 632"/>
              <a:gd name="T4" fmla="*/ 134 w 595"/>
              <a:gd name="T5" fmla="*/ 12 h 632"/>
              <a:gd name="T6" fmla="*/ 435 w 595"/>
              <a:gd name="T7" fmla="*/ 12 h 632"/>
              <a:gd name="T8" fmla="*/ 494 w 595"/>
              <a:gd name="T9" fmla="*/ 25 h 632"/>
              <a:gd name="T10" fmla="*/ 458 w 595"/>
              <a:gd name="T11" fmla="*/ 161 h 632"/>
              <a:gd name="T12" fmla="*/ 319 w 595"/>
              <a:gd name="T13" fmla="*/ 260 h 632"/>
              <a:gd name="T14" fmla="*/ 389 w 595"/>
              <a:gd name="T15" fmla="*/ 260 h 632"/>
              <a:gd name="T16" fmla="*/ 481 w 595"/>
              <a:gd name="T17" fmla="*/ 285 h 632"/>
              <a:gd name="T18" fmla="*/ 580 w 595"/>
              <a:gd name="T19" fmla="*/ 352 h 632"/>
              <a:gd name="T20" fmla="*/ 572 w 595"/>
              <a:gd name="T21" fmla="*/ 481 h 632"/>
              <a:gd name="T22" fmla="*/ 481 w 595"/>
              <a:gd name="T23" fmla="*/ 582 h 632"/>
              <a:gd name="T24" fmla="*/ 296 w 595"/>
              <a:gd name="T25" fmla="*/ 632 h 632"/>
              <a:gd name="T26" fmla="*/ 65 w 595"/>
              <a:gd name="T27" fmla="*/ 582 h 632"/>
              <a:gd name="T28" fmla="*/ 19 w 595"/>
              <a:gd name="T29" fmla="*/ 458 h 632"/>
              <a:gd name="T30" fmla="*/ 134 w 595"/>
              <a:gd name="T31" fmla="*/ 409 h 632"/>
              <a:gd name="T32" fmla="*/ 180 w 595"/>
              <a:gd name="T33" fmla="*/ 458 h 632"/>
              <a:gd name="T34" fmla="*/ 180 w 595"/>
              <a:gd name="T35" fmla="*/ 508 h 632"/>
              <a:gd name="T36" fmla="*/ 180 w 595"/>
              <a:gd name="T37" fmla="*/ 533 h 632"/>
              <a:gd name="T38" fmla="*/ 204 w 595"/>
              <a:gd name="T39" fmla="*/ 558 h 632"/>
              <a:gd name="T40" fmla="*/ 250 w 595"/>
              <a:gd name="T41" fmla="*/ 607 h 632"/>
              <a:gd name="T42" fmla="*/ 365 w 595"/>
              <a:gd name="T43" fmla="*/ 558 h 632"/>
              <a:gd name="T44" fmla="*/ 365 w 595"/>
              <a:gd name="T45" fmla="*/ 409 h 632"/>
              <a:gd name="T46" fmla="*/ 319 w 595"/>
              <a:gd name="T47" fmla="*/ 334 h 632"/>
              <a:gd name="T48" fmla="*/ 202 w 595"/>
              <a:gd name="T49" fmla="*/ 292 h 632"/>
              <a:gd name="T50" fmla="*/ 288 w 595"/>
              <a:gd name="T51" fmla="*/ 180 h 632"/>
              <a:gd name="T52" fmla="*/ 305 w 595"/>
              <a:gd name="T53" fmla="*/ 94 h 632"/>
              <a:gd name="T54" fmla="*/ 176 w 595"/>
              <a:gd name="T55" fmla="*/ 103 h 632"/>
              <a:gd name="T56" fmla="*/ 124 w 595"/>
              <a:gd name="T57" fmla="*/ 146 h 632"/>
              <a:gd name="T58" fmla="*/ 90 w 595"/>
              <a:gd name="T59" fmla="*/ 206 h 632"/>
              <a:gd name="T60" fmla="*/ 21 w 595"/>
              <a:gd name="T61" fmla="*/ 120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595" h="632">
                <a:moveTo>
                  <a:pt x="21" y="120"/>
                </a:moveTo>
                <a:cubicBezTo>
                  <a:pt x="10" y="95"/>
                  <a:pt x="0" y="55"/>
                  <a:pt x="19" y="37"/>
                </a:cubicBezTo>
                <a:cubicBezTo>
                  <a:pt x="38" y="19"/>
                  <a:pt x="65" y="16"/>
                  <a:pt x="134" y="12"/>
                </a:cubicBezTo>
                <a:cubicBezTo>
                  <a:pt x="204" y="8"/>
                  <a:pt x="375" y="10"/>
                  <a:pt x="435" y="12"/>
                </a:cubicBezTo>
                <a:cubicBezTo>
                  <a:pt x="495" y="14"/>
                  <a:pt x="490" y="0"/>
                  <a:pt x="494" y="25"/>
                </a:cubicBezTo>
                <a:cubicBezTo>
                  <a:pt x="498" y="50"/>
                  <a:pt x="487" y="122"/>
                  <a:pt x="458" y="161"/>
                </a:cubicBezTo>
                <a:cubicBezTo>
                  <a:pt x="429" y="200"/>
                  <a:pt x="331" y="244"/>
                  <a:pt x="319" y="260"/>
                </a:cubicBezTo>
                <a:cubicBezTo>
                  <a:pt x="308" y="277"/>
                  <a:pt x="362" y="256"/>
                  <a:pt x="389" y="260"/>
                </a:cubicBezTo>
                <a:cubicBezTo>
                  <a:pt x="416" y="264"/>
                  <a:pt x="449" y="270"/>
                  <a:pt x="481" y="285"/>
                </a:cubicBezTo>
                <a:cubicBezTo>
                  <a:pt x="513" y="300"/>
                  <a:pt x="565" y="319"/>
                  <a:pt x="580" y="352"/>
                </a:cubicBezTo>
                <a:cubicBezTo>
                  <a:pt x="595" y="385"/>
                  <a:pt x="588" y="443"/>
                  <a:pt x="572" y="481"/>
                </a:cubicBezTo>
                <a:cubicBezTo>
                  <a:pt x="556" y="519"/>
                  <a:pt x="527" y="557"/>
                  <a:pt x="481" y="582"/>
                </a:cubicBezTo>
                <a:cubicBezTo>
                  <a:pt x="435" y="607"/>
                  <a:pt x="365" y="632"/>
                  <a:pt x="296" y="632"/>
                </a:cubicBezTo>
                <a:cubicBezTo>
                  <a:pt x="227" y="632"/>
                  <a:pt x="111" y="611"/>
                  <a:pt x="65" y="582"/>
                </a:cubicBezTo>
                <a:cubicBezTo>
                  <a:pt x="19" y="553"/>
                  <a:pt x="7" y="487"/>
                  <a:pt x="19" y="458"/>
                </a:cubicBezTo>
                <a:cubicBezTo>
                  <a:pt x="30" y="430"/>
                  <a:pt x="107" y="409"/>
                  <a:pt x="134" y="409"/>
                </a:cubicBezTo>
                <a:cubicBezTo>
                  <a:pt x="161" y="409"/>
                  <a:pt x="173" y="442"/>
                  <a:pt x="180" y="458"/>
                </a:cubicBezTo>
                <a:cubicBezTo>
                  <a:pt x="188" y="475"/>
                  <a:pt x="180" y="496"/>
                  <a:pt x="180" y="508"/>
                </a:cubicBezTo>
                <a:cubicBezTo>
                  <a:pt x="180" y="520"/>
                  <a:pt x="177" y="525"/>
                  <a:pt x="180" y="533"/>
                </a:cubicBezTo>
                <a:cubicBezTo>
                  <a:pt x="184" y="541"/>
                  <a:pt x="192" y="545"/>
                  <a:pt x="204" y="558"/>
                </a:cubicBezTo>
                <a:cubicBezTo>
                  <a:pt x="215" y="570"/>
                  <a:pt x="223" y="607"/>
                  <a:pt x="250" y="607"/>
                </a:cubicBezTo>
                <a:cubicBezTo>
                  <a:pt x="277" y="607"/>
                  <a:pt x="346" y="591"/>
                  <a:pt x="365" y="558"/>
                </a:cubicBezTo>
                <a:cubicBezTo>
                  <a:pt x="385" y="525"/>
                  <a:pt x="373" y="446"/>
                  <a:pt x="365" y="409"/>
                </a:cubicBezTo>
                <a:cubicBezTo>
                  <a:pt x="358" y="372"/>
                  <a:pt x="346" y="353"/>
                  <a:pt x="319" y="334"/>
                </a:cubicBezTo>
                <a:cubicBezTo>
                  <a:pt x="292" y="315"/>
                  <a:pt x="207" y="318"/>
                  <a:pt x="202" y="292"/>
                </a:cubicBezTo>
                <a:cubicBezTo>
                  <a:pt x="197" y="266"/>
                  <a:pt x="271" y="213"/>
                  <a:pt x="288" y="180"/>
                </a:cubicBezTo>
                <a:cubicBezTo>
                  <a:pt x="305" y="147"/>
                  <a:pt x="324" y="107"/>
                  <a:pt x="305" y="94"/>
                </a:cubicBezTo>
                <a:cubicBezTo>
                  <a:pt x="286" y="81"/>
                  <a:pt x="206" y="94"/>
                  <a:pt x="176" y="103"/>
                </a:cubicBezTo>
                <a:cubicBezTo>
                  <a:pt x="146" y="112"/>
                  <a:pt x="138" y="129"/>
                  <a:pt x="124" y="146"/>
                </a:cubicBezTo>
                <a:cubicBezTo>
                  <a:pt x="110" y="163"/>
                  <a:pt x="107" y="210"/>
                  <a:pt x="90" y="206"/>
                </a:cubicBezTo>
                <a:cubicBezTo>
                  <a:pt x="73" y="202"/>
                  <a:pt x="35" y="138"/>
                  <a:pt x="21" y="120"/>
                </a:cubicBezTo>
                <a:close/>
              </a:path>
            </a:pathLst>
          </a:custGeom>
          <a:gradFill rotWithShape="0">
            <a:gsLst>
              <a:gs pos="0">
                <a:srgbClr val="99FF33"/>
              </a:gs>
              <a:gs pos="100000">
                <a:srgbClr val="009900"/>
              </a:gs>
            </a:gsLst>
            <a:lin ang="2700000" scaled="1"/>
          </a:gra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43">
            <a:extLst>
              <a:ext uri="{FF2B5EF4-FFF2-40B4-BE49-F238E27FC236}">
                <a16:creationId xmlns:a16="http://schemas.microsoft.com/office/drawing/2014/main" id="{B39E361F-54BC-6655-322C-2B15A84DB162}"/>
              </a:ext>
            </a:extLst>
          </p:cNvPr>
          <p:cNvGrpSpPr>
            <a:grpSpLocks/>
          </p:cNvGrpSpPr>
          <p:nvPr/>
        </p:nvGrpSpPr>
        <p:grpSpPr bwMode="auto">
          <a:xfrm>
            <a:off x="5569243" y="5436904"/>
            <a:ext cx="332414" cy="332459"/>
            <a:chOff x="173" y="2976"/>
            <a:chExt cx="1027" cy="1152"/>
          </a:xfrm>
        </p:grpSpPr>
        <p:sp>
          <p:nvSpPr>
            <p:cNvPr id="38" name="Freeform 44">
              <a:extLst>
                <a:ext uri="{FF2B5EF4-FFF2-40B4-BE49-F238E27FC236}">
                  <a16:creationId xmlns:a16="http://schemas.microsoft.com/office/drawing/2014/main" id="{B4503304-F0DB-BFE8-DDC2-B9254EA058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" y="2976"/>
              <a:ext cx="1027" cy="1152"/>
            </a:xfrm>
            <a:custGeom>
              <a:avLst/>
              <a:gdLst>
                <a:gd name="T0" fmla="*/ 307 w 1027"/>
                <a:gd name="T1" fmla="*/ 264 h 1150"/>
                <a:gd name="T2" fmla="*/ 240 w 1027"/>
                <a:gd name="T3" fmla="*/ 368 h 1150"/>
                <a:gd name="T4" fmla="*/ 68 w 1027"/>
                <a:gd name="T5" fmla="*/ 557 h 1150"/>
                <a:gd name="T6" fmla="*/ 16 w 1027"/>
                <a:gd name="T7" fmla="*/ 695 h 1150"/>
                <a:gd name="T8" fmla="*/ 162 w 1027"/>
                <a:gd name="T9" fmla="*/ 738 h 1150"/>
                <a:gd name="T10" fmla="*/ 377 w 1027"/>
                <a:gd name="T11" fmla="*/ 712 h 1150"/>
                <a:gd name="T12" fmla="*/ 455 w 1027"/>
                <a:gd name="T13" fmla="*/ 738 h 1150"/>
                <a:gd name="T14" fmla="*/ 498 w 1027"/>
                <a:gd name="T15" fmla="*/ 798 h 1150"/>
                <a:gd name="T16" fmla="*/ 463 w 1027"/>
                <a:gd name="T17" fmla="*/ 918 h 1150"/>
                <a:gd name="T18" fmla="*/ 360 w 1027"/>
                <a:gd name="T19" fmla="*/ 953 h 1150"/>
                <a:gd name="T20" fmla="*/ 377 w 1027"/>
                <a:gd name="T21" fmla="*/ 1065 h 1150"/>
                <a:gd name="T22" fmla="*/ 472 w 1027"/>
                <a:gd name="T23" fmla="*/ 1142 h 1150"/>
                <a:gd name="T24" fmla="*/ 790 w 1027"/>
                <a:gd name="T25" fmla="*/ 1116 h 1150"/>
                <a:gd name="T26" fmla="*/ 931 w 1027"/>
                <a:gd name="T27" fmla="*/ 1032 h 1150"/>
                <a:gd name="T28" fmla="*/ 931 w 1027"/>
                <a:gd name="T29" fmla="*/ 936 h 1150"/>
                <a:gd name="T30" fmla="*/ 883 w 1027"/>
                <a:gd name="T31" fmla="*/ 888 h 1150"/>
                <a:gd name="T32" fmla="*/ 787 w 1027"/>
                <a:gd name="T33" fmla="*/ 888 h 1150"/>
                <a:gd name="T34" fmla="*/ 787 w 1027"/>
                <a:gd name="T35" fmla="*/ 744 h 1150"/>
                <a:gd name="T36" fmla="*/ 835 w 1027"/>
                <a:gd name="T37" fmla="*/ 648 h 1150"/>
                <a:gd name="T38" fmla="*/ 883 w 1027"/>
                <a:gd name="T39" fmla="*/ 648 h 1150"/>
                <a:gd name="T40" fmla="*/ 979 w 1027"/>
                <a:gd name="T41" fmla="*/ 696 h 1150"/>
                <a:gd name="T42" fmla="*/ 1027 w 1027"/>
                <a:gd name="T43" fmla="*/ 552 h 1150"/>
                <a:gd name="T44" fmla="*/ 979 w 1027"/>
                <a:gd name="T45" fmla="*/ 456 h 1150"/>
                <a:gd name="T46" fmla="*/ 867 w 1027"/>
                <a:gd name="T47" fmla="*/ 471 h 1150"/>
                <a:gd name="T48" fmla="*/ 787 w 1027"/>
                <a:gd name="T49" fmla="*/ 504 h 1150"/>
                <a:gd name="T50" fmla="*/ 764 w 1027"/>
                <a:gd name="T51" fmla="*/ 420 h 1150"/>
                <a:gd name="T52" fmla="*/ 764 w 1027"/>
                <a:gd name="T53" fmla="*/ 256 h 1150"/>
                <a:gd name="T54" fmla="*/ 773 w 1027"/>
                <a:gd name="T55" fmla="*/ 102 h 1150"/>
                <a:gd name="T56" fmla="*/ 691 w 1027"/>
                <a:gd name="T57" fmla="*/ 24 h 1150"/>
                <a:gd name="T58" fmla="*/ 451 w 1027"/>
                <a:gd name="T59" fmla="*/ 24 h 1150"/>
                <a:gd name="T60" fmla="*/ 355 w 1027"/>
                <a:gd name="T61" fmla="*/ 168 h 1150"/>
                <a:gd name="T62" fmla="*/ 307 w 1027"/>
                <a:gd name="T63" fmla="*/ 264 h 1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27" h="1150">
                  <a:moveTo>
                    <a:pt x="307" y="264"/>
                  </a:moveTo>
                  <a:cubicBezTo>
                    <a:pt x="288" y="297"/>
                    <a:pt x="280" y="319"/>
                    <a:pt x="240" y="368"/>
                  </a:cubicBezTo>
                  <a:cubicBezTo>
                    <a:pt x="200" y="417"/>
                    <a:pt x="105" y="502"/>
                    <a:pt x="68" y="557"/>
                  </a:cubicBezTo>
                  <a:cubicBezTo>
                    <a:pt x="31" y="612"/>
                    <a:pt x="0" y="665"/>
                    <a:pt x="16" y="695"/>
                  </a:cubicBezTo>
                  <a:cubicBezTo>
                    <a:pt x="32" y="725"/>
                    <a:pt x="102" y="735"/>
                    <a:pt x="162" y="738"/>
                  </a:cubicBezTo>
                  <a:cubicBezTo>
                    <a:pt x="222" y="741"/>
                    <a:pt x="328" y="712"/>
                    <a:pt x="377" y="712"/>
                  </a:cubicBezTo>
                  <a:cubicBezTo>
                    <a:pt x="426" y="712"/>
                    <a:pt x="435" y="724"/>
                    <a:pt x="455" y="738"/>
                  </a:cubicBezTo>
                  <a:cubicBezTo>
                    <a:pt x="475" y="752"/>
                    <a:pt x="497" y="768"/>
                    <a:pt x="498" y="798"/>
                  </a:cubicBezTo>
                  <a:cubicBezTo>
                    <a:pt x="499" y="828"/>
                    <a:pt x="486" y="892"/>
                    <a:pt x="463" y="918"/>
                  </a:cubicBezTo>
                  <a:cubicBezTo>
                    <a:pt x="440" y="944"/>
                    <a:pt x="374" y="929"/>
                    <a:pt x="360" y="953"/>
                  </a:cubicBezTo>
                  <a:cubicBezTo>
                    <a:pt x="346" y="977"/>
                    <a:pt x="358" y="1034"/>
                    <a:pt x="377" y="1065"/>
                  </a:cubicBezTo>
                  <a:cubicBezTo>
                    <a:pt x="396" y="1096"/>
                    <a:pt x="403" y="1134"/>
                    <a:pt x="472" y="1142"/>
                  </a:cubicBezTo>
                  <a:cubicBezTo>
                    <a:pt x="541" y="1150"/>
                    <a:pt x="714" y="1134"/>
                    <a:pt x="790" y="1116"/>
                  </a:cubicBezTo>
                  <a:cubicBezTo>
                    <a:pt x="866" y="1098"/>
                    <a:pt x="908" y="1062"/>
                    <a:pt x="931" y="1032"/>
                  </a:cubicBezTo>
                  <a:cubicBezTo>
                    <a:pt x="954" y="1002"/>
                    <a:pt x="939" y="960"/>
                    <a:pt x="931" y="936"/>
                  </a:cubicBezTo>
                  <a:cubicBezTo>
                    <a:pt x="923" y="912"/>
                    <a:pt x="907" y="896"/>
                    <a:pt x="883" y="888"/>
                  </a:cubicBezTo>
                  <a:cubicBezTo>
                    <a:pt x="859" y="880"/>
                    <a:pt x="803" y="912"/>
                    <a:pt x="787" y="888"/>
                  </a:cubicBezTo>
                  <a:cubicBezTo>
                    <a:pt x="771" y="864"/>
                    <a:pt x="779" y="784"/>
                    <a:pt x="787" y="744"/>
                  </a:cubicBezTo>
                  <a:cubicBezTo>
                    <a:pt x="795" y="704"/>
                    <a:pt x="819" y="664"/>
                    <a:pt x="835" y="648"/>
                  </a:cubicBezTo>
                  <a:cubicBezTo>
                    <a:pt x="851" y="632"/>
                    <a:pt x="859" y="640"/>
                    <a:pt x="883" y="648"/>
                  </a:cubicBezTo>
                  <a:cubicBezTo>
                    <a:pt x="907" y="656"/>
                    <a:pt x="955" y="712"/>
                    <a:pt x="979" y="696"/>
                  </a:cubicBezTo>
                  <a:cubicBezTo>
                    <a:pt x="1003" y="680"/>
                    <a:pt x="1027" y="592"/>
                    <a:pt x="1027" y="552"/>
                  </a:cubicBezTo>
                  <a:cubicBezTo>
                    <a:pt x="1027" y="512"/>
                    <a:pt x="1006" y="470"/>
                    <a:pt x="979" y="456"/>
                  </a:cubicBezTo>
                  <a:cubicBezTo>
                    <a:pt x="952" y="442"/>
                    <a:pt x="899" y="463"/>
                    <a:pt x="867" y="471"/>
                  </a:cubicBezTo>
                  <a:cubicBezTo>
                    <a:pt x="835" y="479"/>
                    <a:pt x="804" y="512"/>
                    <a:pt x="787" y="504"/>
                  </a:cubicBezTo>
                  <a:cubicBezTo>
                    <a:pt x="770" y="496"/>
                    <a:pt x="768" y="461"/>
                    <a:pt x="764" y="420"/>
                  </a:cubicBezTo>
                  <a:cubicBezTo>
                    <a:pt x="760" y="379"/>
                    <a:pt x="763" y="309"/>
                    <a:pt x="764" y="256"/>
                  </a:cubicBezTo>
                  <a:cubicBezTo>
                    <a:pt x="765" y="203"/>
                    <a:pt x="785" y="141"/>
                    <a:pt x="773" y="102"/>
                  </a:cubicBezTo>
                  <a:cubicBezTo>
                    <a:pt x="761" y="63"/>
                    <a:pt x="745" y="37"/>
                    <a:pt x="691" y="24"/>
                  </a:cubicBezTo>
                  <a:cubicBezTo>
                    <a:pt x="637" y="11"/>
                    <a:pt x="507" y="0"/>
                    <a:pt x="451" y="24"/>
                  </a:cubicBezTo>
                  <a:cubicBezTo>
                    <a:pt x="395" y="48"/>
                    <a:pt x="379" y="128"/>
                    <a:pt x="355" y="168"/>
                  </a:cubicBezTo>
                  <a:cubicBezTo>
                    <a:pt x="331" y="208"/>
                    <a:pt x="339" y="232"/>
                    <a:pt x="307" y="264"/>
                  </a:cubicBezTo>
                  <a:close/>
                </a:path>
              </a:pathLst>
            </a:custGeom>
            <a:gradFill rotWithShape="0">
              <a:gsLst>
                <a:gs pos="0">
                  <a:srgbClr val="99FF33"/>
                </a:gs>
                <a:gs pos="100000">
                  <a:srgbClr val="009900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id="{F1060495-1CAC-920E-8866-26015929E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3312"/>
              <a:ext cx="240" cy="264"/>
            </a:xfrm>
            <a:custGeom>
              <a:avLst/>
              <a:gdLst>
                <a:gd name="T0" fmla="*/ 192 w 240"/>
                <a:gd name="T1" fmla="*/ 16 h 424"/>
                <a:gd name="T2" fmla="*/ 48 w 240"/>
                <a:gd name="T3" fmla="*/ 160 h 424"/>
                <a:gd name="T4" fmla="*/ 0 w 240"/>
                <a:gd name="T5" fmla="*/ 304 h 424"/>
                <a:gd name="T6" fmla="*/ 48 w 240"/>
                <a:gd name="T7" fmla="*/ 400 h 424"/>
                <a:gd name="T8" fmla="*/ 192 w 240"/>
                <a:gd name="T9" fmla="*/ 400 h 424"/>
                <a:gd name="T10" fmla="*/ 240 w 240"/>
                <a:gd name="T11" fmla="*/ 256 h 424"/>
                <a:gd name="T12" fmla="*/ 192 w 240"/>
                <a:gd name="T13" fmla="*/ 1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424">
                  <a:moveTo>
                    <a:pt x="192" y="16"/>
                  </a:moveTo>
                  <a:cubicBezTo>
                    <a:pt x="160" y="0"/>
                    <a:pt x="80" y="112"/>
                    <a:pt x="48" y="160"/>
                  </a:cubicBezTo>
                  <a:cubicBezTo>
                    <a:pt x="16" y="208"/>
                    <a:pt x="0" y="264"/>
                    <a:pt x="0" y="304"/>
                  </a:cubicBezTo>
                  <a:cubicBezTo>
                    <a:pt x="0" y="344"/>
                    <a:pt x="16" y="384"/>
                    <a:pt x="48" y="400"/>
                  </a:cubicBezTo>
                  <a:cubicBezTo>
                    <a:pt x="80" y="416"/>
                    <a:pt x="160" y="424"/>
                    <a:pt x="192" y="400"/>
                  </a:cubicBezTo>
                  <a:cubicBezTo>
                    <a:pt x="224" y="376"/>
                    <a:pt x="240" y="320"/>
                    <a:pt x="240" y="256"/>
                  </a:cubicBezTo>
                  <a:cubicBezTo>
                    <a:pt x="240" y="192"/>
                    <a:pt x="224" y="32"/>
                    <a:pt x="192" y="16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Oval 46">
            <a:extLst>
              <a:ext uri="{FF2B5EF4-FFF2-40B4-BE49-F238E27FC236}">
                <a16:creationId xmlns:a16="http://schemas.microsoft.com/office/drawing/2014/main" id="{F87F29F0-1FC7-FE68-34CF-8570F02CD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971461"/>
            <a:ext cx="99724" cy="9973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Freeform 49">
            <a:extLst>
              <a:ext uri="{FF2B5EF4-FFF2-40B4-BE49-F238E27FC236}">
                <a16:creationId xmlns:a16="http://schemas.microsoft.com/office/drawing/2014/main" id="{A747D708-4F93-12A3-3C67-3D6F86B108F8}"/>
              </a:ext>
            </a:extLst>
          </p:cNvPr>
          <p:cNvSpPr>
            <a:spLocks/>
          </p:cNvSpPr>
          <p:nvPr/>
        </p:nvSpPr>
        <p:spPr bwMode="auto">
          <a:xfrm>
            <a:off x="4517459" y="4462231"/>
            <a:ext cx="179699" cy="663580"/>
          </a:xfrm>
          <a:custGeom>
            <a:avLst/>
            <a:gdLst>
              <a:gd name="T0" fmla="*/ 39 w 299"/>
              <a:gd name="T1" fmla="*/ 66 h 966"/>
              <a:gd name="T2" fmla="*/ 82 w 299"/>
              <a:gd name="T3" fmla="*/ 418 h 966"/>
              <a:gd name="T4" fmla="*/ 82 w 299"/>
              <a:gd name="T5" fmla="*/ 694 h 966"/>
              <a:gd name="T6" fmla="*/ 35 w 299"/>
              <a:gd name="T7" fmla="*/ 769 h 966"/>
              <a:gd name="T8" fmla="*/ 5 w 299"/>
              <a:gd name="T9" fmla="*/ 862 h 966"/>
              <a:gd name="T10" fmla="*/ 65 w 299"/>
              <a:gd name="T11" fmla="*/ 952 h 966"/>
              <a:gd name="T12" fmla="*/ 224 w 299"/>
              <a:gd name="T13" fmla="*/ 949 h 966"/>
              <a:gd name="T14" fmla="*/ 293 w 299"/>
              <a:gd name="T15" fmla="*/ 862 h 966"/>
              <a:gd name="T16" fmla="*/ 260 w 299"/>
              <a:gd name="T17" fmla="*/ 757 h 966"/>
              <a:gd name="T18" fmla="*/ 206 w 299"/>
              <a:gd name="T19" fmla="*/ 685 h 966"/>
              <a:gd name="T20" fmla="*/ 228 w 299"/>
              <a:gd name="T21" fmla="*/ 410 h 966"/>
              <a:gd name="T22" fmla="*/ 263 w 299"/>
              <a:gd name="T23" fmla="*/ 57 h 966"/>
              <a:gd name="T24" fmla="*/ 39 w 299"/>
              <a:gd name="T25" fmla="*/ 66 h 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99" h="966">
                <a:moveTo>
                  <a:pt x="39" y="66"/>
                </a:moveTo>
                <a:cubicBezTo>
                  <a:pt x="9" y="126"/>
                  <a:pt x="75" y="313"/>
                  <a:pt x="82" y="418"/>
                </a:cubicBezTo>
                <a:cubicBezTo>
                  <a:pt x="89" y="523"/>
                  <a:pt x="90" y="636"/>
                  <a:pt x="82" y="694"/>
                </a:cubicBezTo>
                <a:cubicBezTo>
                  <a:pt x="74" y="752"/>
                  <a:pt x="48" y="741"/>
                  <a:pt x="35" y="769"/>
                </a:cubicBezTo>
                <a:cubicBezTo>
                  <a:pt x="22" y="797"/>
                  <a:pt x="0" y="832"/>
                  <a:pt x="5" y="862"/>
                </a:cubicBezTo>
                <a:cubicBezTo>
                  <a:pt x="10" y="892"/>
                  <a:pt x="29" y="938"/>
                  <a:pt x="65" y="952"/>
                </a:cubicBezTo>
                <a:cubicBezTo>
                  <a:pt x="101" y="966"/>
                  <a:pt x="186" y="964"/>
                  <a:pt x="224" y="949"/>
                </a:cubicBezTo>
                <a:cubicBezTo>
                  <a:pt x="262" y="934"/>
                  <a:pt x="287" y="894"/>
                  <a:pt x="293" y="862"/>
                </a:cubicBezTo>
                <a:cubicBezTo>
                  <a:pt x="299" y="830"/>
                  <a:pt x="274" y="786"/>
                  <a:pt x="260" y="757"/>
                </a:cubicBezTo>
                <a:cubicBezTo>
                  <a:pt x="246" y="728"/>
                  <a:pt x="211" y="743"/>
                  <a:pt x="206" y="685"/>
                </a:cubicBezTo>
                <a:cubicBezTo>
                  <a:pt x="201" y="627"/>
                  <a:pt x="219" y="515"/>
                  <a:pt x="228" y="410"/>
                </a:cubicBezTo>
                <a:cubicBezTo>
                  <a:pt x="237" y="305"/>
                  <a:pt x="294" y="114"/>
                  <a:pt x="263" y="57"/>
                </a:cubicBezTo>
                <a:cubicBezTo>
                  <a:pt x="232" y="0"/>
                  <a:pt x="65" y="9"/>
                  <a:pt x="39" y="66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2" name="Group 51">
            <a:extLst>
              <a:ext uri="{FF2B5EF4-FFF2-40B4-BE49-F238E27FC236}">
                <a16:creationId xmlns:a16="http://schemas.microsoft.com/office/drawing/2014/main" id="{E3A35D1D-2875-FCF6-8A46-0B67B5AFD9A1}"/>
              </a:ext>
            </a:extLst>
          </p:cNvPr>
          <p:cNvGrpSpPr>
            <a:grpSpLocks/>
          </p:cNvGrpSpPr>
          <p:nvPr/>
        </p:nvGrpSpPr>
        <p:grpSpPr bwMode="auto">
          <a:xfrm rot="20817158">
            <a:off x="4383463" y="4119002"/>
            <a:ext cx="241931" cy="1057406"/>
            <a:chOff x="2733" y="720"/>
            <a:chExt cx="342" cy="1555"/>
          </a:xfrm>
        </p:grpSpPr>
        <p:sp>
          <p:nvSpPr>
            <p:cNvPr id="33" name="Freeform 52">
              <a:extLst>
                <a:ext uri="{FF2B5EF4-FFF2-40B4-BE49-F238E27FC236}">
                  <a16:creationId xmlns:a16="http://schemas.microsoft.com/office/drawing/2014/main" id="{5A32FFD7-5ADD-3ECA-627F-DF4CA254DC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" y="875"/>
              <a:ext cx="325" cy="1400"/>
            </a:xfrm>
            <a:custGeom>
              <a:avLst/>
              <a:gdLst>
                <a:gd name="T0" fmla="*/ 88 w 325"/>
                <a:gd name="T1" fmla="*/ 769 h 1400"/>
                <a:gd name="T2" fmla="*/ 102 w 325"/>
                <a:gd name="T3" fmla="*/ 1120 h 1400"/>
                <a:gd name="T4" fmla="*/ 34 w 325"/>
                <a:gd name="T5" fmla="*/ 1201 h 1400"/>
                <a:gd name="T6" fmla="*/ 10 w 325"/>
                <a:gd name="T7" fmla="*/ 1294 h 1400"/>
                <a:gd name="T8" fmla="*/ 94 w 325"/>
                <a:gd name="T9" fmla="*/ 1384 h 1400"/>
                <a:gd name="T10" fmla="*/ 232 w 325"/>
                <a:gd name="T11" fmla="*/ 1384 h 1400"/>
                <a:gd name="T12" fmla="*/ 316 w 325"/>
                <a:gd name="T13" fmla="*/ 1288 h 1400"/>
                <a:gd name="T14" fmla="*/ 286 w 325"/>
                <a:gd name="T15" fmla="*/ 1192 h 1400"/>
                <a:gd name="T16" fmla="*/ 238 w 325"/>
                <a:gd name="T17" fmla="*/ 1114 h 1400"/>
                <a:gd name="T18" fmla="*/ 256 w 325"/>
                <a:gd name="T19" fmla="*/ 763 h 1400"/>
                <a:gd name="T20" fmla="*/ 169 w 325"/>
                <a:gd name="T21" fmla="*/ 1 h 1400"/>
                <a:gd name="T22" fmla="*/ 88 w 325"/>
                <a:gd name="T23" fmla="*/ 769 h 1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5" h="1400">
                  <a:moveTo>
                    <a:pt x="88" y="769"/>
                  </a:moveTo>
                  <a:cubicBezTo>
                    <a:pt x="77" y="955"/>
                    <a:pt x="111" y="1048"/>
                    <a:pt x="102" y="1120"/>
                  </a:cubicBezTo>
                  <a:cubicBezTo>
                    <a:pt x="93" y="1192"/>
                    <a:pt x="49" y="1172"/>
                    <a:pt x="34" y="1201"/>
                  </a:cubicBezTo>
                  <a:cubicBezTo>
                    <a:pt x="19" y="1230"/>
                    <a:pt x="0" y="1263"/>
                    <a:pt x="10" y="1294"/>
                  </a:cubicBezTo>
                  <a:cubicBezTo>
                    <a:pt x="20" y="1325"/>
                    <a:pt x="57" y="1369"/>
                    <a:pt x="94" y="1384"/>
                  </a:cubicBezTo>
                  <a:cubicBezTo>
                    <a:pt x="131" y="1399"/>
                    <a:pt x="195" y="1400"/>
                    <a:pt x="232" y="1384"/>
                  </a:cubicBezTo>
                  <a:cubicBezTo>
                    <a:pt x="269" y="1368"/>
                    <a:pt x="307" y="1320"/>
                    <a:pt x="316" y="1288"/>
                  </a:cubicBezTo>
                  <a:cubicBezTo>
                    <a:pt x="325" y="1256"/>
                    <a:pt x="299" y="1221"/>
                    <a:pt x="286" y="1192"/>
                  </a:cubicBezTo>
                  <a:cubicBezTo>
                    <a:pt x="273" y="1163"/>
                    <a:pt x="243" y="1185"/>
                    <a:pt x="238" y="1114"/>
                  </a:cubicBezTo>
                  <a:cubicBezTo>
                    <a:pt x="233" y="1043"/>
                    <a:pt x="267" y="948"/>
                    <a:pt x="256" y="763"/>
                  </a:cubicBezTo>
                  <a:cubicBezTo>
                    <a:pt x="245" y="578"/>
                    <a:pt x="197" y="0"/>
                    <a:pt x="169" y="1"/>
                  </a:cubicBezTo>
                  <a:cubicBezTo>
                    <a:pt x="141" y="2"/>
                    <a:pt x="99" y="583"/>
                    <a:pt x="88" y="769"/>
                  </a:cubicBezTo>
                  <a:close/>
                </a:path>
              </a:pathLst>
            </a:custGeom>
            <a:gradFill rotWithShape="0">
              <a:gsLst>
                <a:gs pos="0">
                  <a:srgbClr val="B2B2B2"/>
                </a:gs>
                <a:gs pos="100000">
                  <a:srgbClr val="80808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Oval 53">
              <a:extLst>
                <a:ext uri="{FF2B5EF4-FFF2-40B4-BE49-F238E27FC236}">
                  <a16:creationId xmlns:a16="http://schemas.microsoft.com/office/drawing/2014/main" id="{B88EFA92-4F03-8ADB-8106-6FBBD3743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064"/>
              <a:ext cx="144" cy="14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Freeform 54">
              <a:extLst>
                <a:ext uri="{FF2B5EF4-FFF2-40B4-BE49-F238E27FC236}">
                  <a16:creationId xmlns:a16="http://schemas.microsoft.com/office/drawing/2014/main" id="{BA892BA3-2F8D-05DC-F49C-06C7226CA7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3" y="720"/>
              <a:ext cx="342" cy="381"/>
            </a:xfrm>
            <a:custGeom>
              <a:avLst/>
              <a:gdLst>
                <a:gd name="T0" fmla="*/ 120 w 342"/>
                <a:gd name="T1" fmla="*/ 201 h 381"/>
                <a:gd name="T2" fmla="*/ 3 w 342"/>
                <a:gd name="T3" fmla="*/ 364 h 381"/>
                <a:gd name="T4" fmla="*/ 137 w 342"/>
                <a:gd name="T5" fmla="*/ 302 h 381"/>
                <a:gd name="T6" fmla="*/ 205 w 342"/>
                <a:gd name="T7" fmla="*/ 302 h 381"/>
                <a:gd name="T8" fmla="*/ 339 w 342"/>
                <a:gd name="T9" fmla="*/ 364 h 381"/>
                <a:gd name="T10" fmla="*/ 225 w 342"/>
                <a:gd name="T11" fmla="*/ 204 h 381"/>
                <a:gd name="T12" fmla="*/ 167 w 342"/>
                <a:gd name="T13" fmla="*/ 0 h 381"/>
                <a:gd name="T14" fmla="*/ 120 w 342"/>
                <a:gd name="T15" fmla="*/ 2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2" h="381">
                  <a:moveTo>
                    <a:pt x="120" y="201"/>
                  </a:moveTo>
                  <a:cubicBezTo>
                    <a:pt x="93" y="262"/>
                    <a:pt x="0" y="347"/>
                    <a:pt x="3" y="364"/>
                  </a:cubicBezTo>
                  <a:cubicBezTo>
                    <a:pt x="6" y="381"/>
                    <a:pt x="104" y="313"/>
                    <a:pt x="137" y="302"/>
                  </a:cubicBezTo>
                  <a:cubicBezTo>
                    <a:pt x="171" y="292"/>
                    <a:pt x="171" y="292"/>
                    <a:pt x="205" y="302"/>
                  </a:cubicBezTo>
                  <a:cubicBezTo>
                    <a:pt x="238" y="313"/>
                    <a:pt x="336" y="380"/>
                    <a:pt x="339" y="364"/>
                  </a:cubicBezTo>
                  <a:cubicBezTo>
                    <a:pt x="342" y="348"/>
                    <a:pt x="254" y="265"/>
                    <a:pt x="225" y="204"/>
                  </a:cubicBezTo>
                  <a:cubicBezTo>
                    <a:pt x="196" y="143"/>
                    <a:pt x="184" y="0"/>
                    <a:pt x="167" y="0"/>
                  </a:cubicBezTo>
                  <a:cubicBezTo>
                    <a:pt x="150" y="0"/>
                    <a:pt x="147" y="140"/>
                    <a:pt x="120" y="201"/>
                  </a:cubicBezTo>
                  <a:close/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CC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Freeform 50">
            <a:extLst>
              <a:ext uri="{FF2B5EF4-FFF2-40B4-BE49-F238E27FC236}">
                <a16:creationId xmlns:a16="http://schemas.microsoft.com/office/drawing/2014/main" id="{63E0E4B8-9FD2-A507-D16E-FC46BFDBA16D}"/>
              </a:ext>
            </a:extLst>
          </p:cNvPr>
          <p:cNvSpPr>
            <a:spLocks/>
          </p:cNvSpPr>
          <p:nvPr/>
        </p:nvSpPr>
        <p:spPr bwMode="auto">
          <a:xfrm>
            <a:off x="4391249" y="4192952"/>
            <a:ext cx="457362" cy="529628"/>
          </a:xfrm>
          <a:custGeom>
            <a:avLst/>
            <a:gdLst>
              <a:gd name="T0" fmla="*/ 371 w 761"/>
              <a:gd name="T1" fmla="*/ 1 h 771"/>
              <a:gd name="T2" fmla="*/ 331 w 761"/>
              <a:gd name="T3" fmla="*/ 145 h 771"/>
              <a:gd name="T4" fmla="*/ 229 w 761"/>
              <a:gd name="T5" fmla="*/ 299 h 771"/>
              <a:gd name="T6" fmla="*/ 57 w 761"/>
              <a:gd name="T7" fmla="*/ 402 h 771"/>
              <a:gd name="T8" fmla="*/ 5 w 761"/>
              <a:gd name="T9" fmla="*/ 583 h 771"/>
              <a:gd name="T10" fmla="*/ 86 w 761"/>
              <a:gd name="T11" fmla="*/ 742 h 771"/>
              <a:gd name="T12" fmla="*/ 266 w 761"/>
              <a:gd name="T13" fmla="*/ 754 h 771"/>
              <a:gd name="T14" fmla="*/ 362 w 761"/>
              <a:gd name="T15" fmla="*/ 670 h 771"/>
              <a:gd name="T16" fmla="*/ 467 w 761"/>
              <a:gd name="T17" fmla="*/ 748 h 771"/>
              <a:gd name="T18" fmla="*/ 677 w 761"/>
              <a:gd name="T19" fmla="*/ 721 h 771"/>
              <a:gd name="T20" fmla="*/ 755 w 761"/>
              <a:gd name="T21" fmla="*/ 580 h 771"/>
              <a:gd name="T22" fmla="*/ 715 w 761"/>
              <a:gd name="T23" fmla="*/ 433 h 771"/>
              <a:gd name="T24" fmla="*/ 581 w 761"/>
              <a:gd name="T25" fmla="*/ 333 h 771"/>
              <a:gd name="T26" fmla="*/ 418 w 761"/>
              <a:gd name="T27" fmla="*/ 153 h 771"/>
              <a:gd name="T28" fmla="*/ 371 w 761"/>
              <a:gd name="T29" fmla="*/ 1 h 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61" h="771">
                <a:moveTo>
                  <a:pt x="371" y="1"/>
                </a:moveTo>
                <a:cubicBezTo>
                  <a:pt x="357" y="0"/>
                  <a:pt x="355" y="95"/>
                  <a:pt x="331" y="145"/>
                </a:cubicBezTo>
                <a:cubicBezTo>
                  <a:pt x="307" y="195"/>
                  <a:pt x="275" y="256"/>
                  <a:pt x="229" y="299"/>
                </a:cubicBezTo>
                <a:cubicBezTo>
                  <a:pt x="183" y="342"/>
                  <a:pt x="94" y="355"/>
                  <a:pt x="57" y="402"/>
                </a:cubicBezTo>
                <a:cubicBezTo>
                  <a:pt x="20" y="449"/>
                  <a:pt x="0" y="526"/>
                  <a:pt x="5" y="583"/>
                </a:cubicBezTo>
                <a:cubicBezTo>
                  <a:pt x="10" y="640"/>
                  <a:pt x="43" y="713"/>
                  <a:pt x="86" y="742"/>
                </a:cubicBezTo>
                <a:cubicBezTo>
                  <a:pt x="129" y="771"/>
                  <a:pt x="220" y="766"/>
                  <a:pt x="266" y="754"/>
                </a:cubicBezTo>
                <a:cubicBezTo>
                  <a:pt x="312" y="742"/>
                  <a:pt x="329" y="671"/>
                  <a:pt x="362" y="670"/>
                </a:cubicBezTo>
                <a:cubicBezTo>
                  <a:pt x="395" y="669"/>
                  <a:pt x="415" y="740"/>
                  <a:pt x="467" y="748"/>
                </a:cubicBezTo>
                <a:cubicBezTo>
                  <a:pt x="519" y="756"/>
                  <a:pt x="629" y="749"/>
                  <a:pt x="677" y="721"/>
                </a:cubicBezTo>
                <a:cubicBezTo>
                  <a:pt x="725" y="693"/>
                  <a:pt x="749" y="628"/>
                  <a:pt x="755" y="580"/>
                </a:cubicBezTo>
                <a:cubicBezTo>
                  <a:pt x="761" y="532"/>
                  <a:pt x="744" y="474"/>
                  <a:pt x="715" y="433"/>
                </a:cubicBezTo>
                <a:cubicBezTo>
                  <a:pt x="686" y="392"/>
                  <a:pt x="630" y="380"/>
                  <a:pt x="581" y="333"/>
                </a:cubicBezTo>
                <a:cubicBezTo>
                  <a:pt x="532" y="286"/>
                  <a:pt x="453" y="208"/>
                  <a:pt x="418" y="153"/>
                </a:cubicBezTo>
                <a:cubicBezTo>
                  <a:pt x="383" y="98"/>
                  <a:pt x="385" y="2"/>
                  <a:pt x="371" y="1"/>
                </a:cubicBez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ker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226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17844-2A7B-5D90-CA3B-65D90D0FD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14EFBAC1-0BC6-8ABB-8AFE-2E7190F2FB84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E59639DC-3DFB-0926-3D47-B60767E1FDB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8A9D02BD-4E00-38E6-3A5B-A9F0FEA4CD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892C15B6-5E2D-71BB-2D02-F26D40FD73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F7288F96-CE33-060B-3F0B-0A5375822D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77C85C53-B4C6-24F5-30CE-07D5A88938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6944B6B6-6DC4-7444-BEAC-325DC73A8E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E9682F89-F29A-7993-D15E-9D88A0CDBE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17B62C7A-29E7-0723-D2FB-E4A13013BA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D11D1619-32C3-EA98-7EBF-DA0E2BC125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8C07D1F6-32E5-E275-660B-0093D8801B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2D291ADE-DC02-F94D-DCCD-AD7986DB935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8FED51BB-E657-147A-7F63-08B94ADF780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E1DF36C8-B563-1BE7-8DC9-EB4EFF058C4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9CB8D018-13BD-1524-56B8-B902E08DE76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F80493AB-6A39-F298-F86D-5669154DA22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4FA733D2-A2AF-527B-B9B0-78DC6723D44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9B9DE873-A8C9-7F82-8DE8-222B50F6FCE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5E12B939-A9F8-08B4-714F-412040B3F36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EB0CE5C3-3AD7-EE45-37EF-F220CE5939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CA7CD75A-71EA-CE33-0D56-6C439A37B5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05242C7E-AF5E-2038-9E19-2D33AE66D7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443B4DE4-D1BE-6522-6EE5-5CDB10D9887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A4A11C95-9EB2-0EC9-D2EF-FB7C9944A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3A4166-8FA8-3787-A4A8-2DC439D8AEF9}"/>
              </a:ext>
            </a:extLst>
          </p:cNvPr>
          <p:cNvSpPr txBox="1"/>
          <p:nvPr/>
        </p:nvSpPr>
        <p:spPr>
          <a:xfrm>
            <a:off x="882424" y="364508"/>
            <a:ext cx="70866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The Opportunity</a:t>
            </a:r>
          </a:p>
          <a:p>
            <a:endParaRPr lang="en-US" sz="3200" b="1" dirty="0"/>
          </a:p>
          <a:p>
            <a:r>
              <a:rPr lang="en-US" sz="2800" b="1" dirty="0"/>
              <a:t>Scale BIY from thousands to millions</a:t>
            </a:r>
          </a:p>
          <a:p>
            <a:r>
              <a:rPr lang="en-US" sz="2800" dirty="0"/>
              <a:t>As CEO, you will: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Lead BIY’s expansion into national and global markets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Close enterprise‑level distribution deals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Build partnerships with platforms, publishers, and school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Shape the future of creative learning in the AI era</a:t>
            </a:r>
          </a:p>
          <a:p>
            <a:r>
              <a:rPr lang="en-US" sz="2800" dirty="0"/>
              <a:t>This is a chance to take a proven model and make it a movement.</a:t>
            </a:r>
          </a:p>
        </p:txBody>
      </p:sp>
    </p:spTree>
    <p:extLst>
      <p:ext uri="{BB962C8B-B14F-4D97-AF65-F5344CB8AC3E}">
        <p14:creationId xmlns:p14="http://schemas.microsoft.com/office/powerpoint/2010/main" val="3838028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A9921-1DDA-BDBD-BDA0-01BDCB5CC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CFC37F11-2B90-8631-D28E-085AF5601F73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73574AB3-10B2-7214-07D3-EECC9ADB6DD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20FDEAFB-9A5D-E537-DC66-B3D4A5A37A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43B4756C-24E0-65D3-C361-106F789DA6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F95BB712-61CC-463D-D883-379F74DCC7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39F82FB0-B7F2-3416-5190-9CCAA04B81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2635E230-D1CE-366C-97DB-BA66DF8CB3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AEC4B3C9-D57D-EA09-44EC-61AA36EE4F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3549DECA-3B5A-533F-6100-EF73A03EDA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E4D63314-F266-21B7-429E-1D18AE5A69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A01C2E60-1E04-12D0-4767-31FDEC5F69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D6AD57EE-BE68-2ACD-08BF-60CF28DE168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6CB63CEB-96D7-D679-6AF8-5490984D49D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E34915B0-8DFF-C541-7BF7-B640985B154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2B60F5FD-167C-2635-95B1-0A7531D6CE2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17D7A31C-D8E2-5964-944A-D36D5E29F57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8A600A36-DB1E-374D-E0C1-B4B01A9925A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72A4200F-C1AF-826C-7BC1-BFCF096122C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C576FBB6-8A41-1C34-2ED3-97A5883E5D2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615D30EC-C35B-C686-2A8C-F92F8752B7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49370A54-9711-49DD-7770-668E4DDA9A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A3A5BA6D-EEE7-884D-3665-8C107A2EDA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CEA1953E-FC5B-F215-FFA5-105BAEABE6E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7CE432B1-85B8-9296-0031-1FCDF584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BEB6D9-1CBC-32DC-5D5B-D127927EF4CC}"/>
              </a:ext>
            </a:extLst>
          </p:cNvPr>
          <p:cNvSpPr txBox="1"/>
          <p:nvPr/>
        </p:nvSpPr>
        <p:spPr>
          <a:xfrm>
            <a:off x="882424" y="364508"/>
            <a:ext cx="7086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What We’ve Built</a:t>
            </a:r>
          </a:p>
          <a:p>
            <a:endParaRPr lang="en-US" sz="3200" b="1" dirty="0"/>
          </a:p>
          <a:p>
            <a:r>
              <a:rPr lang="en-US" sz="2800" b="1" dirty="0"/>
              <a:t>A strong foundation ready to scale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20 years of curriculum, content, and pedagogy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 loyal community of families and educators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 distinctive brand and philosophy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 growing suite of AI‑enhanced learning tools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Founders committed to supporting the next chapter</a:t>
            </a:r>
          </a:p>
        </p:txBody>
      </p:sp>
    </p:spTree>
    <p:extLst>
      <p:ext uri="{BB962C8B-B14F-4D97-AF65-F5344CB8AC3E}">
        <p14:creationId xmlns:p14="http://schemas.microsoft.com/office/powerpoint/2010/main" val="426973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E9BB4-7A35-91EC-6D23-2EA68EFC9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83E921FD-9027-2FD5-A202-E8EE947DBFFE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0D338097-72B2-3416-1801-64FE5A0CB98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445C4B03-E314-1D3E-C438-07DEB6B9A8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368B667A-90EB-7DCA-BE8A-3D46DFEF7A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75F1E3BA-71F4-2F05-17A5-3FA76451F5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9E1A953D-8475-1C82-8DC3-28851A3693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D961E0AB-ED2B-2867-7C8C-753B3E929B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7D491BC6-DED2-A473-4F7B-4A5823B7E4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5A58710D-3A38-745F-12D1-3792682036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E5417F48-B222-D818-4A73-9CCD2DEF47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1A0096B2-8C15-1FC7-1C83-2A0DE395D3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3B70DBC1-28AF-A065-350F-528C6AED597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4B4AF015-0768-658B-CBB9-088D505B0AB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2B3B0A0B-8C91-5B69-D89C-32C3EED3804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F81DD724-2632-8FAE-3BA2-320837EA09B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6341D600-2CDD-28DF-E3E9-F276F8D866B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BE3BD9FF-029B-0878-7E83-EE0D1972DA9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C590A74E-C6F5-A0D3-F470-9EBF17CD472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65CBA410-A488-CD88-DEB3-FE9BD32AB10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D942BD81-7277-BEA7-D214-0BF96514AC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E3A0A8FE-8818-23E9-994F-FF93DF3EA8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31374272-A35A-8FD7-959F-24A886CE52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40B38986-8812-2894-D2B3-33F45C361E2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AF97EF49-6E81-A941-7C1D-4589DA53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4350DF-0403-F5AE-1213-9F045942792D}"/>
              </a:ext>
            </a:extLst>
          </p:cNvPr>
          <p:cNvSpPr txBox="1"/>
          <p:nvPr/>
        </p:nvSpPr>
        <p:spPr>
          <a:xfrm>
            <a:off x="882424" y="364508"/>
            <a:ext cx="7086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What’s Next</a:t>
            </a:r>
          </a:p>
          <a:p>
            <a:endParaRPr lang="en-US" sz="3200" b="1" dirty="0"/>
          </a:p>
          <a:p>
            <a:r>
              <a:rPr lang="en-US" sz="2800" b="1" dirty="0"/>
              <a:t>BIY 2.0: Creativity + AI + Global Reach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AI‑powered creative challenges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Scalable mentor‑supported learning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Partnerships with major education platforms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Licensing opportunities with publishers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District‑level and state‑level adoption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International expansion</a:t>
            </a:r>
          </a:p>
        </p:txBody>
      </p:sp>
    </p:spTree>
    <p:extLst>
      <p:ext uri="{BB962C8B-B14F-4D97-AF65-F5344CB8AC3E}">
        <p14:creationId xmlns:p14="http://schemas.microsoft.com/office/powerpoint/2010/main" val="78047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BF8C4-F5A6-79EB-6D47-A166B2276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1">
            <a:extLst>
              <a:ext uri="{FF2B5EF4-FFF2-40B4-BE49-F238E27FC236}">
                <a16:creationId xmlns:a16="http://schemas.microsoft.com/office/drawing/2014/main" id="{DD460496-567D-CD09-4D27-2C1875C11CBC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0"/>
            <a:ext cx="3276600" cy="2287588"/>
            <a:chOff x="5410200" y="0"/>
            <a:chExt cx="3733800" cy="2287191"/>
          </a:xfrm>
        </p:grpSpPr>
        <p:sp>
          <p:nvSpPr>
            <p:cNvPr id="3079" name="Line 57">
              <a:extLst>
                <a:ext uri="{FF2B5EF4-FFF2-40B4-BE49-F238E27FC236}">
                  <a16:creationId xmlns:a16="http://schemas.microsoft.com/office/drawing/2014/main" id="{D42BE228-338D-0CAC-3C9B-15661498189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53500" y="1868091"/>
              <a:ext cx="0" cy="381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58">
              <a:extLst>
                <a:ext uri="{FF2B5EF4-FFF2-40B4-BE49-F238E27FC236}">
                  <a16:creationId xmlns:a16="http://schemas.microsoft.com/office/drawing/2014/main" id="{28DDBA40-C83D-E9FB-D982-FB1AAC6F60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1191"/>
              <a:ext cx="0" cy="5143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60">
              <a:extLst>
                <a:ext uri="{FF2B5EF4-FFF2-40B4-BE49-F238E27FC236}">
                  <a16:creationId xmlns:a16="http://schemas.microsoft.com/office/drawing/2014/main" id="{6737A484-E5B4-C670-CBCF-C1F6057C6C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39200" y="1191"/>
              <a:ext cx="0" cy="2286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61">
              <a:extLst>
                <a:ext uri="{FF2B5EF4-FFF2-40B4-BE49-F238E27FC236}">
                  <a16:creationId xmlns:a16="http://schemas.microsoft.com/office/drawing/2014/main" id="{FC0CCB34-59FF-029B-FE7D-2B2A6B06C1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34400" y="1191"/>
              <a:ext cx="0" cy="1713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62">
              <a:extLst>
                <a:ext uri="{FF2B5EF4-FFF2-40B4-BE49-F238E27FC236}">
                  <a16:creationId xmlns:a16="http://schemas.microsoft.com/office/drawing/2014/main" id="{6671773A-8A01-3E32-ACA7-CC3C1550B6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9600" y="1191"/>
              <a:ext cx="0" cy="12561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3">
              <a:extLst>
                <a:ext uri="{FF2B5EF4-FFF2-40B4-BE49-F238E27FC236}">
                  <a16:creationId xmlns:a16="http://schemas.microsoft.com/office/drawing/2014/main" id="{E585A2FE-8D8C-6F22-F4DC-5AC5AF0117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4800" y="1191"/>
              <a:ext cx="0" cy="10846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64">
              <a:extLst>
                <a:ext uri="{FF2B5EF4-FFF2-40B4-BE49-F238E27FC236}">
                  <a16:creationId xmlns:a16="http://schemas.microsoft.com/office/drawing/2014/main" id="{96E4BC9A-0DC2-14A7-F4BF-55A81D7C57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0000" y="1191"/>
              <a:ext cx="0" cy="9703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Line 65">
              <a:extLst>
                <a:ext uri="{FF2B5EF4-FFF2-40B4-BE49-F238E27FC236}">
                  <a16:creationId xmlns:a16="http://schemas.microsoft.com/office/drawing/2014/main" id="{976FD43B-E68C-A794-B3F3-4480B34682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5200" y="1191"/>
              <a:ext cx="0" cy="9132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Line 66">
              <a:extLst>
                <a:ext uri="{FF2B5EF4-FFF2-40B4-BE49-F238E27FC236}">
                  <a16:creationId xmlns:a16="http://schemas.microsoft.com/office/drawing/2014/main" id="{3FF7EBF1-019F-D517-ED12-69FDA499C7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10400" y="1191"/>
              <a:ext cx="0" cy="7989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Line 67">
              <a:extLst>
                <a:ext uri="{FF2B5EF4-FFF2-40B4-BE49-F238E27FC236}">
                  <a16:creationId xmlns:a16="http://schemas.microsoft.com/office/drawing/2014/main" id="{7D3B6429-800D-14C2-D69C-0DF4A00589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05600" y="1191"/>
              <a:ext cx="0" cy="57030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Line 69">
              <a:extLst>
                <a:ext uri="{FF2B5EF4-FFF2-40B4-BE49-F238E27FC236}">
                  <a16:creationId xmlns:a16="http://schemas.microsoft.com/office/drawing/2014/main" id="{E0072180-9852-A6B7-81D5-5F6BE6E864D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277100" y="-1637109"/>
              <a:ext cx="0" cy="37338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Line 70">
              <a:extLst>
                <a:ext uri="{FF2B5EF4-FFF2-40B4-BE49-F238E27FC236}">
                  <a16:creationId xmlns:a16="http://schemas.microsoft.com/office/drawing/2014/main" id="{493D64AE-ACB8-BD9E-87CA-5D7E6D4BC0B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7620000" y="-1066800"/>
              <a:ext cx="0" cy="30480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71">
              <a:extLst>
                <a:ext uri="{FF2B5EF4-FFF2-40B4-BE49-F238E27FC236}">
                  <a16:creationId xmlns:a16="http://schemas.microsoft.com/office/drawing/2014/main" id="{48006F04-C73E-BF93-63D6-EA1715E2EA9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000207" y="-456407"/>
              <a:ext cx="0" cy="22844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72">
              <a:extLst>
                <a:ext uri="{FF2B5EF4-FFF2-40B4-BE49-F238E27FC236}">
                  <a16:creationId xmlns:a16="http://schemas.microsoft.com/office/drawing/2014/main" id="{DF04F378-E57E-910E-3302-3AEB06BB1FF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305007" y="76994"/>
              <a:ext cx="0" cy="16748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73">
              <a:extLst>
                <a:ext uri="{FF2B5EF4-FFF2-40B4-BE49-F238E27FC236}">
                  <a16:creationId xmlns:a16="http://schemas.microsoft.com/office/drawing/2014/main" id="{CB71C5E8-3E55-4EEA-190D-25B27D4C00F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609807" y="610394"/>
              <a:ext cx="0" cy="1065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74">
              <a:extLst>
                <a:ext uri="{FF2B5EF4-FFF2-40B4-BE49-F238E27FC236}">
                  <a16:creationId xmlns:a16="http://schemas.microsoft.com/office/drawing/2014/main" id="{2871D1FB-A040-79D4-E134-8C5A2ABD57C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724107" y="953294"/>
              <a:ext cx="0" cy="836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75">
              <a:extLst>
                <a:ext uri="{FF2B5EF4-FFF2-40B4-BE49-F238E27FC236}">
                  <a16:creationId xmlns:a16="http://schemas.microsoft.com/office/drawing/2014/main" id="{E3BDFC2F-DC67-6F14-0B10-84BAC5F1095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800307" y="1258094"/>
              <a:ext cx="0" cy="6842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Line 76">
              <a:extLst>
                <a:ext uri="{FF2B5EF4-FFF2-40B4-BE49-F238E27FC236}">
                  <a16:creationId xmlns:a16="http://schemas.microsoft.com/office/drawing/2014/main" id="{82B0F587-BBFF-1BAA-CC58-D3FE6E78F3C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8914607" y="1600994"/>
              <a:ext cx="0" cy="455613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77">
              <a:extLst>
                <a:ext uri="{FF2B5EF4-FFF2-40B4-BE49-F238E27FC236}">
                  <a16:creationId xmlns:a16="http://schemas.microsoft.com/office/drawing/2014/main" id="{C0CA146C-00A3-063D-AC87-97E0DD44A0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1191"/>
              <a:ext cx="0" cy="398859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Line 80">
              <a:extLst>
                <a:ext uri="{FF2B5EF4-FFF2-40B4-BE49-F238E27FC236}">
                  <a16:creationId xmlns:a16="http://schemas.microsoft.com/office/drawing/2014/main" id="{80730A67-1A5D-2F6F-9C7C-369BBDE1E5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0"/>
              <a:ext cx="0" cy="3429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Line 81">
              <a:extLst>
                <a:ext uri="{FF2B5EF4-FFF2-40B4-BE49-F238E27FC236}">
                  <a16:creationId xmlns:a16="http://schemas.microsoft.com/office/drawing/2014/main" id="{EBC77AF5-F21B-9502-ED93-B8028FE350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86400" y="0"/>
              <a:ext cx="0" cy="28575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2">
              <a:extLst>
                <a:ext uri="{FF2B5EF4-FFF2-40B4-BE49-F238E27FC236}">
                  <a16:creationId xmlns:a16="http://schemas.microsoft.com/office/drawing/2014/main" id="{4F44ABDC-B305-FCAC-DE74-B90344377C8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 flipH="1" flipV="1">
              <a:off x="9067800" y="2209800"/>
              <a:ext cx="0" cy="152400"/>
            </a:xfrm>
            <a:prstGeom prst="line">
              <a:avLst/>
            </a:prstGeom>
            <a:noFill/>
            <a:ln w="9525">
              <a:solidFill>
                <a:srgbClr val="99CC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6">
            <a:extLst>
              <a:ext uri="{FF2B5EF4-FFF2-40B4-BE49-F238E27FC236}">
                <a16:creationId xmlns:a16="http://schemas.microsoft.com/office/drawing/2014/main" id="{F9E25DE6-982F-16A0-913D-A5612D0D8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88" y="6519863"/>
            <a:ext cx="2663825" cy="33813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6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www.build-it-yourself.com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F6F517-98EE-7D69-FF27-F303455E0F1A}"/>
              </a:ext>
            </a:extLst>
          </p:cNvPr>
          <p:cNvSpPr txBox="1"/>
          <p:nvPr/>
        </p:nvSpPr>
        <p:spPr>
          <a:xfrm>
            <a:off x="882424" y="364508"/>
            <a:ext cx="7086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The CEO Role</a:t>
            </a:r>
          </a:p>
          <a:p>
            <a:endParaRPr lang="en-US" sz="3200" b="1" dirty="0"/>
          </a:p>
          <a:p>
            <a:r>
              <a:rPr lang="en-US" sz="2800" b="1" dirty="0"/>
              <a:t>Lead. Scale. Inspire.</a:t>
            </a:r>
          </a:p>
          <a:p>
            <a:r>
              <a:rPr lang="en-US" sz="2800" dirty="0"/>
              <a:t>The CEO will: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Drive strategy and vision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Build and lead a high‑performing 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Oversee product, content, and technology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Represent BIY to partners, investors, and the public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Build a culture of trust, creativity, and autonomy</a:t>
            </a:r>
          </a:p>
        </p:txBody>
      </p:sp>
    </p:spTree>
    <p:extLst>
      <p:ext uri="{BB962C8B-B14F-4D97-AF65-F5344CB8AC3E}">
        <p14:creationId xmlns:p14="http://schemas.microsoft.com/office/powerpoint/2010/main" val="1080873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60778</TotalTime>
  <Words>925</Words>
  <Application>Microsoft Office PowerPoint</Application>
  <PresentationFormat>On-screen Show (4:3)</PresentationFormat>
  <Paragraphs>182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Galinato</dc:creator>
  <cp:lastModifiedBy>John Galinato</cp:lastModifiedBy>
  <cp:revision>110</cp:revision>
  <dcterms:created xsi:type="dcterms:W3CDTF">2025-10-19T14:58:39Z</dcterms:created>
  <dcterms:modified xsi:type="dcterms:W3CDTF">2026-01-23T15:26:00Z</dcterms:modified>
</cp:coreProperties>
</file>