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2" r:id="rId3"/>
    <p:sldId id="263" r:id="rId4"/>
    <p:sldId id="264" r:id="rId5"/>
    <p:sldId id="266" r:id="rId6"/>
    <p:sldId id="267" r:id="rId7"/>
    <p:sldId id="269" r:id="rId8"/>
    <p:sldId id="268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6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0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3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9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2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6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564E-9608-44F9-9ADA-C1A67A65773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029D-9A3B-4AAD-BF38-CB2AE317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2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4nk7ENEiZ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9BAB83-C501-E155-3317-6C8F4078648B}"/>
              </a:ext>
            </a:extLst>
          </p:cNvPr>
          <p:cNvSpPr txBox="1"/>
          <p:nvPr/>
        </p:nvSpPr>
        <p:spPr>
          <a:xfrm>
            <a:off x="2667309" y="2672862"/>
            <a:ext cx="3667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Teamwork!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C346A-87AB-6B96-7341-72AE892F123A}"/>
              </a:ext>
            </a:extLst>
          </p:cNvPr>
          <p:cNvSpPr txBox="1"/>
          <p:nvPr/>
        </p:nvSpPr>
        <p:spPr>
          <a:xfrm>
            <a:off x="3834426" y="6581001"/>
            <a:ext cx="147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30799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74820-79B6-D216-DEE8-477D78226540}"/>
              </a:ext>
            </a:extLst>
          </p:cNvPr>
          <p:cNvSpPr/>
          <p:nvPr/>
        </p:nvSpPr>
        <p:spPr>
          <a:xfrm>
            <a:off x="967154" y="571500"/>
            <a:ext cx="7209692" cy="5407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water, ground, plant&#10;&#10;Description automatically generated">
            <a:extLst>
              <a:ext uri="{FF2B5EF4-FFF2-40B4-BE49-F238E27FC236}">
                <a16:creationId xmlns:a16="http://schemas.microsoft.com/office/drawing/2014/main" id="{F3E1CDDC-D68D-F934-AA1C-D65487B363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5" y="551715"/>
            <a:ext cx="7209692" cy="540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47CF3-0BF0-C345-2967-69E07E7BAE32}"/>
              </a:ext>
            </a:extLst>
          </p:cNvPr>
          <p:cNvSpPr txBox="1"/>
          <p:nvPr/>
        </p:nvSpPr>
        <p:spPr>
          <a:xfrm>
            <a:off x="3010835" y="5989711"/>
            <a:ext cx="312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Houston … We have a problem.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AD72E-4012-2B76-314A-508EDC5665C7}"/>
              </a:ext>
            </a:extLst>
          </p:cNvPr>
          <p:cNvSpPr txBox="1"/>
          <p:nvPr/>
        </p:nvSpPr>
        <p:spPr>
          <a:xfrm>
            <a:off x="3834426" y="6581001"/>
            <a:ext cx="147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8562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74820-79B6-D216-DEE8-477D78226540}"/>
              </a:ext>
            </a:extLst>
          </p:cNvPr>
          <p:cNvSpPr/>
          <p:nvPr/>
        </p:nvSpPr>
        <p:spPr>
          <a:xfrm>
            <a:off x="967154" y="571500"/>
            <a:ext cx="7209692" cy="5407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A3EF7-81E1-CFC4-083E-1BECC2317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26" y="571500"/>
            <a:ext cx="7178919" cy="5394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900B45-D8E3-D38B-99DA-50051E958EAE}"/>
              </a:ext>
            </a:extLst>
          </p:cNvPr>
          <p:cNvSpPr txBox="1"/>
          <p:nvPr/>
        </p:nvSpPr>
        <p:spPr>
          <a:xfrm>
            <a:off x="2705275" y="5989711"/>
            <a:ext cx="373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need more stuff to build this nest.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94378-50F5-B7DD-C6D9-8E492FA135E3}"/>
              </a:ext>
            </a:extLst>
          </p:cNvPr>
          <p:cNvSpPr txBox="1"/>
          <p:nvPr/>
        </p:nvSpPr>
        <p:spPr>
          <a:xfrm>
            <a:off x="3834426" y="6581001"/>
            <a:ext cx="147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76707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02A7A-B84B-576C-B0C5-68C7BAF471C1}"/>
              </a:ext>
            </a:extLst>
          </p:cNvPr>
          <p:cNvSpPr txBox="1"/>
          <p:nvPr/>
        </p:nvSpPr>
        <p:spPr>
          <a:xfrm>
            <a:off x="3218231" y="5989711"/>
            <a:ext cx="270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need much more stuff!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4820-79B6-D216-DEE8-477D78226540}"/>
              </a:ext>
            </a:extLst>
          </p:cNvPr>
          <p:cNvSpPr/>
          <p:nvPr/>
        </p:nvSpPr>
        <p:spPr>
          <a:xfrm>
            <a:off x="967154" y="571500"/>
            <a:ext cx="7209692" cy="5407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B2C13-4DA4-E820-08DB-A2518969B02A}"/>
              </a:ext>
            </a:extLst>
          </p:cNvPr>
          <p:cNvSpPr txBox="1"/>
          <p:nvPr/>
        </p:nvSpPr>
        <p:spPr>
          <a:xfrm>
            <a:off x="3834426" y="6581001"/>
            <a:ext cx="147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Build-It-Yourself.com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351D5-BD18-589C-7466-D987A818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4" y="571500"/>
            <a:ext cx="7236847" cy="53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5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02A7A-B84B-576C-B0C5-68C7BAF471C1}"/>
              </a:ext>
            </a:extLst>
          </p:cNvPr>
          <p:cNvSpPr txBox="1"/>
          <p:nvPr/>
        </p:nvSpPr>
        <p:spPr>
          <a:xfrm>
            <a:off x="2684982" y="5989711"/>
            <a:ext cx="377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And we need help sorting all this stuff.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4820-79B6-D216-DEE8-477D78226540}"/>
              </a:ext>
            </a:extLst>
          </p:cNvPr>
          <p:cNvSpPr/>
          <p:nvPr/>
        </p:nvSpPr>
        <p:spPr>
          <a:xfrm>
            <a:off x="967154" y="571500"/>
            <a:ext cx="7209692" cy="5407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B2C13-4DA4-E820-08DB-A2518969B02A}"/>
              </a:ext>
            </a:extLst>
          </p:cNvPr>
          <p:cNvSpPr txBox="1"/>
          <p:nvPr/>
        </p:nvSpPr>
        <p:spPr>
          <a:xfrm>
            <a:off x="3834426" y="6581001"/>
            <a:ext cx="147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Build-It-Yourself.com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C3AB6-4DEC-4E47-B533-E586E634F7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4" y="571500"/>
            <a:ext cx="7209692" cy="53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02A7A-B84B-576C-B0C5-68C7BAF471C1}"/>
              </a:ext>
            </a:extLst>
          </p:cNvPr>
          <p:cNvSpPr txBox="1"/>
          <p:nvPr/>
        </p:nvSpPr>
        <p:spPr>
          <a:xfrm>
            <a:off x="2684982" y="5989711"/>
            <a:ext cx="377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And we need help sorting all this stuff.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4820-79B6-D216-DEE8-477D78226540}"/>
              </a:ext>
            </a:extLst>
          </p:cNvPr>
          <p:cNvSpPr/>
          <p:nvPr/>
        </p:nvSpPr>
        <p:spPr>
          <a:xfrm>
            <a:off x="967154" y="571500"/>
            <a:ext cx="7209692" cy="5407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B2C13-4DA4-E820-08DB-A2518969B02A}"/>
              </a:ext>
            </a:extLst>
          </p:cNvPr>
          <p:cNvSpPr txBox="1"/>
          <p:nvPr/>
        </p:nvSpPr>
        <p:spPr>
          <a:xfrm>
            <a:off x="3834426" y="6581001"/>
            <a:ext cx="147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Build-It-Yourself.com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56912-C52E-2BD9-FD08-A839ECE7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35" y="569295"/>
            <a:ext cx="7196640" cy="54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02A7A-B84B-576C-B0C5-68C7BAF471C1}"/>
              </a:ext>
            </a:extLst>
          </p:cNvPr>
          <p:cNvSpPr txBox="1"/>
          <p:nvPr/>
        </p:nvSpPr>
        <p:spPr>
          <a:xfrm>
            <a:off x="2684982" y="5989711"/>
            <a:ext cx="377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And we need help sorting all this stuff.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4820-79B6-D216-DEE8-477D78226540}"/>
              </a:ext>
            </a:extLst>
          </p:cNvPr>
          <p:cNvSpPr/>
          <p:nvPr/>
        </p:nvSpPr>
        <p:spPr>
          <a:xfrm>
            <a:off x="967154" y="571500"/>
            <a:ext cx="7209692" cy="5407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B2C13-4DA4-E820-08DB-A2518969B02A}"/>
              </a:ext>
            </a:extLst>
          </p:cNvPr>
          <p:cNvSpPr txBox="1"/>
          <p:nvPr/>
        </p:nvSpPr>
        <p:spPr>
          <a:xfrm>
            <a:off x="3834426" y="6581001"/>
            <a:ext cx="147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Build-It-Yourself.com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29FE33-8539-3922-E5D6-A2B79FBD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4" y="571500"/>
            <a:ext cx="7202752" cy="54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02A7A-B84B-576C-B0C5-68C7BAF471C1}"/>
              </a:ext>
            </a:extLst>
          </p:cNvPr>
          <p:cNvSpPr txBox="1"/>
          <p:nvPr/>
        </p:nvSpPr>
        <p:spPr>
          <a:xfrm>
            <a:off x="2519815" y="5989711"/>
            <a:ext cx="410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Teamwork Rewarded.  Way cool PERFECT!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4820-79B6-D216-DEE8-477D78226540}"/>
              </a:ext>
            </a:extLst>
          </p:cNvPr>
          <p:cNvSpPr/>
          <p:nvPr/>
        </p:nvSpPr>
        <p:spPr>
          <a:xfrm>
            <a:off x="967154" y="571500"/>
            <a:ext cx="7209692" cy="54072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B2C13-4DA4-E820-08DB-A2518969B02A}"/>
              </a:ext>
            </a:extLst>
          </p:cNvPr>
          <p:cNvSpPr txBox="1"/>
          <p:nvPr/>
        </p:nvSpPr>
        <p:spPr>
          <a:xfrm>
            <a:off x="3834426" y="6581001"/>
            <a:ext cx="147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Build-It-Yourself.com</a:t>
            </a:r>
          </a:p>
        </p:txBody>
      </p:sp>
      <p:pic>
        <p:nvPicPr>
          <p:cNvPr id="5" name="Picture 4" descr="A picture containing grass, water, outdoor, hay&#10;&#10;Description automatically generated">
            <a:extLst>
              <a:ext uri="{FF2B5EF4-FFF2-40B4-BE49-F238E27FC236}">
                <a16:creationId xmlns:a16="http://schemas.microsoft.com/office/drawing/2014/main" id="{37865BED-64A8-7B81-026D-F85BACB48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8" y="562705"/>
            <a:ext cx="7209692" cy="54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8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9BAB83-C501-E155-3317-6C8F4078648B}"/>
              </a:ext>
            </a:extLst>
          </p:cNvPr>
          <p:cNvSpPr txBox="1"/>
          <p:nvPr/>
        </p:nvSpPr>
        <p:spPr>
          <a:xfrm>
            <a:off x="2667309" y="2672862"/>
            <a:ext cx="3667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85000"/>
                  </a:schemeClr>
                </a:solidFill>
              </a:rPr>
              <a:t>Teamwork!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C346A-87AB-6B96-7341-72AE892F123A}"/>
              </a:ext>
            </a:extLst>
          </p:cNvPr>
          <p:cNvSpPr txBox="1"/>
          <p:nvPr/>
        </p:nvSpPr>
        <p:spPr>
          <a:xfrm>
            <a:off x="3834426" y="6581001"/>
            <a:ext cx="147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Build-It-Yourself.com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80560-9828-F4AB-40EF-35C2A32DA418}"/>
              </a:ext>
            </a:extLst>
          </p:cNvPr>
          <p:cNvSpPr txBox="1"/>
          <p:nvPr/>
        </p:nvSpPr>
        <p:spPr>
          <a:xfrm>
            <a:off x="2795958" y="4215899"/>
            <a:ext cx="3843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hlinkClick r:id="rId2"/>
              </a:rPr>
              <a:t>https://www.youtube.com/watch?v=-4nk7ENEiZw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E151E-23BB-2D35-8ACF-FC597A6C4A7A}"/>
              </a:ext>
            </a:extLst>
          </p:cNvPr>
          <p:cNvSpPr txBox="1"/>
          <p:nvPr/>
        </p:nvSpPr>
        <p:spPr>
          <a:xfrm>
            <a:off x="2795958" y="3708186"/>
            <a:ext cx="4724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What are examples of good teamwork?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Has anything really important been done by only one person? </a:t>
            </a:r>
          </a:p>
        </p:txBody>
      </p:sp>
    </p:spTree>
    <p:extLst>
      <p:ext uri="{BB962C8B-B14F-4D97-AF65-F5344CB8AC3E}">
        <p14:creationId xmlns:p14="http://schemas.microsoft.com/office/powerpoint/2010/main" val="83501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1609</TotalTime>
  <Words>118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11</cp:revision>
  <dcterms:created xsi:type="dcterms:W3CDTF">2023-03-22T17:50:42Z</dcterms:created>
  <dcterms:modified xsi:type="dcterms:W3CDTF">2023-03-24T23:37:46Z</dcterms:modified>
</cp:coreProperties>
</file>