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 autoCompressPictures="0">
  <p:sldMasterIdLst>
    <p:sldMasterId id="2147483648" r:id="rId1"/>
    <p:sldMasterId id="2147483649" r:id="rId2"/>
  </p:sldMasterIdLst>
  <p:notesMasterIdLst>
    <p:notesMasterId r:id="rId27"/>
  </p:notesMasterIdLst>
  <p:sldIdLst>
    <p:sldId id="256" r:id="rId3"/>
    <p:sldId id="282" r:id="rId4"/>
    <p:sldId id="283" r:id="rId5"/>
    <p:sldId id="258" r:id="rId6"/>
    <p:sldId id="275" r:id="rId7"/>
    <p:sldId id="276" r:id="rId8"/>
    <p:sldId id="278" r:id="rId9"/>
    <p:sldId id="279" r:id="rId10"/>
    <p:sldId id="260" r:id="rId11"/>
    <p:sldId id="259" r:id="rId12"/>
    <p:sldId id="292" r:id="rId13"/>
    <p:sldId id="263" r:id="rId14"/>
    <p:sldId id="294" r:id="rId15"/>
    <p:sldId id="285" r:id="rId16"/>
    <p:sldId id="286" r:id="rId17"/>
    <p:sldId id="289" r:id="rId18"/>
    <p:sldId id="290" r:id="rId19"/>
    <p:sldId id="291" r:id="rId20"/>
    <p:sldId id="268" r:id="rId21"/>
    <p:sldId id="269" r:id="rId22"/>
    <p:sldId id="270" r:id="rId23"/>
    <p:sldId id="272" r:id="rId24"/>
    <p:sldId id="265" r:id="rId25"/>
    <p:sldId id="264" r:id="rId26"/>
  </p:sldIdLst>
  <p:sldSz cx="13004800" cy="9753600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1pPr>
    <a:lvl2pPr marL="228600" indent="228600" algn="l" defTabSz="457200" rtl="0" fontAlgn="base">
      <a:spcBef>
        <a:spcPct val="0"/>
      </a:spcBef>
      <a:spcAft>
        <a:spcPct val="0"/>
      </a:spcAft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2pPr>
    <a:lvl3pPr marL="457200" indent="457200" algn="l" defTabSz="457200" rtl="0" fontAlgn="base">
      <a:spcBef>
        <a:spcPct val="0"/>
      </a:spcBef>
      <a:spcAft>
        <a:spcPct val="0"/>
      </a:spcAft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3pPr>
    <a:lvl4pPr marL="685800" indent="685800" algn="l" defTabSz="457200" rtl="0" fontAlgn="base">
      <a:spcBef>
        <a:spcPct val="0"/>
      </a:spcBef>
      <a:spcAft>
        <a:spcPct val="0"/>
      </a:spcAft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4pPr>
    <a:lvl5pPr marL="914400" indent="914400" algn="l" defTabSz="457200" rtl="0" fontAlgn="base">
      <a:spcBef>
        <a:spcPct val="0"/>
      </a:spcBef>
      <a:spcAft>
        <a:spcPct val="0"/>
      </a:spcAft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5pPr>
    <a:lvl6pPr marL="2286000" algn="l" defTabSz="457200" rtl="0" eaLnBrk="1" latinLnBrk="0" hangingPunct="1"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6pPr>
    <a:lvl7pPr marL="2743200" algn="l" defTabSz="457200" rtl="0" eaLnBrk="1" latinLnBrk="0" hangingPunct="1"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7pPr>
    <a:lvl8pPr marL="3200400" algn="l" defTabSz="457200" rtl="0" eaLnBrk="1" latinLnBrk="0" hangingPunct="1"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8pPr>
    <a:lvl9pPr marL="3657600" algn="l" defTabSz="457200" rtl="0" eaLnBrk="1" latinLnBrk="0" hangingPunct="1">
      <a:defRPr kumimoji="1" sz="3000" kern="1200">
        <a:solidFill>
          <a:srgbClr val="363929"/>
        </a:solidFill>
        <a:latin typeface="Optima" charset="0"/>
        <a:ea typeface="宋体" charset="0"/>
        <a:cs typeface="Optima" charset="0"/>
        <a:sym typeface="Optim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82"/>
    <a:srgbClr val="FDFFEA"/>
    <a:srgbClr val="FF6666"/>
    <a:srgbClr val="FF66FF"/>
    <a:srgbClr val="6666FF"/>
    <a:srgbClr val="FFCC66"/>
    <a:srgbClr val="66FF66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 autoAdjust="0"/>
    <p:restoredTop sz="94660"/>
  </p:normalViewPr>
  <p:slideViewPr>
    <p:cSldViewPr>
      <p:cViewPr>
        <p:scale>
          <a:sx n="60" d="100"/>
          <a:sy n="60" d="100"/>
        </p:scale>
        <p:origin x="-1570" y="-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zh-CN" noProof="0">
                <a:sym typeface="Avenir Roman" charset="0"/>
              </a:rPr>
              <a:t>Second level</a:t>
            </a:r>
          </a:p>
          <a:p>
            <a:pPr lvl="2"/>
            <a:r>
              <a:rPr lang="en-US" altLang="zh-CN" noProof="0">
                <a:sym typeface="Avenir Roman" charset="0"/>
              </a:rPr>
              <a:t>Third level</a:t>
            </a:r>
          </a:p>
          <a:p>
            <a:pPr lvl="3"/>
            <a:r>
              <a:rPr lang="en-US" altLang="zh-CN" noProof="0">
                <a:sym typeface="Avenir Roman" charset="0"/>
              </a:rPr>
              <a:t>Fourth level</a:t>
            </a:r>
          </a:p>
          <a:p>
            <a:pPr lvl="4"/>
            <a:r>
              <a:rPr lang="en-US" altLang="zh-CN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231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Avenir Roman" charset="0"/>
        <a:ea typeface="宋体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51804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877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414382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602296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9490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391607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5257800"/>
            <a:ext cx="3073400" cy="284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30700" y="5257800"/>
            <a:ext cx="3073400" cy="284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892555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2497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956334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86738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6373965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213193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Optima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58320457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968148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829300" y="1993900"/>
            <a:ext cx="1574800" cy="6108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104900" y="1993900"/>
            <a:ext cx="4572000" cy="6108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15800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421922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4398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33820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7158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90681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528847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Optima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5859040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044700" y="3581400"/>
            <a:ext cx="957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ip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Optima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9pPr>
    </p:titleStyle>
    <p:bodyStyle>
      <a:lvl1pPr marL="342900" indent="-3429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+mn-ea"/>
          <a:cs typeface="+mn-cs"/>
          <a:sym typeface="Optima" charset="0"/>
        </a:defRPr>
      </a:lvl1pPr>
      <a:lvl2pPr marL="228600" indent="2286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2pPr>
      <a:lvl3pPr marL="457200" indent="4572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3pPr>
      <a:lvl4pPr marL="685800" indent="6858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4pPr>
      <a:lvl5pPr marL="914400" indent="9144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5pPr>
      <a:lvl6pPr marL="13716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6pPr>
      <a:lvl7pPr marL="18288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7pPr>
      <a:lvl8pPr marL="22860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8pPr>
      <a:lvl9pPr marL="27432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104900" y="1993900"/>
            <a:ext cx="629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5257800"/>
            <a:ext cx="6299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Optima" charset="0"/>
              </a:rPr>
              <a:t>Second level</a:t>
            </a:r>
          </a:p>
          <a:p>
            <a:pPr lvl="2"/>
            <a:r>
              <a:rPr lang="en-US" altLang="zh-CN">
                <a:sym typeface="Optima" charset="0"/>
              </a:rPr>
              <a:t>Third level</a:t>
            </a:r>
          </a:p>
          <a:p>
            <a:pPr lvl="3"/>
            <a:r>
              <a:rPr lang="en-US" altLang="zh-CN">
                <a:sym typeface="Optima" charset="0"/>
              </a:rPr>
              <a:t>Fourth level</a:t>
            </a:r>
          </a:p>
          <a:p>
            <a:pPr lvl="4"/>
            <a:r>
              <a:rPr lang="en-US" altLang="zh-CN">
                <a:sym typeface="Optima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Optima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kumimoji="1"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94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9pPr>
    </p:titleStyle>
    <p:bodyStyle>
      <a:lvl1pPr marL="342900" indent="-3429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+mn-ea"/>
          <a:cs typeface="+mn-cs"/>
          <a:sym typeface="Optima" charset="0"/>
        </a:defRPr>
      </a:lvl1pPr>
      <a:lvl2pPr marL="228600" indent="2286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2pPr>
      <a:lvl3pPr marL="457200" indent="4572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3pPr>
      <a:lvl4pPr marL="685800" indent="6858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4pPr>
      <a:lvl5pPr marL="914400" indent="914400" algn="l" defTabSz="457200" rtl="0" fontAlgn="base" hangingPunct="0">
        <a:spcBef>
          <a:spcPts val="5000"/>
        </a:spcBef>
        <a:spcAft>
          <a:spcPct val="0"/>
        </a:spcAft>
        <a:defRPr kumimoji="1"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5pPr>
      <a:lvl6pPr marL="13716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6pPr>
      <a:lvl7pPr marL="18288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7pPr>
      <a:lvl8pPr marL="22860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8pPr>
      <a:lvl9pPr marL="2743200" algn="l" defTabSz="457200" rtl="0" fontAlgn="base" hangingPunct="0">
        <a:spcBef>
          <a:spcPts val="5000"/>
        </a:spcBef>
        <a:spcAft>
          <a:spcPct val="0"/>
        </a:spcAft>
        <a:defRPr sz="40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3.xml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6.xml"/><Relationship Id="rId7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35.png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8.pn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slide" Target="slide13.xml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15.xm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8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7.jpeg"/><Relationship Id="rId7" Type="http://schemas.openxmlformats.org/officeDocument/2006/relationships/image" Target="../media/image1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3.xml"/><Relationship Id="rId4" Type="http://schemas.openxmlformats.org/officeDocument/2006/relationships/image" Target="../media/image17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7.png"/><Relationship Id="rId7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18.png"/><Relationship Id="rId4" Type="http://schemas.openxmlformats.org/officeDocument/2006/relationships/image" Target="../media/image61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YLOGO copy-filtere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4213" y="2286000"/>
            <a:ext cx="9655175" cy="1820863"/>
          </a:xfrm>
          <a:prstGeom prst="rect">
            <a:avLst/>
          </a:prstGeom>
          <a:noFill/>
          <a:ln>
            <a:noFill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097" name="Picture 1" descr="IMG_5108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213" y="4975225"/>
            <a:ext cx="5180012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3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 descr="tile_corrugate_gray_1.png"/>
          <p:cNvSpPr>
            <a:spLocks/>
          </p:cNvSpPr>
          <p:nvPr/>
        </p:nvSpPr>
        <p:spPr bwMode="auto">
          <a:xfrm>
            <a:off x="1003300" y="0"/>
            <a:ext cx="1114425" cy="304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3324" name="图片 8" descr="mis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0"/>
            <a:ext cx="157321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robo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58275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2" name="Picture 4" descr="BIYLOGO mini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1338" y="8788400"/>
            <a:ext cx="3116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40000" y="838200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hangingPunct="0"/>
            <a:r>
              <a:rPr kumimoji="0" lang="en-US" altLang="zh-CN" sz="4800">
                <a:solidFill>
                  <a:srgbClr val="000000"/>
                </a:solidFill>
                <a:latin typeface="Arial" charset="0"/>
                <a:cs typeface="Arial" charset="0"/>
              </a:rPr>
              <a:t>It is </a:t>
            </a:r>
            <a:r>
              <a:rPr kumimoji="0" lang="en-US" altLang="zh-CN" sz="6000" b="1">
                <a:solidFill>
                  <a:srgbClr val="FF0F00"/>
                </a:solidFill>
                <a:latin typeface="Arial" charset="0"/>
                <a:cs typeface="Arial" charset="0"/>
              </a:rPr>
              <a:t>IMPORTANT</a:t>
            </a:r>
            <a:r>
              <a:rPr kumimoji="0" lang="en-US" altLang="zh-CN" sz="4800" b="1">
                <a:solidFill>
                  <a:srgbClr val="FF0F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altLang="zh-CN" sz="4800">
                <a:latin typeface="Arial" charset="0"/>
                <a:cs typeface="Arial" charset="0"/>
              </a:rPr>
              <a:t>for</a:t>
            </a:r>
            <a:r>
              <a:rPr kumimoji="0" lang="en-US" altLang="zh-CN" sz="4800" b="1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" name="图片 2" descr="ki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714">
            <a:off x="2979738" y="2192338"/>
            <a:ext cx="49498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01800" y="4495800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hangingPunct="0"/>
            <a:r>
              <a:rPr kumimoji="0" lang="en-US" altLang="zh-CN" sz="5400" b="1">
                <a:solidFill>
                  <a:srgbClr val="FF6600"/>
                </a:solidFill>
                <a:latin typeface="Arial" charset="0"/>
                <a:cs typeface="Arial" charset="0"/>
              </a:rPr>
              <a:t>Learn Together</a:t>
            </a:r>
            <a:r>
              <a:rPr kumimoji="0" lang="en-US" altLang="zh-CN" sz="48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" name="图片 4" descr="globe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1981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26000" y="7391400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hangingPunct="0"/>
            <a:r>
              <a:rPr kumimoji="0" lang="en-US" altLang="zh-CN" sz="5400" b="1">
                <a:solidFill>
                  <a:srgbClr val="3366FF"/>
                </a:solidFill>
                <a:latin typeface="Arial" charset="0"/>
                <a:cs typeface="Arial" charset="0"/>
              </a:rPr>
              <a:t>Build Collaboratively</a:t>
            </a:r>
            <a:endParaRPr kumimoji="0" lang="en-US" altLang="zh-CN" sz="5400">
              <a:solidFill>
                <a:srgbClr val="3366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图片 6" descr="shar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41020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59600" y="5943600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 hangingPunct="0"/>
            <a:r>
              <a:rPr lang="en-US" altLang="zh-CN" sz="5400" b="1">
                <a:solidFill>
                  <a:srgbClr val="5CAB1B"/>
                </a:solidFill>
                <a:latin typeface="Arial" charset="0"/>
                <a:cs typeface="Arial" charset="0"/>
              </a:rPr>
              <a:t>Ideas</a:t>
            </a:r>
            <a:endParaRPr lang="zh-CN" altLang="en-US" sz="4800" b="1">
              <a:solidFill>
                <a:srgbClr val="5CAB1B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图片 13" descr="biy-kids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872" y="2057400"/>
            <a:ext cx="3512128" cy="3348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58275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 descr="BIYLOGO mini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1338" y="8788400"/>
            <a:ext cx="3116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7" descr="f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892550"/>
            <a:ext cx="10199687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AutoShape 8" descr="tile_corrugate_gray_1.png"/>
          <p:cNvSpPr>
            <a:spLocks/>
          </p:cNvSpPr>
          <p:nvPr/>
        </p:nvSpPr>
        <p:spPr bwMode="auto">
          <a:xfrm rot="5400000">
            <a:off x="2140744" y="1858169"/>
            <a:ext cx="2998788" cy="1905000"/>
          </a:xfrm>
          <a:prstGeom prst="rightArrow">
            <a:avLst>
              <a:gd name="adj1" fmla="val 69417"/>
              <a:gd name="adj2" fmla="val 65838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AutoShape 9" descr="tile_corrugate_gray_1.png"/>
          <p:cNvSpPr>
            <a:spLocks/>
          </p:cNvSpPr>
          <p:nvPr/>
        </p:nvSpPr>
        <p:spPr bwMode="auto">
          <a:xfrm rot="5400000">
            <a:off x="4398169" y="1858169"/>
            <a:ext cx="2998788" cy="1905000"/>
          </a:xfrm>
          <a:prstGeom prst="rightArrow">
            <a:avLst>
              <a:gd name="adj1" fmla="val 69417"/>
              <a:gd name="adj2" fmla="val 65838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" name="AutoShape 10" descr="tile_corrugate_gray_1.png"/>
          <p:cNvSpPr>
            <a:spLocks/>
          </p:cNvSpPr>
          <p:nvPr/>
        </p:nvSpPr>
        <p:spPr bwMode="auto">
          <a:xfrm rot="5400000">
            <a:off x="6949281" y="1858169"/>
            <a:ext cx="2998788" cy="1905000"/>
          </a:xfrm>
          <a:prstGeom prst="rightArrow">
            <a:avLst>
              <a:gd name="adj1" fmla="val 69417"/>
              <a:gd name="adj2" fmla="val 65838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AutoShape 11" descr="tile_corrugate_gray_1.png"/>
          <p:cNvSpPr>
            <a:spLocks/>
          </p:cNvSpPr>
          <p:nvPr/>
        </p:nvSpPr>
        <p:spPr bwMode="auto">
          <a:xfrm rot="5400000">
            <a:off x="9286081" y="1840707"/>
            <a:ext cx="2998787" cy="1905000"/>
          </a:xfrm>
          <a:prstGeom prst="rightArrow">
            <a:avLst>
              <a:gd name="adj1" fmla="val 69417"/>
              <a:gd name="adj2" fmla="val 65838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 rot="5400000">
            <a:off x="2438400" y="2159000"/>
            <a:ext cx="2438400" cy="86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defRPr/>
            </a:pPr>
            <a:r>
              <a:rPr kumimoji="0" lang="en-US" altLang="zh-CN" sz="3600" b="1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Have Fun</a:t>
            </a:r>
            <a:endParaRPr kumimoji="0" lang="en-US" altLang="zh-CN" sz="1800" b="1" dirty="0"/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 rot="5400000">
            <a:off x="4572000" y="2311400"/>
            <a:ext cx="2743200" cy="86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defRPr/>
            </a:pPr>
            <a:r>
              <a:rPr kumimoji="0" lang="en-US" altLang="zh-CN" sz="3600" b="1" dirty="0">
                <a:solidFill>
                  <a:srgbClr val="FFFFFF"/>
                </a:solidFill>
                <a:latin typeface="Airal"/>
                <a:cs typeface="Airal"/>
                <a:sym typeface="Helvetica" charset="0"/>
              </a:rPr>
              <a:t>Share Ideas</a:t>
            </a:r>
            <a:endParaRPr kumimoji="0" lang="en-US" altLang="zh-CN" sz="1800" b="1" dirty="0">
              <a:latin typeface="Airal"/>
              <a:cs typeface="Airal"/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 rot="5400000">
            <a:off x="7183437" y="2214563"/>
            <a:ext cx="2549525" cy="86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defRPr/>
            </a:pPr>
            <a:r>
              <a:rPr kumimoji="0" lang="en-US" altLang="zh-CN" sz="3600" b="1" dirty="0">
                <a:solidFill>
                  <a:srgbClr val="FFFDEE"/>
                </a:solidFill>
                <a:latin typeface="Arial"/>
                <a:cs typeface="Arial"/>
              </a:rPr>
              <a:t>Life Skills</a:t>
            </a:r>
          </a:p>
        </p:txBody>
      </p:sp>
      <p:sp>
        <p:nvSpPr>
          <p:cNvPr id="16397" name="文本框 15"/>
          <p:cNvSpPr txBox="1">
            <a:spLocks noChangeArrowheads="1"/>
          </p:cNvSpPr>
          <p:nvPr/>
        </p:nvSpPr>
        <p:spPr bwMode="auto">
          <a:xfrm>
            <a:off x="10388600" y="1371600"/>
            <a:ext cx="7381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sz="3600" b="1">
                <a:solidFill>
                  <a:srgbClr val="FFFDEE"/>
                </a:solidFill>
                <a:latin typeface="Arial" charset="0"/>
                <a:cs typeface="Arial" charset="0"/>
              </a:rPr>
              <a:t>Economize</a:t>
            </a:r>
            <a:endParaRPr lang="zh-CN" altLang="en-US" sz="3600" b="1">
              <a:solidFill>
                <a:srgbClr val="FFFDE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1" descr="tile_corrugate_gray_1.png"/>
          <p:cNvSpPr>
            <a:spLocks/>
          </p:cNvSpPr>
          <p:nvPr/>
        </p:nvSpPr>
        <p:spPr bwMode="auto">
          <a:xfrm>
            <a:off x="1003300" y="0"/>
            <a:ext cx="1114425" cy="304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4349" name="图片 16" descr="mis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0"/>
            <a:ext cx="1573212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utoUpdateAnimBg="0"/>
      <p:bldP spid="12" grpId="0" autoUpdateAnimBg="0"/>
      <p:bldP spid="13" grpId="0" autoUpdateAnimBg="0"/>
      <p:bldP spid="163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6" name="Picture 2" descr="IMG_5108-filter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213" y="4622800"/>
            <a:ext cx="5656262" cy="897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73153">
            <a:off x="-400050" y="6948488"/>
            <a:ext cx="6232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8" name="AutoShape 4"/>
          <p:cNvSpPr>
            <a:spLocks/>
          </p:cNvSpPr>
          <p:nvPr/>
        </p:nvSpPr>
        <p:spPr bwMode="auto">
          <a:xfrm rot="20811958">
            <a:off x="4683125" y="2613025"/>
            <a:ext cx="6856413" cy="1958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70000"/>
              </a:lnSpc>
              <a:defRPr/>
            </a:pPr>
            <a:r>
              <a:rPr kumimoji="0" lang="en-US" altLang="zh-CN" sz="7000" b="1" dirty="0">
                <a:solidFill>
                  <a:srgbClr val="A5322E"/>
                </a:solidFill>
                <a:latin typeface="Impact" charset="0"/>
                <a:cs typeface="Impact" charset="0"/>
                <a:sym typeface="Impact" charset="0"/>
              </a:rPr>
              <a:t>STRATEGY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椭圆 13"/>
          <p:cNvSpPr>
            <a:spLocks noChangeArrowheads="1"/>
          </p:cNvSpPr>
          <p:nvPr/>
        </p:nvSpPr>
        <p:spPr bwMode="auto">
          <a:xfrm>
            <a:off x="2844800" y="990600"/>
            <a:ext cx="4800600" cy="4800600"/>
          </a:xfrm>
          <a:prstGeom prst="ellipse">
            <a:avLst/>
          </a:prstGeom>
          <a:noFill/>
          <a:ln w="38100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sp>
        <p:nvSpPr>
          <p:cNvPr id="16387" name="椭圆 15"/>
          <p:cNvSpPr>
            <a:spLocks noChangeArrowheads="1"/>
          </p:cNvSpPr>
          <p:nvPr/>
        </p:nvSpPr>
        <p:spPr bwMode="auto">
          <a:xfrm>
            <a:off x="5816600" y="990600"/>
            <a:ext cx="4800600" cy="4800600"/>
          </a:xfrm>
          <a:prstGeom prst="ellipse">
            <a:avLst/>
          </a:prstGeom>
          <a:noFill/>
          <a:ln w="38100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sp>
        <p:nvSpPr>
          <p:cNvPr id="16388" name="椭圆 16"/>
          <p:cNvSpPr>
            <a:spLocks noChangeArrowheads="1"/>
          </p:cNvSpPr>
          <p:nvPr/>
        </p:nvSpPr>
        <p:spPr bwMode="auto">
          <a:xfrm>
            <a:off x="4368800" y="3962400"/>
            <a:ext cx="4800600" cy="4800600"/>
          </a:xfrm>
          <a:prstGeom prst="ellipse">
            <a:avLst/>
          </a:prstGeom>
          <a:noFill/>
          <a:ln w="38100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pic>
        <p:nvPicPr>
          <p:cNvPr id="16389" name="图片 17" descr="sp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668713"/>
            <a:ext cx="20050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23"/>
          <p:cNvSpPr txBox="1">
            <a:spLocks noChangeArrowheads="1"/>
          </p:cNvSpPr>
          <p:nvPr/>
        </p:nvSpPr>
        <p:spPr bwMode="auto">
          <a:xfrm>
            <a:off x="7874000" y="3352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sz="3200" b="1">
                <a:solidFill>
                  <a:srgbClr val="008000"/>
                </a:solidFill>
                <a:latin typeface="Arial" charset="0"/>
                <a:cs typeface="Arial" charset="0"/>
                <a:hlinkClick r:id="rId4" action="ppaction://hlinksldjump"/>
              </a:rPr>
              <a:t>TEACHERS</a:t>
            </a:r>
            <a:endParaRPr lang="zh-CN" altLang="en-US" sz="3200" b="1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16391" name="文本框 22"/>
          <p:cNvSpPr txBox="1">
            <a:spLocks noChangeArrowheads="1"/>
          </p:cNvSpPr>
          <p:nvPr/>
        </p:nvSpPr>
        <p:spPr bwMode="auto">
          <a:xfrm>
            <a:off x="3454400" y="33528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sz="3200" b="1">
                <a:solidFill>
                  <a:srgbClr val="008000"/>
                </a:solidFill>
                <a:latin typeface="Arial" charset="0"/>
                <a:cs typeface="Arial" charset="0"/>
                <a:hlinkClick r:id="rId5" action="ppaction://hlinksldjump"/>
              </a:rPr>
              <a:t>CONTENT</a:t>
            </a:r>
            <a:endParaRPr lang="zh-CN" altLang="en-US" sz="3200" b="1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文本框 8"/>
          <p:cNvSpPr txBox="1">
            <a:spLocks noChangeArrowheads="1"/>
          </p:cNvSpPr>
          <p:nvPr/>
        </p:nvSpPr>
        <p:spPr bwMode="auto">
          <a:xfrm>
            <a:off x="4902200" y="6324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008000"/>
                </a:solidFill>
                <a:latin typeface="Arial" charset="0"/>
                <a:cs typeface="Arial" charset="0"/>
                <a:hlinkClick r:id="rId6" action="ppaction://hlinksldjump"/>
              </a:rPr>
              <a:t>COLLABORATION PLATFORM </a:t>
            </a:r>
            <a:endParaRPr lang="zh-CN" altLang="en-US" sz="3200" b="1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6" name="Picture 4" descr="BIYLOGO minicopy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5" name="图片 1" descr="strateg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6200"/>
            <a:ext cx="1566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BIYLOGO mini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等腰三角形 1"/>
          <p:cNvSpPr/>
          <p:nvPr/>
        </p:nvSpPr>
        <p:spPr bwMode="auto">
          <a:xfrm>
            <a:off x="2253488" y="838200"/>
            <a:ext cx="8744712" cy="7538544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normalizeH="0" baseline="0">
              <a:ln>
                <a:noFill/>
              </a:ln>
              <a:solidFill>
                <a:srgbClr val="363929"/>
              </a:solidFill>
              <a:effectLst/>
              <a:latin typeface="Optima" charset="0"/>
              <a:ea typeface="宋体" charset="0"/>
              <a:cs typeface="Optima" charset="0"/>
              <a:sym typeface="Optima" charset="0"/>
            </a:endParaRPr>
          </a:p>
        </p:txBody>
      </p:sp>
      <p:sp>
        <p:nvSpPr>
          <p:cNvPr id="17415" name="文本框 16"/>
          <p:cNvSpPr txBox="1">
            <a:spLocks noChangeArrowheads="1"/>
          </p:cNvSpPr>
          <p:nvPr/>
        </p:nvSpPr>
        <p:spPr bwMode="auto">
          <a:xfrm>
            <a:off x="5292344" y="2664372"/>
            <a:ext cx="2667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FF6600"/>
                </a:solidFill>
                <a:latin typeface="Arial" charset="0"/>
                <a:cs typeface="Arial" charset="0"/>
              </a:rPr>
              <a:t>Game-like </a:t>
            </a:r>
          </a:p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Storyline Challenges</a:t>
            </a:r>
          </a:p>
        </p:txBody>
      </p:sp>
      <p:sp>
        <p:nvSpPr>
          <p:cNvPr id="17416" name="文本框 16"/>
          <p:cNvSpPr txBox="1">
            <a:spLocks noChangeArrowheads="1"/>
          </p:cNvSpPr>
          <p:nvPr/>
        </p:nvSpPr>
        <p:spPr bwMode="auto">
          <a:xfrm>
            <a:off x="5597144" y="5178972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FF6600"/>
                </a:solidFill>
                <a:latin typeface="Arial" charset="0"/>
                <a:cs typeface="Arial" charset="0"/>
              </a:rPr>
              <a:t>Building Tricks</a:t>
            </a:r>
            <a:endParaRPr lang="zh-CN" altLang="en-US" sz="36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7417" name="文本框 16"/>
          <p:cNvSpPr txBox="1">
            <a:spLocks noChangeArrowheads="1"/>
          </p:cNvSpPr>
          <p:nvPr/>
        </p:nvSpPr>
        <p:spPr bwMode="auto">
          <a:xfrm>
            <a:off x="4835144" y="6934200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FF6600"/>
                </a:solidFill>
                <a:latin typeface="Arial" charset="0"/>
                <a:cs typeface="Arial" charset="0"/>
              </a:rPr>
              <a:t>Build-It-</a:t>
            </a:r>
            <a:r>
              <a:rPr lang="en-US" altLang="zh-CN" sz="36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Blocks Modules</a:t>
            </a:r>
            <a:endParaRPr lang="zh-CN" altLang="en-US" sz="36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7419" name="图片 16" descr="strateg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6200"/>
            <a:ext cx="1566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图片 2" descr="cont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-76200"/>
            <a:ext cx="14319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线连接符 5"/>
          <p:cNvCxnSpPr/>
          <p:nvPr/>
        </p:nvCxnSpPr>
        <p:spPr bwMode="auto">
          <a:xfrm>
            <a:off x="3225800" y="6705600"/>
            <a:ext cx="67818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直线连接符 26"/>
          <p:cNvCxnSpPr/>
          <p:nvPr/>
        </p:nvCxnSpPr>
        <p:spPr bwMode="auto">
          <a:xfrm>
            <a:off x="4292600" y="4800600"/>
            <a:ext cx="46482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 descr="Anonymous_northern_hemisphere_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505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椭圆 10"/>
          <p:cNvSpPr>
            <a:spLocks noChangeArrowheads="1"/>
          </p:cNvSpPr>
          <p:nvPr/>
        </p:nvSpPr>
        <p:spPr bwMode="auto">
          <a:xfrm>
            <a:off x="1320800" y="3475038"/>
            <a:ext cx="3914775" cy="3916362"/>
          </a:xfrm>
          <a:prstGeom prst="ellipse">
            <a:avLst/>
          </a:prstGeom>
          <a:solidFill>
            <a:srgbClr val="65E56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sp>
        <p:nvSpPr>
          <p:cNvPr id="18435" name="文本框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982788" y="4694238"/>
            <a:ext cx="2590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/>
            <a:r>
              <a:rPr lang="en-US" altLang="zh-CN" b="1">
                <a:solidFill>
                  <a:srgbClr val="181039"/>
                </a:solidFill>
                <a:latin typeface="Arial" charset="0"/>
                <a:cs typeface="Arial" charset="0"/>
              </a:rPr>
              <a:t>UNIVERSIAL</a:t>
            </a:r>
          </a:p>
          <a:p>
            <a:pPr algn="ctr"/>
            <a:r>
              <a:rPr lang="en-US" altLang="zh-CN" b="1">
                <a:solidFill>
                  <a:srgbClr val="181039"/>
                </a:solidFill>
                <a:latin typeface="Arial" charset="0"/>
                <a:cs typeface="Arial" charset="0"/>
              </a:rPr>
              <a:t>VARIOUS</a:t>
            </a:r>
          </a:p>
          <a:p>
            <a:pPr algn="ctr"/>
            <a:r>
              <a:rPr lang="en-US" altLang="zh-CN" b="1">
                <a:solidFill>
                  <a:srgbClr val="181039"/>
                </a:solidFill>
                <a:latin typeface="Arial" charset="0"/>
                <a:cs typeface="Arial" charset="0"/>
              </a:rPr>
              <a:t>TEACHERS</a:t>
            </a:r>
          </a:p>
        </p:txBody>
      </p:sp>
      <p:pic>
        <p:nvPicPr>
          <p:cNvPr id="18436" name="图片 2" descr="Anonymous_northern_hemisphere_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52425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椭圆 15"/>
          <p:cNvSpPr>
            <a:spLocks noChangeArrowheads="1"/>
          </p:cNvSpPr>
          <p:nvPr/>
        </p:nvSpPr>
        <p:spPr bwMode="auto">
          <a:xfrm>
            <a:off x="8407400" y="3475038"/>
            <a:ext cx="3916363" cy="3916362"/>
          </a:xfrm>
          <a:prstGeom prst="ellipse">
            <a:avLst/>
          </a:prstGeom>
          <a:solidFill>
            <a:srgbClr val="00C0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sp>
        <p:nvSpPr>
          <p:cNvPr id="18438" name="文本框 13"/>
          <p:cNvSpPr txBox="1">
            <a:spLocks noChangeArrowheads="1"/>
          </p:cNvSpPr>
          <p:nvPr/>
        </p:nvSpPr>
        <p:spPr bwMode="auto">
          <a:xfrm>
            <a:off x="9031288" y="4926013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/>
            <a:r>
              <a:rPr lang="en-US" altLang="zh-CN" b="1">
                <a:solidFill>
                  <a:srgbClr val="181039"/>
                </a:solidFill>
                <a:latin typeface="Arial" charset="0"/>
                <a:cs typeface="Arial" charset="0"/>
              </a:rPr>
              <a:t>UNIVERSIAL</a:t>
            </a:r>
          </a:p>
          <a:p>
            <a:pPr algn="ctr"/>
            <a:r>
              <a:rPr lang="en-US" altLang="zh-CN" b="1">
                <a:solidFill>
                  <a:srgbClr val="181039"/>
                </a:solidFill>
                <a:latin typeface="Arial" charset="0"/>
                <a:cs typeface="Arial" charset="0"/>
              </a:rPr>
              <a:t>KIDS</a:t>
            </a:r>
          </a:p>
        </p:txBody>
      </p:sp>
      <p:pic>
        <p:nvPicPr>
          <p:cNvPr id="18439" name="图片 1" descr="HiRe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5213" y="4803775"/>
            <a:ext cx="1600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5" descr="HiRe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85025" y="4803775"/>
            <a:ext cx="1600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左右箭头 14"/>
          <p:cNvSpPr>
            <a:spLocks noChangeArrowheads="1"/>
          </p:cNvSpPr>
          <p:nvPr/>
        </p:nvSpPr>
        <p:spPr bwMode="auto">
          <a:xfrm>
            <a:off x="5588000" y="4906478"/>
            <a:ext cx="2438400" cy="1129364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9000">
                <a:srgbClr val="FF6600">
                  <a:alpha val="72000"/>
                </a:srgbClr>
              </a:gs>
              <a:gs pos="100000">
                <a:srgbClr val="FFFFFF">
                  <a:alpha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 dirty="0"/>
          </a:p>
        </p:txBody>
      </p:sp>
      <p:sp>
        <p:nvSpPr>
          <p:cNvPr id="22" name="左右箭头 14"/>
          <p:cNvSpPr>
            <a:spLocks noChangeArrowheads="1"/>
          </p:cNvSpPr>
          <p:nvPr/>
        </p:nvSpPr>
        <p:spPr bwMode="auto">
          <a:xfrm>
            <a:off x="5588000" y="6324600"/>
            <a:ext cx="2438400" cy="1129364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9000">
                <a:srgbClr val="FF6600">
                  <a:alpha val="72000"/>
                </a:srgbClr>
              </a:gs>
              <a:gs pos="100000">
                <a:srgbClr val="FFFFFF">
                  <a:alpha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 dirty="0"/>
          </a:p>
        </p:txBody>
      </p:sp>
      <p:sp>
        <p:nvSpPr>
          <p:cNvPr id="18447" name="文本框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721350" y="5181600"/>
            <a:ext cx="217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b="1">
                <a:latin typeface="Arial" charset="0"/>
                <a:cs typeface="Arial" charset="0"/>
                <a:hlinkClick r:id="rId6" action="ppaction://hlinksldjump"/>
              </a:rPr>
              <a:t>WEBCAST</a:t>
            </a:r>
            <a:endParaRPr lang="zh-CN" altLang="en-US" b="1">
              <a:latin typeface="Arial" charset="0"/>
              <a:cs typeface="Arial" charset="0"/>
            </a:endParaRPr>
          </a:p>
        </p:txBody>
      </p:sp>
      <p:sp>
        <p:nvSpPr>
          <p:cNvPr id="20" name="左右箭头 14"/>
          <p:cNvSpPr>
            <a:spLocks noChangeArrowheads="1"/>
          </p:cNvSpPr>
          <p:nvPr/>
        </p:nvSpPr>
        <p:spPr bwMode="auto">
          <a:xfrm>
            <a:off x="5588000" y="3505200"/>
            <a:ext cx="2438400" cy="1129364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9000">
                <a:srgbClr val="FF6600">
                  <a:alpha val="72000"/>
                </a:srgbClr>
              </a:gs>
              <a:gs pos="100000">
                <a:srgbClr val="FFFFFF">
                  <a:alpha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 dirty="0"/>
          </a:p>
        </p:txBody>
      </p:sp>
      <p:sp>
        <p:nvSpPr>
          <p:cNvPr id="21" name="左右箭头 14"/>
          <p:cNvSpPr>
            <a:spLocks noChangeArrowheads="1"/>
          </p:cNvSpPr>
          <p:nvPr/>
        </p:nvSpPr>
        <p:spPr bwMode="auto">
          <a:xfrm>
            <a:off x="5588000" y="2133600"/>
            <a:ext cx="2438400" cy="1129364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9000">
                <a:srgbClr val="FF6600">
                  <a:alpha val="72000"/>
                </a:srgbClr>
              </a:gs>
              <a:gs pos="100000">
                <a:srgbClr val="FFFFFF">
                  <a:alpha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 dirty="0"/>
          </a:p>
        </p:txBody>
      </p:sp>
      <p:sp>
        <p:nvSpPr>
          <p:cNvPr id="18454" name="文本框 8"/>
          <p:cNvSpPr txBox="1">
            <a:spLocks noChangeArrowheads="1"/>
          </p:cNvSpPr>
          <p:nvPr/>
        </p:nvSpPr>
        <p:spPr bwMode="auto">
          <a:xfrm>
            <a:off x="4521200" y="6629400"/>
            <a:ext cx="472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b="1">
                <a:latin typeface="Arial" charset="0"/>
                <a:cs typeface="Arial" charset="0"/>
              </a:rPr>
              <a:t>INVENTION UNIVERSIAL</a:t>
            </a:r>
            <a:endParaRPr lang="zh-CN" altLang="en-US" b="1">
              <a:latin typeface="Arial" charset="0"/>
              <a:cs typeface="Arial" charset="0"/>
            </a:endParaRPr>
          </a:p>
        </p:txBody>
      </p:sp>
      <p:sp>
        <p:nvSpPr>
          <p:cNvPr id="18455" name="文本框 8"/>
          <p:cNvSpPr txBox="1">
            <a:spLocks noChangeArrowheads="1"/>
          </p:cNvSpPr>
          <p:nvPr/>
        </p:nvSpPr>
        <p:spPr bwMode="auto">
          <a:xfrm>
            <a:off x="5359400" y="3789363"/>
            <a:ext cx="2971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b="1">
                <a:latin typeface="Arial" charset="0"/>
                <a:cs typeface="Arial" charset="0"/>
              </a:rPr>
              <a:t>SOCIAL MEDIA</a:t>
            </a:r>
            <a:endParaRPr lang="zh-CN" altLang="en-US" b="1">
              <a:latin typeface="Arial" charset="0"/>
              <a:cs typeface="Arial" charset="0"/>
            </a:endParaRPr>
          </a:p>
        </p:txBody>
      </p:sp>
      <p:sp>
        <p:nvSpPr>
          <p:cNvPr id="18456" name="文本框 2"/>
          <p:cNvSpPr txBox="1">
            <a:spLocks noChangeArrowheads="1"/>
          </p:cNvSpPr>
          <p:nvPr/>
        </p:nvSpPr>
        <p:spPr bwMode="auto">
          <a:xfrm>
            <a:off x="6273800" y="2438400"/>
            <a:ext cx="106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b="1">
                <a:latin typeface="Arial" charset="0"/>
                <a:cs typeface="Arial" charset="0"/>
              </a:rPr>
              <a:t>WIKI</a:t>
            </a:r>
            <a:endParaRPr lang="zh-CN" altLang="en-US" b="1">
              <a:latin typeface="Arial" charset="0"/>
              <a:cs typeface="Arial" charset="0"/>
            </a:endParaRPr>
          </a:p>
        </p:txBody>
      </p:sp>
      <p:pic>
        <p:nvPicPr>
          <p:cNvPr id="4" name="Picture 3" descr="robo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BIYLOGO minicopy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8460" name="图片 23" descr="strateg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6200"/>
            <a:ext cx="1566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图片 2" descr="co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-76200"/>
            <a:ext cx="9810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8" name="图片 7" descr="World_map_blank_without_bord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209800"/>
            <a:ext cx="107823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YLOGO minicopy.png">
            <a:hlinkClick r:id="rId4" action="ppaction://hlinksldjump" tooltip="BACK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8" descr="C:\Users\John\Desktop\biy-site-staging-090909\dev\images\team-aditi-dugar-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4267200"/>
            <a:ext cx="1270000" cy="127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C:\Users\John\Desktop\biy-site-staging-090909\dev\images\team-jacob-bredthauer2-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3048000"/>
            <a:ext cx="1270000" cy="127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C:\Users\John\Desktop\biy-site-staging-090909\dev\images\team-liu-hu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00" y="2743200"/>
            <a:ext cx="1270000" cy="127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C:\Users\John\Desktop\biy-site-staging-090909\dev\images\team-jami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800" y="4267200"/>
            <a:ext cx="1270000" cy="127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C:\Users\John\Desktop\biy-site-staging-090909\biy-webcast\images\team-lindle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00" y="3124200"/>
            <a:ext cx="1270000" cy="127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C:\Users\John\Desktop\biy-site-staging-090909\biy-webcast\images\team-nasee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1905000"/>
            <a:ext cx="1244600" cy="124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0" descr="C:\Users\John\Documents\biy-graphics\biy-bus-dev-images\logos\logo-cornell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7010400"/>
            <a:ext cx="1914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51" descr="C:\Users\John\Documents\biy-graphics\biy-bus-dev-images\logos\logo-mit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7620000"/>
            <a:ext cx="16938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52" descr="C:\Users\John\Documents\biy-graphics\biy-bus-dev-images\logos\logo-harvard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7010400"/>
            <a:ext cx="16652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53" descr="C:\Users\John\Documents\biy-graphics\biy-bus-dev-images\logos\logo-massar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7620000"/>
            <a:ext cx="2068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9471" name="图片 20" descr="strategy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6200"/>
            <a:ext cx="1566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1" descr="teacher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-152400"/>
            <a:ext cx="132238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BIYLOGO mini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3" name="矩形 37"/>
          <p:cNvSpPr>
            <a:spLocks noChangeArrowheads="1"/>
          </p:cNvSpPr>
          <p:nvPr/>
        </p:nvSpPr>
        <p:spPr bwMode="auto">
          <a:xfrm>
            <a:off x="7416800" y="685800"/>
            <a:ext cx="152400" cy="3048000"/>
          </a:xfrm>
          <a:prstGeom prst="rect">
            <a:avLst/>
          </a:prstGeom>
          <a:solidFill>
            <a:srgbClr val="E59922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866" y="4563509"/>
            <a:ext cx="4367534" cy="4047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biy-kids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762000"/>
            <a:ext cx="4507489" cy="3666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6" name="椭圆 35"/>
          <p:cNvSpPr>
            <a:spLocks noChangeArrowheads="1"/>
          </p:cNvSpPr>
          <p:nvPr/>
        </p:nvSpPr>
        <p:spPr bwMode="auto">
          <a:xfrm>
            <a:off x="6426200" y="3259138"/>
            <a:ext cx="1998663" cy="1998662"/>
          </a:xfrm>
          <a:prstGeom prst="ellipse">
            <a:avLst/>
          </a:prstGeom>
          <a:solidFill>
            <a:srgbClr val="E599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228600" hangingPunct="0"/>
            <a:endParaRPr kumimoji="0" lang="zh-CN" altLang="en-US" sz="2800">
              <a:latin typeface="Airal" charset="0"/>
              <a:ea typeface="Airal" charset="0"/>
              <a:cs typeface="Airal" charset="0"/>
            </a:endParaRPr>
          </a:p>
        </p:txBody>
      </p:sp>
      <p:sp>
        <p:nvSpPr>
          <p:cNvPr id="20487" name="文本框 36"/>
          <p:cNvSpPr txBox="1">
            <a:spLocks noChangeArrowheads="1"/>
          </p:cNvSpPr>
          <p:nvPr/>
        </p:nvSpPr>
        <p:spPr bwMode="auto">
          <a:xfrm>
            <a:off x="6502400" y="3941763"/>
            <a:ext cx="1905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b="1">
                <a:latin typeface="Arial" charset="0"/>
                <a:cs typeface="Arial" charset="0"/>
              </a:rPr>
              <a:t>Universal</a:t>
            </a:r>
            <a:endParaRPr lang="zh-CN" altLang="en-US" b="1">
              <a:latin typeface="Arial" charset="0"/>
              <a:cs typeface="Arial" charset="0"/>
            </a:endParaRPr>
          </a:p>
        </p:txBody>
      </p:sp>
      <p:sp>
        <p:nvSpPr>
          <p:cNvPr id="13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20489" name="图片 14" descr="strateg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6200"/>
            <a:ext cx="1566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1" descr="kid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-79375"/>
            <a:ext cx="13223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3"/>
          <p:cNvSpPr>
            <a:spLocks noChangeArrowheads="1"/>
          </p:cNvSpPr>
          <p:nvPr/>
        </p:nvSpPr>
        <p:spPr bwMode="auto">
          <a:xfrm>
            <a:off x="3149600" y="5486400"/>
            <a:ext cx="8077200" cy="228600"/>
          </a:xfrm>
          <a:prstGeom prst="rect">
            <a:avLst/>
          </a:prstGeom>
          <a:solidFill>
            <a:srgbClr val="5CAB1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228600" algn="ctr" hangingPunct="0"/>
            <a:endParaRPr kumimoji="0" lang="zh-CN" alt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5054600"/>
            <a:ext cx="5334000" cy="35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ebcast-060829-door-greeter-ro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00" y="533401"/>
            <a:ext cx="3690471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椭圆 6"/>
          <p:cNvSpPr>
            <a:spLocks noChangeArrowheads="1"/>
          </p:cNvSpPr>
          <p:nvPr/>
        </p:nvSpPr>
        <p:spPr bwMode="auto">
          <a:xfrm>
            <a:off x="5740400" y="3962400"/>
            <a:ext cx="2667000" cy="2667000"/>
          </a:xfrm>
          <a:prstGeom prst="ellipse">
            <a:avLst/>
          </a:prstGeom>
          <a:solidFill>
            <a:srgbClr val="5CAB1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228600" hangingPunct="0"/>
            <a:endParaRPr kumimoji="0" lang="zh-CN" altLang="en-US" sz="2800">
              <a:latin typeface="Airal" charset="0"/>
              <a:ea typeface="Airal" charset="0"/>
              <a:cs typeface="Airal" charset="0"/>
            </a:endParaRPr>
          </a:p>
        </p:txBody>
      </p:sp>
      <p:sp>
        <p:nvSpPr>
          <p:cNvPr id="21509" name="文本框 7"/>
          <p:cNvSpPr txBox="1">
            <a:spLocks noChangeArrowheads="1"/>
          </p:cNvSpPr>
          <p:nvPr/>
        </p:nvSpPr>
        <p:spPr bwMode="auto">
          <a:xfrm>
            <a:off x="5740400" y="4876800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sz="4000" b="1">
                <a:latin typeface="Arial" charset="0"/>
                <a:cs typeface="Arial" charset="0"/>
              </a:rPr>
              <a:t>eLearning</a:t>
            </a:r>
            <a:endParaRPr lang="zh-CN" altLang="en-US" sz="4000" b="1">
              <a:latin typeface="Arial" charset="0"/>
              <a:cs typeface="Arial" charset="0"/>
            </a:endParaRPr>
          </a:p>
        </p:txBody>
      </p:sp>
      <p:pic>
        <p:nvPicPr>
          <p:cNvPr id="9" name="Picture 3" descr="robo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 descr="BIYLOGO minicopy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50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21513" name="图片 14" descr="strateg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6200"/>
            <a:ext cx="1566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1" descr="webcas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-79375"/>
            <a:ext cx="132238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6" name="Picture 2" descr="IMG_5108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213" y="4622800"/>
            <a:ext cx="5656262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88430">
            <a:off x="4561681" y="1473994"/>
            <a:ext cx="31781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AutoShape 4"/>
          <p:cNvSpPr>
            <a:spLocks/>
          </p:cNvSpPr>
          <p:nvPr/>
        </p:nvSpPr>
        <p:spPr bwMode="auto">
          <a:xfrm rot="20811958">
            <a:off x="5715000" y="3106738"/>
            <a:ext cx="3052763" cy="1193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70000"/>
              </a:lnSpc>
              <a:defRPr/>
            </a:pPr>
            <a:r>
              <a:rPr kumimoji="0" lang="en-US" altLang="zh-CN" sz="7000" b="1" dirty="0">
                <a:solidFill>
                  <a:srgbClr val="A5322E"/>
                </a:solidFill>
                <a:latin typeface="Impact" charset="0"/>
                <a:cs typeface="Impact" charset="0"/>
                <a:sym typeface="Impact" charset="0"/>
              </a:rPr>
              <a:t>RESULTS</a:t>
            </a:r>
            <a:endParaRPr kumimoji="0" lang="en-US" altLang="zh-C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logan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819400"/>
            <a:ext cx="57785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形标注 8"/>
          <p:cNvSpPr/>
          <p:nvPr/>
        </p:nvSpPr>
        <p:spPr bwMode="auto">
          <a:xfrm rot="780125" flipH="1">
            <a:off x="6826250" y="496888"/>
            <a:ext cx="5272088" cy="2798762"/>
          </a:xfrm>
          <a:prstGeom prst="wedgeEllipseCallou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569200" y="685800"/>
            <a:ext cx="3733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 hangingPunct="0"/>
            <a:r>
              <a:rPr kumimoji="0" lang="en-US" altLang="zh-CN" sz="4400">
                <a:solidFill>
                  <a:srgbClr val="FFFBF4"/>
                </a:solidFill>
                <a:latin typeface="Arial" charset="0"/>
                <a:cs typeface="Arial" charset="0"/>
              </a:rPr>
              <a:t>Let’s teach kids to share the universe</a:t>
            </a:r>
            <a:r>
              <a:rPr kumimoji="0" lang="en-US" altLang="zh-CN" sz="4000">
                <a:solidFill>
                  <a:srgbClr val="FFFBF4"/>
                </a:solidFill>
                <a:latin typeface="Arial" charset="0"/>
                <a:cs typeface="Arial" charset="0"/>
              </a:rPr>
              <a:t>!</a:t>
            </a:r>
            <a:endParaRPr lang="zh-CN" altLang="en-US" sz="4000">
              <a:solidFill>
                <a:srgbClr val="FFFBF4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图片 2" descr="slogan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10000"/>
            <a:ext cx="49260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/>
          <p:cNvSpPr/>
          <p:nvPr/>
        </p:nvSpPr>
        <p:spPr bwMode="auto">
          <a:xfrm>
            <a:off x="1168400" y="457200"/>
            <a:ext cx="5562600" cy="3581400"/>
          </a:xfrm>
          <a:prstGeom prst="wedgeEllipseCallou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25600" y="1066800"/>
            <a:ext cx="4876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pPr algn="ctr" hangingPunct="0"/>
            <a:r>
              <a:rPr kumimoji="0" lang="en-US" altLang="zh-CN" sz="4400">
                <a:solidFill>
                  <a:srgbClr val="FFFBF4"/>
                </a:solidFill>
                <a:latin typeface="Arial" charset="0"/>
                <a:cs typeface="Arial" charset="0"/>
              </a:rPr>
              <a:t>Let’s teach kids to use technology to make the world better!</a:t>
            </a:r>
            <a:endParaRPr lang="zh-CN" altLang="en-US" sz="4400">
              <a:solidFill>
                <a:srgbClr val="FFFBF4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5" descr="BIYLOGO mini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6813"/>
            <a:ext cx="3114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0" name="Picture 2" descr="ro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 descr="Screen Shot 2014-03-14 at 5.06.37 AM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7496">
            <a:off x="9488488" y="4606925"/>
            <a:ext cx="30353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2" name="Picture 4" descr="Screen Shot 2014-03-14 at 5.06.37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4216">
            <a:off x="1619250" y="4268788"/>
            <a:ext cx="23241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Picture 5" descr="Screen Shot 2014-03-14 at 5.06.43 AM cop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89540">
            <a:off x="8121650" y="1609725"/>
            <a:ext cx="37211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4" name="Picture 6" descr="Screen Shot 2014-03-14 atd 5.06.43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788" y="1203325"/>
            <a:ext cx="4483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5" name="Picture 7" descr="Screen Shot 2014-03-s14 at 5.06.43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91666">
            <a:off x="2752725" y="1565275"/>
            <a:ext cx="2679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6" name="AutoShape 8" descr="tile_corrugate_gray_1.png"/>
          <p:cNvSpPr>
            <a:spLocks/>
          </p:cNvSpPr>
          <p:nvPr/>
        </p:nvSpPr>
        <p:spPr bwMode="auto">
          <a:xfrm>
            <a:off x="5254625" y="4697413"/>
            <a:ext cx="2763838" cy="27527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>
            <a:off x="5556250" y="5181600"/>
            <a:ext cx="2162175" cy="1606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r>
              <a:rPr kumimoji="0" lang="en-US" altLang="zh-CN" sz="8800" b="1" dirty="0">
                <a:solidFill>
                  <a:srgbClr val="FFFFFF"/>
                </a:solidFill>
                <a:latin typeface="Arial"/>
                <a:cs typeface="Arial"/>
              </a:rPr>
              <a:t>Fun</a:t>
            </a:r>
            <a:endParaRPr kumimoji="0" lang="en-US" altLang="zh-CN" sz="2400" dirty="0">
              <a:latin typeface="Arial"/>
              <a:cs typeface="Arial"/>
            </a:endParaRPr>
          </a:p>
        </p:txBody>
      </p:sp>
      <p:sp>
        <p:nvSpPr>
          <p:cNvPr id="17418" name="AutoShape 10" descr="tile_corrugate_gray_1.png"/>
          <p:cNvSpPr>
            <a:spLocks/>
          </p:cNvSpPr>
          <p:nvPr/>
        </p:nvSpPr>
        <p:spPr bwMode="auto">
          <a:xfrm>
            <a:off x="1020763" y="0"/>
            <a:ext cx="1114425" cy="2614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0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23563" name="图片 1" descr="resul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22250"/>
            <a:ext cx="15668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4" name="Picture 2" descr="ro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5" name="Picture 3" descr="IMG_123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8438" y="2590800"/>
            <a:ext cx="8716962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AutoShape 4"/>
          <p:cNvSpPr>
            <a:spLocks/>
          </p:cNvSpPr>
          <p:nvPr/>
        </p:nvSpPr>
        <p:spPr bwMode="auto">
          <a:xfrm>
            <a:off x="4064000" y="858838"/>
            <a:ext cx="3124200" cy="310356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4C6372">
                  <a:alpha val="89999"/>
                </a:srgbClr>
              </a:gs>
              <a:gs pos="100000">
                <a:srgbClr val="2E363D">
                  <a:alpha val="75000"/>
                </a:srgbClr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7" name="AutoShape 5"/>
          <p:cNvSpPr>
            <a:spLocks/>
          </p:cNvSpPr>
          <p:nvPr/>
        </p:nvSpPr>
        <p:spPr bwMode="auto">
          <a:xfrm>
            <a:off x="4292600" y="1671638"/>
            <a:ext cx="2690813" cy="160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r>
              <a:rPr kumimoji="0" lang="en-US" altLang="zh-CN" sz="5000" b="1" dirty="0">
                <a:solidFill>
                  <a:srgbClr val="FFFFFF"/>
                </a:solidFill>
                <a:latin typeface="Arial"/>
                <a:cs typeface="Arial"/>
              </a:rPr>
              <a:t>Valuable</a:t>
            </a:r>
          </a:p>
          <a:p>
            <a:pPr algn="ctr" defTabSz="584200" hangingPunct="0">
              <a:defRPr/>
            </a:pPr>
            <a:r>
              <a:rPr kumimoji="0" lang="en-US" altLang="zh-CN" sz="5000" b="1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kumimoji="0" lang="en-US" altLang="zh-CN" dirty="0">
              <a:latin typeface="Arial"/>
              <a:cs typeface="Arial"/>
            </a:endParaRPr>
          </a:p>
        </p:txBody>
      </p:sp>
      <p:sp>
        <p:nvSpPr>
          <p:cNvPr id="11" name="AutoShape 10" descr="tile_corrugate_gray_1.png"/>
          <p:cNvSpPr>
            <a:spLocks/>
          </p:cNvSpPr>
          <p:nvPr/>
        </p:nvSpPr>
        <p:spPr bwMode="auto">
          <a:xfrm>
            <a:off x="1020763" y="0"/>
            <a:ext cx="1114425" cy="2614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24583" name="图片 11" descr="resul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22250"/>
            <a:ext cx="15668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2" name="Picture 2" descr="ro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3" name="Picture 3" descr="IMG_12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850" y="3244850"/>
            <a:ext cx="908050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5" name="AutoShape 5" descr="tile_corrugate_gray_1.png"/>
          <p:cNvSpPr>
            <a:spLocks/>
          </p:cNvSpPr>
          <p:nvPr/>
        </p:nvSpPr>
        <p:spPr bwMode="auto">
          <a:xfrm>
            <a:off x="4368800" y="533400"/>
            <a:ext cx="2984500" cy="29416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486" name="AutoShape 6"/>
          <p:cNvSpPr>
            <a:spLocks/>
          </p:cNvSpPr>
          <p:nvPr/>
        </p:nvSpPr>
        <p:spPr bwMode="auto">
          <a:xfrm>
            <a:off x="4457700" y="1419225"/>
            <a:ext cx="2895600" cy="996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defTabSz="584200" hangingPunct="0">
              <a:defRPr/>
            </a:pPr>
            <a:r>
              <a:rPr kumimoji="0" lang="en-US" altLang="zh-CN" sz="6000" b="1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endParaRPr kumimoji="0" lang="en-US" altLang="zh-CN" dirty="0">
              <a:latin typeface="Arial"/>
              <a:cs typeface="Arial"/>
            </a:endParaRP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2286000"/>
            <a:ext cx="4344297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tile_corrugate_gray_1.png"/>
          <p:cNvSpPr>
            <a:spLocks/>
          </p:cNvSpPr>
          <p:nvPr/>
        </p:nvSpPr>
        <p:spPr bwMode="auto">
          <a:xfrm>
            <a:off x="1020763" y="0"/>
            <a:ext cx="1114425" cy="2614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25608" name="图片 11" descr="resul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22250"/>
            <a:ext cx="15668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4" name="Picture 2" descr="IMG_5108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213" y="4622800"/>
            <a:ext cx="5656262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82107">
            <a:off x="7258051" y="6357937"/>
            <a:ext cx="64452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6" name="AutoShape 4"/>
          <p:cNvSpPr>
            <a:spLocks/>
          </p:cNvSpPr>
          <p:nvPr/>
        </p:nvSpPr>
        <p:spPr bwMode="auto">
          <a:xfrm rot="20811958">
            <a:off x="5167313" y="3494088"/>
            <a:ext cx="3144837" cy="1193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70000"/>
              </a:lnSpc>
              <a:defRPr/>
            </a:pPr>
            <a:r>
              <a:rPr kumimoji="0" lang="en-US" altLang="zh-CN" sz="7000" b="1" dirty="0">
                <a:solidFill>
                  <a:srgbClr val="A5322E"/>
                </a:solidFill>
                <a:latin typeface="Impact" charset="0"/>
                <a:cs typeface="Impact" charset="0"/>
                <a:sym typeface="Impact" charset="0"/>
              </a:rPr>
              <a:t>CALL TO ACTION</a:t>
            </a:r>
            <a:endParaRPr kumimoji="0"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1320800" y="533400"/>
            <a:ext cx="65024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arenR"/>
            </a:pPr>
            <a:r>
              <a:rPr lang="en-US" dirty="0"/>
              <a:t>Join our team</a:t>
            </a:r>
          </a:p>
          <a:p>
            <a:pPr marL="514350" indent="-514350">
              <a:buAutoNum type="arabicParenR"/>
            </a:pPr>
            <a:r>
              <a:rPr lang="en-US" dirty="0"/>
              <a:t>Help us bring BIY to your community</a:t>
            </a:r>
          </a:p>
          <a:p>
            <a:pPr marL="514350" indent="-514350">
              <a:buAutoNum type="arabicParenR"/>
            </a:pPr>
            <a:r>
              <a:rPr lang="en-US" dirty="0"/>
              <a:t>Become a BIY member</a:t>
            </a:r>
          </a:p>
          <a:p>
            <a:pPr marL="514350" indent="-514350">
              <a:buAutoNum type="arabicParenR"/>
            </a:pPr>
            <a:r>
              <a:rPr lang="en-US" dirty="0"/>
              <a:t>Become a BIY intern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58275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3" name="Picture 5" descr="BIYLOGO mini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1338" y="8788400"/>
            <a:ext cx="31162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4" name="Picture 6" descr="kids-around-world-graphic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600" y="990600"/>
            <a:ext cx="7767638" cy="776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89" name="AutoShape 1" descr="tile_corrugate_gray_1.png"/>
          <p:cNvSpPr>
            <a:spLocks/>
          </p:cNvSpPr>
          <p:nvPr/>
        </p:nvSpPr>
        <p:spPr bwMode="auto">
          <a:xfrm>
            <a:off x="5319713" y="3473450"/>
            <a:ext cx="2557462" cy="26431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CAB1B">
              <a:alpha val="75000"/>
            </a:srgb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algn="ctr" hangingPunct="0">
              <a:defRPr/>
            </a:pPr>
            <a:endParaRPr kumimoji="0" lang="zh-CN" altLang="en-US" sz="32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0" name="Picture 5" descr="BIYLOGO mini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075" y="4575175"/>
            <a:ext cx="2141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AutoShape 8" descr="tile_corrugate_gray_1.png"/>
          <p:cNvSpPr>
            <a:spLocks/>
          </p:cNvSpPr>
          <p:nvPr/>
        </p:nvSpPr>
        <p:spPr bwMode="auto">
          <a:xfrm>
            <a:off x="1020763" y="0"/>
            <a:ext cx="1114425" cy="396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435600" y="4551363"/>
            <a:ext cx="2438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rgbClr val="363929"/>
                </a:solidFill>
                <a:latin typeface="Optima" charset="0"/>
                <a:ea typeface="宋体" charset="0"/>
                <a:cs typeface="Optima" charset="0"/>
                <a:sym typeface="Optima" charset="0"/>
              </a:defRPr>
            </a:lvl1pPr>
            <a:lvl2pPr marL="742950" indent="-28575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2pPr>
            <a:lvl3pPr marL="11430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3pPr>
            <a:lvl4pPr marL="16002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4pPr>
            <a:lvl5pPr marL="2057400" indent="-228600"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363929"/>
                </a:solidFill>
                <a:latin typeface="Optima" charset="0"/>
                <a:ea typeface="Optima" charset="0"/>
                <a:cs typeface="Optima" charset="0"/>
                <a:sym typeface="Optima" charset="0"/>
              </a:defRPr>
            </a:lvl9pPr>
          </a:lstStyle>
          <a:p>
            <a:r>
              <a:rPr lang="en-US" altLang="zh-CN" b="1">
                <a:solidFill>
                  <a:srgbClr val="FDFFEA"/>
                </a:solidFill>
              </a:rPr>
              <a:t>LET’S SHARE</a:t>
            </a:r>
            <a:endParaRPr lang="zh-CN" altLang="en-US" b="1">
              <a:solidFill>
                <a:srgbClr val="FDFFEA"/>
              </a:solidFill>
            </a:endParaRPr>
          </a:p>
        </p:txBody>
      </p:sp>
      <p:pic>
        <p:nvPicPr>
          <p:cNvPr id="27656" name="图片 2" descr="than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74625"/>
            <a:ext cx="156686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4876800"/>
            <a:ext cx="47752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偏差 5"/>
          <p:cNvSpPr/>
          <p:nvPr/>
        </p:nvSpPr>
        <p:spPr bwMode="auto">
          <a:xfrm>
            <a:off x="6045200" y="3429000"/>
            <a:ext cx="1600200" cy="1600200"/>
          </a:xfrm>
          <a:prstGeom prst="mathPlus">
            <a:avLst/>
          </a:prstGeom>
          <a:solidFill>
            <a:srgbClr val="A6DCDE"/>
          </a:solidFill>
          <a:ln w="57150" cmpd="sng">
            <a:solidFill>
              <a:srgbClr val="FFF8F3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50800" tIns="50800" rIns="50800" bIns="50800" anchor="ctr"/>
          <a:lstStyle/>
          <a:p>
            <a:pPr marL="228600" algn="ctr" hangingPunct="0">
              <a:defRPr/>
            </a:pPr>
            <a:endParaRPr kumimoji="0" lang="zh-CN" altLang="en-US">
              <a:solidFill>
                <a:schemeClr val="bg1"/>
              </a:solidFill>
              <a:latin typeface="Optima" charset="0"/>
              <a:ea typeface="宋体" charset="0"/>
              <a:cs typeface="Optima" charset="0"/>
            </a:endParaRPr>
          </a:p>
        </p:txBody>
      </p:sp>
      <p:pic>
        <p:nvPicPr>
          <p:cNvPr id="5" name="图片 4" descr="t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219200"/>
            <a:ext cx="9096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cu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858000"/>
            <a:ext cx="8399463" cy="1086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ub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9144000"/>
            <a:ext cx="8382000" cy="79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futu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276600"/>
            <a:ext cx="8183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IYLOGO minicopy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6813"/>
            <a:ext cx="3114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64583E-6 L 0.01355 -3.64583E-6 C 0.01953 -3.64583E-6 0.02722 0.13005 0.02722 0.23812 L 0.02722 0.48194 " pathEditMode="relative" rAng="0" ptsTypes="FfFF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" y="240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469E-6 -3.75E-6 L -0.00501 -3.75E-6 C -0.00733 -3.75E-6 -0.00989 0.24626 -0.00989 0.44662 L -0.00989 0.89437 " pathEditMode="relative" rAng="0" ptsTypes="FfFF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447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2 -3.90625E-6 L -0.00062 -0.8461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31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34375E-6 L -4.375E-6 -0.8422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84229 L 0.17579 -0.975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664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1 -0.84619 L -0.2174 -0.6977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0" y="7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IMG_5108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213" y="5022850"/>
            <a:ext cx="528637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16047">
            <a:off x="561975" y="1619250"/>
            <a:ext cx="54816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AutoShape 4"/>
          <p:cNvSpPr>
            <a:spLocks/>
          </p:cNvSpPr>
          <p:nvPr/>
        </p:nvSpPr>
        <p:spPr bwMode="auto">
          <a:xfrm rot="20811958">
            <a:off x="5688013" y="2559050"/>
            <a:ext cx="3762375" cy="1958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hangingPunct="0">
              <a:lnSpc>
                <a:spcPct val="70000"/>
              </a:lnSpc>
              <a:defRPr/>
            </a:pPr>
            <a:r>
              <a:rPr kumimoji="0" lang="en-US" altLang="zh-CN" sz="7000" b="1" dirty="0">
                <a:solidFill>
                  <a:srgbClr val="A5322E"/>
                </a:solidFill>
                <a:latin typeface="Impact" charset="0"/>
                <a:cs typeface="Impact" charset="0"/>
                <a:sym typeface="Impact" charset="0"/>
              </a:rPr>
              <a:t> PROBLEM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728788" y="4267200"/>
            <a:ext cx="9574212" cy="2589213"/>
          </a:xfrm>
        </p:spPr>
        <p:txBody>
          <a:bodyPr/>
          <a:lstStyle/>
          <a:p>
            <a:pPr>
              <a:defRPr/>
            </a:pPr>
            <a:r>
              <a:rPr kumimoji="0" lang="en-US" altLang="zh-CN" sz="11500" b="1" dirty="0" smtClean="0">
                <a:effectLst/>
                <a:latin typeface="Arial"/>
                <a:cs typeface="Arial"/>
              </a:rPr>
              <a:t>FUN</a:t>
            </a:r>
            <a:endParaRPr kumimoji="0" lang="zh-CN" altLang="en-US" sz="8800" b="1" dirty="0">
              <a:effectLst/>
              <a:latin typeface="Arial"/>
              <a:cs typeface="Arial"/>
            </a:endParaRPr>
          </a:p>
        </p:txBody>
      </p:sp>
      <p:pic>
        <p:nvPicPr>
          <p:cNvPr id="2" name="图片 1" descr="STOPSING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879725"/>
            <a:ext cx="5121275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o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BIYLOGO mini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AutoShape 1" descr="tile_corrugate_gray_1.png"/>
          <p:cNvSpPr>
            <a:spLocks/>
          </p:cNvSpPr>
          <p:nvPr/>
        </p:nvSpPr>
        <p:spPr bwMode="auto">
          <a:xfrm>
            <a:off x="1003300" y="0"/>
            <a:ext cx="1114425" cy="3354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8198" name="图片 2" descr="proble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122238"/>
            <a:ext cx="15668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3683000" y="4876800"/>
            <a:ext cx="5715000" cy="168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kumimoji="0" lang="en-US" altLang="zh-CN" sz="8000" b="1">
                <a:latin typeface="Arial" charset="0"/>
                <a:ea typeface="宋体" charset="0"/>
                <a:cs typeface="Arial" charset="0"/>
              </a:rPr>
              <a:t> SKILLS</a:t>
            </a:r>
            <a:endParaRPr lang="zh-CN" altLang="en-US" sz="8000" b="1"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4" name="图片 3" descr="STOPSING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36863"/>
            <a:ext cx="533241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ro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 descr="BIYLOGO mini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AutoShape 1" descr="tile_corrugate_gray_1.png"/>
          <p:cNvSpPr>
            <a:spLocks/>
          </p:cNvSpPr>
          <p:nvPr/>
        </p:nvSpPr>
        <p:spPr bwMode="auto">
          <a:xfrm>
            <a:off x="1003300" y="0"/>
            <a:ext cx="1114425" cy="3354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9222" name="图片 11" descr="proble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122238"/>
            <a:ext cx="15668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3683000" y="4876800"/>
            <a:ext cx="5715000" cy="168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kumimoji="0" lang="en-US" altLang="zh-CN" sz="8000" b="1">
                <a:latin typeface="Arial" charset="0"/>
                <a:ea typeface="宋体" charset="0"/>
                <a:cs typeface="Arial" charset="0"/>
              </a:rPr>
              <a:t> SHARE</a:t>
            </a:r>
            <a:endParaRPr lang="zh-CN" altLang="en-US" sz="8000" b="1"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5" name="图片 4" descr="STOPSING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2963863"/>
            <a:ext cx="533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ro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4" descr="BIYLOGO mini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AutoShape 1" descr="tile_corrugate_gray_1.png"/>
          <p:cNvSpPr>
            <a:spLocks/>
          </p:cNvSpPr>
          <p:nvPr/>
        </p:nvSpPr>
        <p:spPr bwMode="auto">
          <a:xfrm>
            <a:off x="1003300" y="0"/>
            <a:ext cx="1114425" cy="3354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0246" name="图片 10" descr="proble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122238"/>
            <a:ext cx="15668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3683000" y="4876800"/>
            <a:ext cx="5715000" cy="168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kumimoji="0" lang="en-US" altLang="zh-CN" sz="6000" b="1">
                <a:latin typeface="Arial" charset="0"/>
                <a:ea typeface="宋体" charset="0"/>
                <a:cs typeface="Arial" charset="0"/>
              </a:rPr>
              <a:t> EXPENSIVE</a:t>
            </a:r>
            <a:endParaRPr lang="zh-CN" altLang="en-US" sz="6000" b="1"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5" name="Picture 3" descr="ro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075738" y="130175"/>
            <a:ext cx="345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 descr="BIYLOGO mini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图片 2" descr="yess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683000"/>
            <a:ext cx="4824413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" descr="tile_corrugate_gray_1.png"/>
          <p:cNvSpPr>
            <a:spLocks/>
          </p:cNvSpPr>
          <p:nvPr/>
        </p:nvSpPr>
        <p:spPr bwMode="auto">
          <a:xfrm>
            <a:off x="1003300" y="0"/>
            <a:ext cx="1114425" cy="3354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hangingPunct="0">
              <a:defRPr/>
            </a:pPr>
            <a:r>
              <a:rPr kumimoji="0" lang="en-US" altLang="zh-CN"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</a:t>
            </a:r>
            <a:endParaRPr kumimoji="0" lang="en-US" altLang="zh-CN"/>
          </a:p>
        </p:txBody>
      </p:sp>
      <p:pic>
        <p:nvPicPr>
          <p:cNvPr id="11270" name="图片 9" descr="proble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122238"/>
            <a:ext cx="15668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BIYLOGO mini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8788400"/>
            <a:ext cx="31146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4" name="Picture 2" descr="IMG_5108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213" y="4953000"/>
            <a:ext cx="52006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47836">
            <a:off x="8338344" y="1305718"/>
            <a:ext cx="34305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/>
          </p:cNvSpPr>
          <p:nvPr/>
        </p:nvSpPr>
        <p:spPr bwMode="auto">
          <a:xfrm rot="20811958">
            <a:off x="2444750" y="3767138"/>
            <a:ext cx="6773863" cy="1193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 hangingPunct="0">
              <a:lnSpc>
                <a:spcPct val="70000"/>
              </a:lnSpc>
              <a:defRPr/>
            </a:pPr>
            <a:r>
              <a:rPr kumimoji="0" lang="en-US" altLang="zh-CN" sz="7000" b="1" dirty="0">
                <a:solidFill>
                  <a:srgbClr val="A5322E"/>
                </a:solidFill>
                <a:latin typeface="Impact" charset="0"/>
                <a:cs typeface="Impact" charset="0"/>
                <a:sym typeface="Impact" charset="0"/>
              </a:rPr>
              <a:t>MISSION</a:t>
            </a:r>
            <a:endParaRPr kumimoji="0" lang="en-US" altLang="zh-C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">
  <a:themeElements>
    <a:clrScheme name="">
      <a:dk1>
        <a:srgbClr val="E0E0E0"/>
      </a:dk1>
      <a:lt1>
        <a:srgbClr val="363929"/>
      </a:lt1>
      <a:dk2>
        <a:srgbClr val="181039"/>
      </a:dk2>
      <a:lt2>
        <a:srgbClr val="5C5C5C"/>
      </a:lt2>
      <a:accent1>
        <a:srgbClr val="768893"/>
      </a:accent1>
      <a:accent2>
        <a:srgbClr val="81914E"/>
      </a:accent2>
      <a:accent3>
        <a:srgbClr val="ABAAAE"/>
      </a:accent3>
      <a:accent4>
        <a:srgbClr val="2D2F21"/>
      </a:accent4>
      <a:accent5>
        <a:srgbClr val="BDC3C8"/>
      </a:accent5>
      <a:accent6>
        <a:srgbClr val="748346"/>
      </a:accent6>
      <a:hlink>
        <a:srgbClr val="0000FF"/>
      </a:hlink>
      <a:folHlink>
        <a:srgbClr val="FF00FF"/>
      </a:folHlink>
    </a:clrScheme>
    <a:fontScheme name="Office 主题">
      <a:majorFont>
        <a:latin typeface="Optima"/>
        <a:ea typeface="宋体"/>
        <a:cs typeface="Optima"/>
      </a:majorFont>
      <a:minorFont>
        <a:latin typeface="Optima"/>
        <a:ea typeface="宋体"/>
        <a:cs typeface="Optima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E0E0E0"/>
      </a:dk1>
      <a:lt1>
        <a:srgbClr val="363929"/>
      </a:lt1>
      <a:dk2>
        <a:srgbClr val="181039"/>
      </a:dk2>
      <a:lt2>
        <a:srgbClr val="5C5C5C"/>
      </a:lt2>
      <a:accent1>
        <a:srgbClr val="768893"/>
      </a:accent1>
      <a:accent2>
        <a:srgbClr val="81914E"/>
      </a:accent2>
      <a:accent3>
        <a:srgbClr val="ABAAAE"/>
      </a:accent3>
      <a:accent4>
        <a:srgbClr val="2D2F21"/>
      </a:accent4>
      <a:accent5>
        <a:srgbClr val="BDC3C8"/>
      </a:accent5>
      <a:accent6>
        <a:srgbClr val="748346"/>
      </a:accent6>
      <a:hlink>
        <a:srgbClr val="0000FF"/>
      </a:hlink>
      <a:folHlink>
        <a:srgbClr val="FF00FF"/>
      </a:folHlink>
    </a:clrScheme>
    <a:fontScheme name="Office 主题">
      <a:majorFont>
        <a:latin typeface="Optima"/>
        <a:ea typeface="宋体"/>
        <a:cs typeface="Optima"/>
      </a:majorFont>
      <a:minorFont>
        <a:latin typeface="Optima"/>
        <a:ea typeface="宋体"/>
        <a:cs typeface="Optima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FFFFFF"/>
      </a:accent3>
      <a:accent4>
        <a:srgbClr val="000000"/>
      </a:accent4>
      <a:accent5>
        <a:srgbClr val="BDC3C8"/>
      </a:accent5>
      <a:accent6>
        <a:srgbClr val="748346"/>
      </a:accent6>
      <a:hlink>
        <a:srgbClr val="0000FF"/>
      </a:hlink>
      <a:folHlink>
        <a:srgbClr val="FF00FF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115</Words>
  <Application>Microsoft Office PowerPoint</Application>
  <PresentationFormat>Custom</PresentationFormat>
  <Paragraphs>62</Paragraphs>
  <Slides>24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</dc:creator>
  <cp:lastModifiedBy>John Galinato</cp:lastModifiedBy>
  <cp:revision>92</cp:revision>
  <dcterms:modified xsi:type="dcterms:W3CDTF">2014-11-25T01:06:39Z</dcterms:modified>
</cp:coreProperties>
</file>