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9"/>
  </p:notesMasterIdLst>
  <p:handoutMasterIdLst>
    <p:handoutMasterId r:id="rId40"/>
  </p:handoutMasterIdLst>
  <p:sldIdLst>
    <p:sldId id="522" r:id="rId6"/>
    <p:sldId id="504" r:id="rId7"/>
    <p:sldId id="503" r:id="rId8"/>
    <p:sldId id="512" r:id="rId9"/>
    <p:sldId id="506" r:id="rId10"/>
    <p:sldId id="507" r:id="rId11"/>
    <p:sldId id="508" r:id="rId12"/>
    <p:sldId id="509" r:id="rId13"/>
    <p:sldId id="510" r:id="rId14"/>
    <p:sldId id="511" r:id="rId15"/>
    <p:sldId id="525" r:id="rId16"/>
    <p:sldId id="513" r:id="rId17"/>
    <p:sldId id="502" r:id="rId18"/>
    <p:sldId id="514" r:id="rId19"/>
    <p:sldId id="515" r:id="rId20"/>
    <p:sldId id="331" r:id="rId21"/>
    <p:sldId id="332" r:id="rId22"/>
    <p:sldId id="266" r:id="rId23"/>
    <p:sldId id="265" r:id="rId24"/>
    <p:sldId id="272" r:id="rId25"/>
    <p:sldId id="270" r:id="rId26"/>
    <p:sldId id="340" r:id="rId27"/>
    <p:sldId id="527" r:id="rId28"/>
    <p:sldId id="338" r:id="rId29"/>
    <p:sldId id="516" r:id="rId30"/>
    <p:sldId id="517" r:id="rId31"/>
    <p:sldId id="518" r:id="rId32"/>
    <p:sldId id="335" r:id="rId33"/>
    <p:sldId id="505" r:id="rId34"/>
    <p:sldId id="521" r:id="rId35"/>
    <p:sldId id="524" r:id="rId36"/>
    <p:sldId id="519" r:id="rId37"/>
    <p:sldId id="520" r:id="rId38"/>
  </p:sldIdLst>
  <p:sldSz cx="9144000" cy="5143500" type="screen16x9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99"/>
    <a:srgbClr val="00CC00"/>
    <a:srgbClr val="FF0000"/>
    <a:srgbClr val="FFCCFF"/>
    <a:srgbClr val="C0C0C0"/>
    <a:srgbClr val="B2B2B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86156" autoAdjust="0"/>
  </p:normalViewPr>
  <p:slideViewPr>
    <p:cSldViewPr>
      <p:cViewPr varScale="1">
        <p:scale>
          <a:sx n="127" d="100"/>
          <a:sy n="127" d="100"/>
        </p:scale>
        <p:origin x="114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45ED03-BB39-43EF-97B9-6406EDE67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1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704850"/>
            <a:ext cx="62547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D49F25-AABB-42D7-BD0D-2FD08231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audience interests / BIY differentiators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49F25-AABB-42D7-BD0D-2FD08231AE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50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Even food is recycled in Build-It-Yourself</a:t>
            </a:r>
            <a:r>
              <a:rPr lang="en-US" altLang="en-US" sz="1200" baseline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projects.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This is a turnip head from our ‘Ugly Veggies’ project.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Even food is recycled in Build-It-Yourself</a:t>
            </a:r>
            <a:r>
              <a:rPr lang="en-US" altLang="en-US" sz="1200" baseline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projects.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This is a turnip head from our ‘Ugly Veggies’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97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Experience the joy of building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3F4737-8B23-4CD7-9FED-AE6C6F871749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We invite you to join our team.  Send us an email or WhatsApp message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audience interests / BIY differentiators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49F25-AABB-42D7-BD0D-2FD08231AE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1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3F4737-8B23-4CD7-9FED-AE6C6F871749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/>
              <a:t>Welcome to the BIY Laboratory …</a:t>
            </a:r>
          </a:p>
          <a:p>
            <a:pPr eaLnBrk="1" hangingPunct="1"/>
            <a:r>
              <a:rPr lang="en-US" altLang="en-US" dirty="0"/>
              <a:t>Where Art and</a:t>
            </a:r>
            <a:r>
              <a:rPr lang="en-US" altLang="en-US" baseline="0" dirty="0"/>
              <a:t> Technology Rule.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14eedd0de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2414eedd0de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The BIY program coaches kids to think like artists and build like engineers.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Multi-discipline A-STEM.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4eedd0d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14eedd0d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We aim to enable kids from all over the world to experience the joy of building together.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356cc9490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356cc9490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How do we inspire and guide?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storylines</a:t>
            </a:r>
            <a:r>
              <a:rPr lang="en-US" baseline="0" dirty="0"/>
              <a:t> lead to projects that build confidence, exercise practical skills, and drive creativity.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356cc9490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356cc9490_0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How do we inspire and guide?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30 8-week projects.</a:t>
            </a:r>
            <a:r>
              <a:rPr lang="en-US" baseline="0" dirty="0"/>
              <a:t>  Each project starts with a problem / mission storyline around some social issue.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The storylines have a serious social message, but a playful, computer-game like cover.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Doom and Gloom Street Journal tells of greedy capitalists and lazy socialists wrecking</a:t>
            </a:r>
            <a:r>
              <a:rPr lang="en-US" baseline="0" dirty="0"/>
              <a:t> our economy.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Your mission is to build a robot that sets the economy straight and earns a fortune.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Build-It-Yourself </a:t>
            </a:r>
          </a:p>
          <a:p>
            <a:r>
              <a:rPr lang="en-US" dirty="0"/>
              <a:t>Creative STEAM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49F25-AABB-42D7-BD0D-2FD08231AE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38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7c77f3085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97c77f3085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How do we inspire and guide?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library</a:t>
            </a:r>
            <a:r>
              <a:rPr lang="en-US" baseline="0" dirty="0"/>
              <a:t> of Build-It-Blocks reinforces a key engineering concept: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Break a problem into simple parts.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Build-It-Blocks enables kids to build relatively complex, creative, unique solutions quickly.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7c77f308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7c77f308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How do we inspire and guide?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network of TAs are recruited from well-known</a:t>
            </a:r>
            <a:r>
              <a:rPr lang="en-US" baseline="0" dirty="0"/>
              <a:t> schools and trained to guide and inspire kids to follow the Build-It-Yourself artist – engineer way of thinking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7c77f308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7c77f308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How do we inspire and guide?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BIY has</a:t>
            </a:r>
            <a:r>
              <a:rPr lang="en-US" baseline="0" dirty="0"/>
              <a:t> a long record of attracting talented developers.</a:t>
            </a:r>
          </a:p>
        </p:txBody>
      </p:sp>
    </p:spTree>
    <p:extLst>
      <p:ext uri="{BB962C8B-B14F-4D97-AF65-F5344CB8AC3E}">
        <p14:creationId xmlns:p14="http://schemas.microsoft.com/office/powerpoint/2010/main" val="1074055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</a:t>
            </a:r>
            <a:r>
              <a:rPr lang="en-US" baseline="0" dirty="0"/>
              <a:t> invite you to join our unique online global laboratory.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7c77f308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7c77f308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Invention Universe is like LinkedIn for kids.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Over several years, BIY members will develop a portfolio of projects that demonstrate their passion for art and engineering.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portfolio could be useful in a college application.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8070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4eedd0d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14eedd0d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We are looking for kids who are on an ambitious art or engineering track.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18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4eedd0d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14eedd0d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s" dirty="0">
                <a:solidFill>
                  <a:schemeClr val="dk1"/>
                </a:solidFill>
              </a:rPr>
              <a:t>If we can make building playful and fun, then maybe we will spark a life-long joy of building and learning and working together.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put your kids in a position to be the leaders of a global community that will solve the world’s toughest problems.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4554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4eedd0d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14eedd0d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Watching kids build together, communicate freely, and be productive gives one confidence that the world will be in good hands when they take over.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9162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4eedd0d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14eedd0d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Parts, tools, and supplies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570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4eedd0d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14eedd0d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Parts, tools, and supplies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57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Problem:</a:t>
            </a: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next generation of leaders and builders must use complex technology in creative ways to solve some very nasty problems. </a:t>
            </a: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4eedd0d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14eedd0d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lang="e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9480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4eedd0d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14eedd0d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lang="e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4073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4eedd0d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14eedd0d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041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4eedd0d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414eedd0d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lang="e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159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Our Mission:</a:t>
            </a: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Inspire and guide kids to use technology constructively and creatively.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Thomas Edison said that to be a good inventor, you need a pile of junk.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We build robots from recycled materials.</a:t>
            </a: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MIT’s Scratch is our computer programming language.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At BIY, your project must work and they must look way cool.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1DA0-BDB2-4889-8FFE-2E74147FD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2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7F00-88EC-499C-93A4-48D0DC9A6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6F21-F0A4-49C1-A076-588D22231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76820164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947354451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3216598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76883" y="2772668"/>
            <a:ext cx="2160984" cy="150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45024" y="2772668"/>
            <a:ext cx="2160984" cy="150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462800388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78988093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3546534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53396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2061560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1CD7B-C3CD-4AE8-B0AF-FBC1C1436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20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zh-CN" altLang="en-US" noProof="0">
              <a:sym typeface="Optima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99984365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272971137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098727" y="1051471"/>
            <a:ext cx="1107281" cy="322138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776883" y="1051471"/>
            <a:ext cx="3214688" cy="322138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52409662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7D3E6-58C2-44B5-9D3D-920F9D9FA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0596-3256-467F-8A7A-81FEC78F7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A3403-63CE-4E1C-AD57-2F3C7AB03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3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31FA3-7605-43BC-A64D-AD42F03EA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4A90-CF16-4AE8-8526-19CD38799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3996B-3E10-4D0E-84D4-4C9BB1B3F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EA39-48C2-4A00-B3E5-81D892C2E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2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D9EB95-ABBD-41C1-81CF-CECC6ED3B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2061"/>
          <p:cNvSpPr txBox="1">
            <a:spLocks noChangeArrowheads="1"/>
          </p:cNvSpPr>
          <p:nvPr/>
        </p:nvSpPr>
        <p:spPr bwMode="auto">
          <a:xfrm>
            <a:off x="3344851" y="4876800"/>
            <a:ext cx="243207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omic Sans MS" pitchFamily="66" charset="0"/>
              </a:rPr>
              <a:t>www.Build-It-Yourself.com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776883" y="1051471"/>
            <a:ext cx="4429125" cy="1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Optima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776883" y="2772668"/>
            <a:ext cx="44291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>
                <a:sym typeface="Optima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Optima" charset="0"/>
              </a:rPr>
              <a:t>Second level</a:t>
            </a:r>
          </a:p>
          <a:p>
            <a:pPr lvl="2"/>
            <a:r>
              <a:rPr lang="en-US" altLang="zh-CN">
                <a:sym typeface="Optima" charset="0"/>
              </a:rPr>
              <a:t>Third level</a:t>
            </a:r>
          </a:p>
          <a:p>
            <a:pPr lvl="3"/>
            <a:r>
              <a:rPr lang="en-US" altLang="zh-CN">
                <a:sym typeface="Optima" charset="0"/>
              </a:rPr>
              <a:t>Fourth level</a:t>
            </a:r>
          </a:p>
          <a:p>
            <a:pPr lvl="4"/>
            <a:r>
              <a:rPr lang="en-US" altLang="zh-CN">
                <a:sym typeface="Optim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6309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kumimoji="1"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Optima" charset="0"/>
        </a:defRPr>
      </a:lvl1pPr>
      <a:lvl2pPr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kumimoji="1"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2pPr>
      <a:lvl3pPr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kumimoji="1"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3pPr>
      <a:lvl4pPr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kumimoji="1"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4pPr>
      <a:lvl5pPr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kumimoji="1"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5pPr>
      <a:lvl6pPr marL="286984"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6pPr>
      <a:lvl7pPr marL="573969"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7pPr>
      <a:lvl8pPr marL="860953"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8pPr>
      <a:lvl9pPr marL="1147938" algn="ctr" defTabSz="286984" rtl="0" fontAlgn="base" hangingPunct="0">
        <a:spcBef>
          <a:spcPct val="0"/>
        </a:spcBef>
        <a:spcAft>
          <a:spcPct val="0"/>
        </a:spcAft>
        <a:tabLst>
          <a:tab pos="932699" algn="l"/>
        </a:tabLst>
        <a:defRPr sz="5900">
          <a:solidFill>
            <a:srgbClr val="363929"/>
          </a:solidFill>
          <a:effectLst>
            <a:outerShdw blurRad="38100" dist="38100" dir="2700000" algn="tl">
              <a:srgbClr val="000000"/>
            </a:outerShdw>
          </a:effectLst>
          <a:latin typeface="Optima" charset="0"/>
          <a:ea typeface="宋体" charset="0"/>
          <a:cs typeface="Optima" charset="0"/>
          <a:sym typeface="Optima" charset="0"/>
        </a:defRPr>
      </a:lvl9pPr>
    </p:titleStyle>
    <p:bodyStyle>
      <a:lvl1pPr marL="215238" indent="-215238" algn="l" defTabSz="286984" rtl="0" fontAlgn="base" hangingPunct="0">
        <a:spcBef>
          <a:spcPts val="3139"/>
        </a:spcBef>
        <a:spcAft>
          <a:spcPct val="0"/>
        </a:spcAft>
        <a:defRPr kumimoji="1" sz="2500">
          <a:solidFill>
            <a:srgbClr val="363929"/>
          </a:solidFill>
          <a:latin typeface="+mn-lt"/>
          <a:ea typeface="+mn-ea"/>
          <a:cs typeface="+mn-cs"/>
          <a:sym typeface="Optima" charset="0"/>
        </a:defRPr>
      </a:lvl1pPr>
      <a:lvl2pPr marL="143492" indent="143492" algn="l" defTabSz="286984" rtl="0" fontAlgn="base" hangingPunct="0">
        <a:spcBef>
          <a:spcPts val="3139"/>
        </a:spcBef>
        <a:spcAft>
          <a:spcPct val="0"/>
        </a:spcAft>
        <a:defRPr kumimoji="1"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2pPr>
      <a:lvl3pPr marL="286984" indent="286984" algn="l" defTabSz="286984" rtl="0" fontAlgn="base" hangingPunct="0">
        <a:spcBef>
          <a:spcPts val="3139"/>
        </a:spcBef>
        <a:spcAft>
          <a:spcPct val="0"/>
        </a:spcAft>
        <a:defRPr kumimoji="1"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3pPr>
      <a:lvl4pPr marL="430477" indent="430477" algn="l" defTabSz="286984" rtl="0" fontAlgn="base" hangingPunct="0">
        <a:spcBef>
          <a:spcPts val="3139"/>
        </a:spcBef>
        <a:spcAft>
          <a:spcPct val="0"/>
        </a:spcAft>
        <a:defRPr kumimoji="1"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4pPr>
      <a:lvl5pPr marL="573969" indent="573969" algn="l" defTabSz="286984" rtl="0" fontAlgn="base" hangingPunct="0">
        <a:spcBef>
          <a:spcPts val="3139"/>
        </a:spcBef>
        <a:spcAft>
          <a:spcPct val="0"/>
        </a:spcAft>
        <a:defRPr kumimoji="1"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5pPr>
      <a:lvl6pPr marL="860953" algn="l" defTabSz="286984" rtl="0" fontAlgn="base" hangingPunct="0">
        <a:spcBef>
          <a:spcPts val="3139"/>
        </a:spcBef>
        <a:spcAft>
          <a:spcPct val="0"/>
        </a:spcAft>
        <a:defRPr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6pPr>
      <a:lvl7pPr marL="1147938" algn="l" defTabSz="286984" rtl="0" fontAlgn="base" hangingPunct="0">
        <a:spcBef>
          <a:spcPts val="3139"/>
        </a:spcBef>
        <a:spcAft>
          <a:spcPct val="0"/>
        </a:spcAft>
        <a:defRPr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7pPr>
      <a:lvl8pPr marL="1434922" algn="l" defTabSz="286984" rtl="0" fontAlgn="base" hangingPunct="0">
        <a:spcBef>
          <a:spcPts val="3139"/>
        </a:spcBef>
        <a:spcAft>
          <a:spcPct val="0"/>
        </a:spcAft>
        <a:defRPr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8pPr>
      <a:lvl9pPr marL="1721907" algn="l" defTabSz="286984" rtl="0" fontAlgn="base" hangingPunct="0">
        <a:spcBef>
          <a:spcPts val="3139"/>
        </a:spcBef>
        <a:spcAft>
          <a:spcPct val="0"/>
        </a:spcAft>
        <a:defRPr sz="2500">
          <a:solidFill>
            <a:srgbClr val="363929"/>
          </a:solidFill>
          <a:latin typeface="+mn-lt"/>
          <a:ea typeface="Optima" charset="0"/>
          <a:cs typeface="+mn-cs"/>
          <a:sym typeface="Optima" charset="0"/>
        </a:defRPr>
      </a:lvl9pPr>
    </p:bodyStyle>
    <p:otherStyle>
      <a:defPPr>
        <a:defRPr lang="zh-CN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7.jpg"/><Relationship Id="rId4" Type="http://schemas.openxmlformats.org/officeDocument/2006/relationships/image" Target="../media/image26.jpe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g"/><Relationship Id="rId18" Type="http://schemas.openxmlformats.org/officeDocument/2006/relationships/image" Target="../media/image4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12" Type="http://schemas.openxmlformats.org/officeDocument/2006/relationships/image" Target="../media/image43.jpg"/><Relationship Id="rId17" Type="http://schemas.openxmlformats.org/officeDocument/2006/relationships/image" Target="../media/image48.jp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7.jp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5" Type="http://schemas.openxmlformats.org/officeDocument/2006/relationships/image" Target="../media/image46.jpg"/><Relationship Id="rId10" Type="http://schemas.openxmlformats.org/officeDocument/2006/relationships/image" Target="../media/image41.jpg"/><Relationship Id="rId19" Type="http://schemas.openxmlformats.org/officeDocument/2006/relationships/image" Target="../media/image50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Relationship Id="rId1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tif"/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12" Type="http://schemas.openxmlformats.org/officeDocument/2006/relationships/image" Target="../media/image77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11" Type="http://schemas.openxmlformats.org/officeDocument/2006/relationships/image" Target="../media/image76.tif"/><Relationship Id="rId5" Type="http://schemas.openxmlformats.org/officeDocument/2006/relationships/image" Target="../media/image70.jpeg"/><Relationship Id="rId15" Type="http://schemas.openxmlformats.org/officeDocument/2006/relationships/image" Target="../media/image80.png"/><Relationship Id="rId10" Type="http://schemas.openxmlformats.org/officeDocument/2006/relationships/image" Target="../media/image75.tif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9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11" Type="http://schemas.openxmlformats.org/officeDocument/2006/relationships/image" Target="../media/image90.pn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gif"/><Relationship Id="rId5" Type="http://schemas.openxmlformats.org/officeDocument/2006/relationships/image" Target="../media/image94.gif"/><Relationship Id="rId4" Type="http://schemas.openxmlformats.org/officeDocument/2006/relationships/image" Target="../media/image9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-it-yourself.com/p-parents/resources/biy-member-application.doc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hyperlink" Target="https://build-it-yourself.com/s-paypal/" TargetMode="External"/><Relationship Id="rId4" Type="http://schemas.openxmlformats.org/officeDocument/2006/relationships/hyperlink" Target="https://build-it-yourself.com/s-programs/images/biy-intern-agmt.doc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0789C7-3C44-85A7-3DF8-28C257AEB9F3}"/>
              </a:ext>
            </a:extLst>
          </p:cNvPr>
          <p:cNvSpPr txBox="1"/>
          <p:nvPr/>
        </p:nvSpPr>
        <p:spPr>
          <a:xfrm>
            <a:off x="1964657" y="1581150"/>
            <a:ext cx="51121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BIY Introduction to kids 8-12 who are:</a:t>
            </a:r>
          </a:p>
          <a:p>
            <a:pPr marL="457200" indent="-457200">
              <a:buAutoNum type="arabicParenR"/>
            </a:pPr>
            <a:r>
              <a:rPr lang="en-US" dirty="0"/>
              <a:t>Playful</a:t>
            </a:r>
          </a:p>
          <a:p>
            <a:pPr marL="457200" indent="-457200">
              <a:buAutoNum type="arabicParenR"/>
            </a:pPr>
            <a:r>
              <a:rPr lang="en-US" dirty="0"/>
              <a:t>Artistic</a:t>
            </a:r>
          </a:p>
          <a:p>
            <a:pPr marL="457200" indent="-457200">
              <a:buAutoNum type="arabicParenR"/>
            </a:pPr>
            <a:r>
              <a:rPr lang="en-US" dirty="0"/>
              <a:t>Builders</a:t>
            </a:r>
          </a:p>
        </p:txBody>
      </p:sp>
    </p:spTree>
    <p:extLst>
      <p:ext uri="{BB962C8B-B14F-4D97-AF65-F5344CB8AC3E}">
        <p14:creationId xmlns:p14="http://schemas.microsoft.com/office/powerpoint/2010/main" val="45325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STEAM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8999" y="971550"/>
            <a:ext cx="518004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Projects: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	Meet aliens from other worlds.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ED66D-5F76-C0AF-14EF-2449EB5D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26" y="2428665"/>
            <a:ext cx="3790012" cy="1885950"/>
          </a:xfrm>
          <a:prstGeom prst="rect">
            <a:avLst/>
          </a:prstGeom>
          <a:effectLst>
            <a:outerShdw blurRad="279400" dist="139700" dir="8100000" algn="tr" rotWithShape="0">
              <a:prstClr val="black">
                <a:alpha val="5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37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STEAM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8999" y="971550"/>
            <a:ext cx="518004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Problem: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	Did your mom ever tell you not to play with your food?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6" name="Picture 2" descr="https://build-it-yourself.com/k-missions/proj-fruit-critters/images/head-turn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381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7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0433AC-F757-4778-36F3-651BDB72E55E}"/>
              </a:ext>
            </a:extLst>
          </p:cNvPr>
          <p:cNvCxnSpPr/>
          <p:nvPr/>
        </p:nvCxnSpPr>
        <p:spPr bwMode="auto">
          <a:xfrm>
            <a:off x="2590800" y="3693317"/>
            <a:ext cx="4343400" cy="0"/>
          </a:xfrm>
          <a:prstGeom prst="line">
            <a:avLst/>
          </a:prstGeom>
          <a:noFill/>
          <a:ln w="12700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cartoon of a child holding a torch and a pickaxe&#10;&#10;Description automatically generated">
            <a:extLst>
              <a:ext uri="{FF2B5EF4-FFF2-40B4-BE49-F238E27FC236}">
                <a16:creationId xmlns:a16="http://schemas.microsoft.com/office/drawing/2014/main" id="{923957A4-0254-028F-8CB9-FC9039DC9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05" y="2072781"/>
            <a:ext cx="1719339" cy="1641969"/>
          </a:xfrm>
          <a:prstGeom prst="rect">
            <a:avLst/>
          </a:prstGeom>
        </p:spPr>
      </p:pic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</a:t>
            </a:r>
            <a:r>
              <a:rPr lang="ja-JP" altLang="en-US" sz="1800" dirty="0"/>
              <a:t> 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457200" y="971550"/>
            <a:ext cx="8553061" cy="87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Results: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Have a ton of fun doing good.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659ABF-770F-2440-D0E2-1E41BE0E8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05" y="2058591"/>
            <a:ext cx="806864" cy="16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0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25"/>
          <p:cNvSpPr>
            <a:spLocks noChangeShapeType="1"/>
          </p:cNvSpPr>
          <p:nvPr/>
        </p:nvSpPr>
        <p:spPr bwMode="auto">
          <a:xfrm flipH="1">
            <a:off x="1676400" y="1326356"/>
            <a:ext cx="5791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85800" y="1326357"/>
            <a:ext cx="7772400" cy="570308"/>
          </a:xfrm>
        </p:spPr>
        <p:txBody>
          <a:bodyPr anchor="t"/>
          <a:lstStyle/>
          <a:p>
            <a:pPr eaLnBrk="1" hangingPunct="1"/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Join our crew.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28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629245"/>
            <a:ext cx="3406397" cy="6280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0860"/>
            <a:ext cx="3121025" cy="288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2" name="Picture 3" descr="robo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941976" y="19050"/>
            <a:ext cx="1973424" cy="108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Google Shape;153;p31">
            <a:extLst>
              <a:ext uri="{FF2B5EF4-FFF2-40B4-BE49-F238E27FC236}">
                <a16:creationId xmlns:a16="http://schemas.microsoft.com/office/drawing/2014/main" id="{FCEA789F-C745-FB82-B42A-A8F638663C1B}"/>
              </a:ext>
            </a:extLst>
          </p:cNvPr>
          <p:cNvSpPr txBox="1"/>
          <p:nvPr/>
        </p:nvSpPr>
        <p:spPr>
          <a:xfrm>
            <a:off x="2898777" y="2663935"/>
            <a:ext cx="57912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fontAlgn="auto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Email: 		support@build-it-yourself.com</a:t>
            </a:r>
          </a:p>
          <a:p>
            <a:pPr marL="63500" fontAlgn="auto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marL="63500" fontAlgn="auto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Telephone:	617-875-1960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C35B1B-19DE-D488-4C7D-8126933995F7}"/>
              </a:ext>
            </a:extLst>
          </p:cNvPr>
          <p:cNvSpPr txBox="1"/>
          <p:nvPr/>
        </p:nvSpPr>
        <p:spPr>
          <a:xfrm>
            <a:off x="1952635" y="1581150"/>
            <a:ext cx="51361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BIY Introduction to parents who value:</a:t>
            </a:r>
          </a:p>
          <a:p>
            <a:pPr marL="457200" indent="-457200">
              <a:buAutoNum type="arabicParenR"/>
            </a:pPr>
            <a:r>
              <a:rPr lang="en-US" dirty="0"/>
              <a:t>Thinking like an artist</a:t>
            </a:r>
          </a:p>
          <a:p>
            <a:pPr marL="457200" indent="-457200">
              <a:buAutoNum type="arabicParenR"/>
            </a:pPr>
            <a:r>
              <a:rPr lang="en-US" dirty="0"/>
              <a:t>Building like an engineer</a:t>
            </a:r>
          </a:p>
          <a:p>
            <a:pPr marL="457200" indent="-457200">
              <a:buAutoNum type="arabicParenR"/>
            </a:pPr>
            <a:r>
              <a:rPr lang="en-US" dirty="0"/>
              <a:t>Global citizenship</a:t>
            </a:r>
          </a:p>
        </p:txBody>
      </p:sp>
    </p:spTree>
    <p:extLst>
      <p:ext uri="{BB962C8B-B14F-4D97-AF65-F5344CB8AC3E}">
        <p14:creationId xmlns:p14="http://schemas.microsoft.com/office/powerpoint/2010/main" val="230316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25"/>
          <p:cNvSpPr>
            <a:spLocks noChangeShapeType="1"/>
          </p:cNvSpPr>
          <p:nvPr/>
        </p:nvSpPr>
        <p:spPr bwMode="auto">
          <a:xfrm flipH="1">
            <a:off x="1676400" y="1733608"/>
            <a:ext cx="57912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85800" y="1759802"/>
            <a:ext cx="7772400" cy="2312194"/>
          </a:xfrm>
        </p:spPr>
        <p:txBody>
          <a:bodyPr anchor="t"/>
          <a:lstStyle/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Laboratory</a:t>
            </a:r>
            <a:b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en-US" altLang="en-US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Hazel Lim,  Lucian Covarrubias, John Galinato</a:t>
            </a:r>
            <a:b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</a:br>
            <a:b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Inspire and guide kids to build.</a:t>
            </a:r>
            <a:b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</a:br>
            <a:b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28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036497"/>
            <a:ext cx="3406397" cy="6280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/>
          <p:nvPr/>
        </p:nvSpPr>
        <p:spPr>
          <a:xfrm>
            <a:off x="2204299" y="1716453"/>
            <a:ext cx="4234881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>
              <a:buClr>
                <a:srgbClr val="666666"/>
              </a:buClr>
              <a:buSzPts val="2600"/>
            </a:pPr>
            <a:r>
              <a:rPr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Think like an ARTIST</a:t>
            </a:r>
          </a:p>
        </p:txBody>
      </p:sp>
      <p:sp>
        <p:nvSpPr>
          <p:cNvPr id="122" name="Google Shape;122;p28"/>
          <p:cNvSpPr/>
          <p:nvPr/>
        </p:nvSpPr>
        <p:spPr>
          <a:xfrm>
            <a:off x="2204299" y="3660054"/>
            <a:ext cx="507994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>
              <a:buClr>
                <a:srgbClr val="666666"/>
              </a:buClr>
              <a:buSzPts val="2600"/>
            </a:pPr>
            <a:r>
              <a:rPr sz="2600" dirty="0">
                <a:solidFill>
                  <a:schemeClr val="tx1"/>
                </a:solidFill>
                <a:latin typeface="Comic Sans MS" panose="030F0702030302020204" pitchFamily="66" charset="0"/>
              </a:rPr>
              <a:t>Build like an ENGINEER</a:t>
            </a:r>
          </a:p>
        </p:txBody>
      </p:sp>
      <p:pic>
        <p:nvPicPr>
          <p:cNvPr id="124" name="Google Shape;124;p28" descr="A picture containing toy, doll, clipar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1987" y="1191073"/>
            <a:ext cx="803129" cy="124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8" descr="A cat wearing a ha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6304" y="3500536"/>
            <a:ext cx="598456" cy="812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5A9F5F61-E662-CA12-3805-9354D53F718E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Mission</a:t>
            </a:r>
            <a:endParaRPr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15270AB3-CCAA-61E2-CD67-4ED35FFBF3F5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986800" y="1577756"/>
            <a:ext cx="75675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0">
              <a:buClr>
                <a:srgbClr val="666666"/>
              </a:buClr>
              <a:buSzPts val="2600"/>
              <a:defRPr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In a unique global laboratory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54" name="Google Shape;15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454" y="2689699"/>
            <a:ext cx="5803092" cy="15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2655" y="2956036"/>
            <a:ext cx="1278690" cy="1317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DBF3F470-6747-7C87-7525-8125A41B4AF9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Mission</a:t>
            </a:r>
            <a:endParaRPr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6E708C10-6285-2E1A-29A8-B109E47901D3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tabLst/>
              <a:defRPr/>
            </a:pPr>
            <a:r>
              <a:rPr lang="en" sz="2800" dirty="0">
                <a:latin typeface="Comic Sans MS"/>
                <a:ea typeface="Comic Sans MS"/>
                <a:cs typeface="Comic Sans MS"/>
                <a:sym typeface="Comic Sans MS"/>
              </a:rPr>
              <a:t>Projects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02" name="Google Shape;202;p24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4" name="Google Shape;204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685"/>
          <a:stretch/>
        </p:blipFill>
        <p:spPr>
          <a:xfrm>
            <a:off x="609599" y="1131572"/>
            <a:ext cx="1739506" cy="13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70" y="2651919"/>
            <a:ext cx="1458950" cy="127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3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81" r="36419"/>
          <a:stretch/>
        </p:blipFill>
        <p:spPr>
          <a:xfrm>
            <a:off x="2740548" y="1131572"/>
            <a:ext cx="1539817" cy="155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4;p25" descr="http://www.build-it-yourself.com/project-feeder/images/feeder-overview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2301" y="2913865"/>
            <a:ext cx="2165899" cy="126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2;p2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256" y="2937700"/>
            <a:ext cx="1473990" cy="16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3;p26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808" y="1089104"/>
            <a:ext cx="1773400" cy="159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build-it-yourself.com/k-missions/proj-blender-3d/images/proj-blender-3d-intro.jpg">
            <a:extLst>
              <a:ext uri="{FF2B5EF4-FFF2-40B4-BE49-F238E27FC236}">
                <a16:creationId xmlns:a16="http://schemas.microsoft.com/office/drawing/2014/main" id="{E14FF76C-A29D-CD05-B072-B3C46F006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05" y="1092725"/>
            <a:ext cx="1696025" cy="14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concordacademysummercamp.org/images/camppages/biyGameDev.jpg">
            <a:extLst>
              <a:ext uri="{FF2B5EF4-FFF2-40B4-BE49-F238E27FC236}">
                <a16:creationId xmlns:a16="http://schemas.microsoft.com/office/drawing/2014/main" id="{BBD29C49-3348-6A02-E199-6049F4D9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08" y="2937700"/>
            <a:ext cx="1711322" cy="139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tabLst/>
              <a:defRPr/>
            </a:pPr>
            <a:r>
              <a:rPr lang="en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Projects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94" name="Google Shape;194;p23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6" name="Google Shape;196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3363" y="1155775"/>
            <a:ext cx="4277285" cy="361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YLOGO copy-filtere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9348" y="819150"/>
            <a:ext cx="5800652" cy="960221"/>
          </a:xfrm>
          <a:prstGeom prst="rect">
            <a:avLst/>
          </a:prstGeom>
          <a:noFill/>
          <a:ln>
            <a:noFill/>
          </a:ln>
          <a:effectLst>
            <a:outerShdw blurRad="50800" dist="25400" dir="3599997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097" name="Picture 1" descr="IMG_5108-filtered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3904" y="2632957"/>
            <a:ext cx="3029099" cy="251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18"/>
          <p:cNvSpPr txBox="1">
            <a:spLocks noChangeArrowheads="1"/>
          </p:cNvSpPr>
          <p:nvPr/>
        </p:nvSpPr>
        <p:spPr bwMode="auto">
          <a:xfrm>
            <a:off x="685800" y="1809750"/>
            <a:ext cx="7772400" cy="84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kumimoji="1"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Optima" charset="0"/>
              </a:defRPr>
            </a:lvl1pPr>
            <a:lvl2pPr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kumimoji="1"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2pPr>
            <a:lvl3pPr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kumimoji="1"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3pPr>
            <a:lvl4pPr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kumimoji="1"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4pPr>
            <a:lvl5pPr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kumimoji="1"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5pPr>
            <a:lvl6pPr marL="286984"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6pPr>
            <a:lvl7pPr marL="573969"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7pPr>
            <a:lvl8pPr marL="860953"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8pPr>
            <a:lvl9pPr marL="1147938" algn="ctr" defTabSz="286984" rtl="0" fontAlgn="base" hangingPunct="0">
              <a:spcBef>
                <a:spcPct val="0"/>
              </a:spcBef>
              <a:spcAft>
                <a:spcPct val="0"/>
              </a:spcAft>
              <a:tabLst>
                <a:tab pos="932699" algn="l"/>
              </a:tabLst>
              <a:defRPr sz="5900">
                <a:solidFill>
                  <a:srgbClr val="363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宋体" charset="0"/>
                <a:cs typeface="Optima" charset="0"/>
                <a:sym typeface="Optima" charset="0"/>
              </a:defRPr>
            </a:lvl9pPr>
          </a:lstStyle>
          <a:p>
            <a:pPr hangingPunct="1"/>
            <a:r>
              <a:rPr lang="en-US" alt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Creative STEAM</a:t>
            </a:r>
          </a:p>
        </p:txBody>
      </p:sp>
    </p:spTree>
    <p:extLst>
      <p:ext uri="{BB962C8B-B14F-4D97-AF65-F5344CB8AC3E}">
        <p14:creationId xmlns:p14="http://schemas.microsoft.com/office/powerpoint/2010/main" val="1545234135"/>
      </p:ext>
    </p:extLst>
  </p:cSld>
  <p:clrMapOvr>
    <a:masterClrMapping/>
  </p:clrMapOvr>
  <p:transition advTm="53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Build-It-Blocks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73" name="Google Shape;273;p30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9755" y="1888592"/>
            <a:ext cx="1696996" cy="117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0" descr="F:\Users\John\AppData\Local\Temp\WeChat Files\827572628984549360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051" y="3205935"/>
            <a:ext cx="1696993" cy="127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506" y="1995509"/>
            <a:ext cx="1960988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9336" y="1944233"/>
            <a:ext cx="783067" cy="106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0969" y="3262541"/>
            <a:ext cx="1960989" cy="1075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30"/>
          <p:cNvGrpSpPr/>
          <p:nvPr/>
        </p:nvGrpSpPr>
        <p:grpSpPr>
          <a:xfrm>
            <a:off x="6086902" y="3477836"/>
            <a:ext cx="1666984" cy="579280"/>
            <a:chOff x="6096000" y="1229400"/>
            <a:chExt cx="2436755" cy="846035"/>
          </a:xfrm>
        </p:grpSpPr>
        <p:grpSp>
          <p:nvGrpSpPr>
            <p:cNvPr id="280" name="Google Shape;280;p30"/>
            <p:cNvGrpSpPr/>
            <p:nvPr/>
          </p:nvGrpSpPr>
          <p:grpSpPr>
            <a:xfrm>
              <a:off x="6096000" y="1280740"/>
              <a:ext cx="2394045" cy="794695"/>
              <a:chOff x="338705" y="2718340"/>
              <a:chExt cx="2394045" cy="794695"/>
            </a:xfrm>
          </p:grpSpPr>
          <p:sp>
            <p:nvSpPr>
              <p:cNvPr id="281" name="Google Shape;281;p30"/>
              <p:cNvSpPr/>
              <p:nvPr/>
            </p:nvSpPr>
            <p:spPr>
              <a:xfrm>
                <a:off x="824267" y="3197111"/>
                <a:ext cx="276833" cy="199371"/>
              </a:xfrm>
              <a:custGeom>
                <a:avLst/>
                <a:gdLst/>
                <a:ahLst/>
                <a:cxnLst/>
                <a:rect l="l" t="t" r="r" b="b"/>
                <a:pathLst>
                  <a:path w="1141580" h="1265849" extrusionOk="0">
                    <a:moveTo>
                      <a:pt x="680713" y="9289"/>
                    </a:moveTo>
                    <a:cubicBezTo>
                      <a:pt x="535747" y="-16731"/>
                      <a:pt x="336884" y="9289"/>
                      <a:pt x="223513" y="120801"/>
                    </a:cubicBezTo>
                    <a:cubicBezTo>
                      <a:pt x="110142" y="232313"/>
                      <a:pt x="7923" y="512952"/>
                      <a:pt x="489" y="678362"/>
                    </a:cubicBezTo>
                    <a:cubicBezTo>
                      <a:pt x="-6945" y="843772"/>
                      <a:pt x="71113" y="1016616"/>
                      <a:pt x="178908" y="1113260"/>
                    </a:cubicBezTo>
                    <a:cubicBezTo>
                      <a:pt x="286703" y="1209904"/>
                      <a:pt x="496719" y="1291679"/>
                      <a:pt x="647260" y="1258225"/>
                    </a:cubicBezTo>
                    <a:cubicBezTo>
                      <a:pt x="797801" y="1224771"/>
                      <a:pt x="1007816" y="1076089"/>
                      <a:pt x="1082157" y="912538"/>
                    </a:cubicBezTo>
                    <a:cubicBezTo>
                      <a:pt x="1156498" y="748987"/>
                      <a:pt x="1162074" y="429318"/>
                      <a:pt x="1093308" y="276918"/>
                    </a:cubicBezTo>
                    <a:cubicBezTo>
                      <a:pt x="1024542" y="124518"/>
                      <a:pt x="825679" y="35309"/>
                      <a:pt x="680713" y="92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1653646" y="2987708"/>
                <a:ext cx="582633" cy="505339"/>
              </a:xfrm>
              <a:custGeom>
                <a:avLst/>
                <a:gdLst/>
                <a:ahLst/>
                <a:cxnLst/>
                <a:rect l="l" t="t" r="r" b="b"/>
                <a:pathLst>
                  <a:path w="1475021" h="1295741" extrusionOk="0">
                    <a:moveTo>
                      <a:pt x="483098" y="286499"/>
                    </a:moveTo>
                    <a:cubicBezTo>
                      <a:pt x="477522" y="163836"/>
                      <a:pt x="464512" y="82060"/>
                      <a:pt x="393888" y="41172"/>
                    </a:cubicBezTo>
                    <a:cubicBezTo>
                      <a:pt x="323264" y="284"/>
                      <a:pt x="124400" y="-20160"/>
                      <a:pt x="59351" y="41172"/>
                    </a:cubicBezTo>
                    <a:cubicBezTo>
                      <a:pt x="-5698" y="102504"/>
                      <a:pt x="-3839" y="236319"/>
                      <a:pt x="3595" y="409163"/>
                    </a:cubicBezTo>
                    <a:cubicBezTo>
                      <a:pt x="11029" y="582007"/>
                      <a:pt x="-5698" y="936987"/>
                      <a:pt x="103956" y="1078236"/>
                    </a:cubicBezTo>
                    <a:cubicBezTo>
                      <a:pt x="213610" y="1219485"/>
                      <a:pt x="481239" y="1226919"/>
                      <a:pt x="661517" y="1256655"/>
                    </a:cubicBezTo>
                    <a:cubicBezTo>
                      <a:pt x="841795" y="1286391"/>
                      <a:pt x="1064820" y="1327279"/>
                      <a:pt x="1185625" y="1256655"/>
                    </a:cubicBezTo>
                    <a:cubicBezTo>
                      <a:pt x="1306430" y="1186031"/>
                      <a:pt x="1339883" y="1005753"/>
                      <a:pt x="1386346" y="832909"/>
                    </a:cubicBezTo>
                    <a:cubicBezTo>
                      <a:pt x="1432809" y="660065"/>
                      <a:pt x="1501576" y="357124"/>
                      <a:pt x="1464405" y="219592"/>
                    </a:cubicBezTo>
                    <a:cubicBezTo>
                      <a:pt x="1427234" y="82060"/>
                      <a:pt x="1252532" y="30021"/>
                      <a:pt x="1163322" y="7719"/>
                    </a:cubicBezTo>
                    <a:cubicBezTo>
                      <a:pt x="1074112" y="-14583"/>
                      <a:pt x="964458" y="11436"/>
                      <a:pt x="929146" y="85777"/>
                    </a:cubicBezTo>
                    <a:cubicBezTo>
                      <a:pt x="893834" y="160118"/>
                      <a:pt x="931005" y="347830"/>
                      <a:pt x="951449" y="453767"/>
                    </a:cubicBezTo>
                    <a:cubicBezTo>
                      <a:pt x="971893" y="559704"/>
                      <a:pt x="1090839" y="645197"/>
                      <a:pt x="1051810" y="721397"/>
                    </a:cubicBezTo>
                    <a:cubicBezTo>
                      <a:pt x="1012781" y="797597"/>
                      <a:pt x="821351" y="901674"/>
                      <a:pt x="717273" y="910967"/>
                    </a:cubicBezTo>
                    <a:cubicBezTo>
                      <a:pt x="613195" y="920260"/>
                      <a:pt x="468230" y="884948"/>
                      <a:pt x="427342" y="777153"/>
                    </a:cubicBezTo>
                    <a:cubicBezTo>
                      <a:pt x="386454" y="669358"/>
                      <a:pt x="488674" y="409162"/>
                      <a:pt x="483098" y="2864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790362" y="2987708"/>
                <a:ext cx="490879" cy="525327"/>
              </a:xfrm>
              <a:custGeom>
                <a:avLst/>
                <a:gdLst/>
                <a:ahLst/>
                <a:cxnLst/>
                <a:rect l="l" t="t" r="r" b="b"/>
                <a:pathLst>
                  <a:path w="1141580" h="1265849" extrusionOk="0">
                    <a:moveTo>
                      <a:pt x="680713" y="9289"/>
                    </a:moveTo>
                    <a:cubicBezTo>
                      <a:pt x="535747" y="-16731"/>
                      <a:pt x="336884" y="9289"/>
                      <a:pt x="223513" y="120801"/>
                    </a:cubicBezTo>
                    <a:cubicBezTo>
                      <a:pt x="110142" y="232313"/>
                      <a:pt x="7923" y="512952"/>
                      <a:pt x="489" y="678362"/>
                    </a:cubicBezTo>
                    <a:cubicBezTo>
                      <a:pt x="-6945" y="843772"/>
                      <a:pt x="71113" y="1016616"/>
                      <a:pt x="178908" y="1113260"/>
                    </a:cubicBezTo>
                    <a:cubicBezTo>
                      <a:pt x="286703" y="1209904"/>
                      <a:pt x="496719" y="1291679"/>
                      <a:pt x="647260" y="1258225"/>
                    </a:cubicBezTo>
                    <a:cubicBezTo>
                      <a:pt x="797801" y="1224771"/>
                      <a:pt x="1007816" y="1076089"/>
                      <a:pt x="1082157" y="912538"/>
                    </a:cubicBezTo>
                    <a:cubicBezTo>
                      <a:pt x="1156498" y="748987"/>
                      <a:pt x="1162074" y="429318"/>
                      <a:pt x="1093308" y="276918"/>
                    </a:cubicBezTo>
                    <a:cubicBezTo>
                      <a:pt x="1024542" y="124518"/>
                      <a:pt x="825679" y="35309"/>
                      <a:pt x="680713" y="92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895664" y="3129761"/>
                <a:ext cx="276833" cy="199371"/>
              </a:xfrm>
              <a:custGeom>
                <a:avLst/>
                <a:gdLst/>
                <a:ahLst/>
                <a:cxnLst/>
                <a:rect l="l" t="t" r="r" b="b"/>
                <a:pathLst>
                  <a:path w="1141580" h="1265849" extrusionOk="0">
                    <a:moveTo>
                      <a:pt x="680713" y="9289"/>
                    </a:moveTo>
                    <a:cubicBezTo>
                      <a:pt x="535747" y="-16731"/>
                      <a:pt x="336884" y="9289"/>
                      <a:pt x="223513" y="120801"/>
                    </a:cubicBezTo>
                    <a:cubicBezTo>
                      <a:pt x="110142" y="232313"/>
                      <a:pt x="7923" y="512952"/>
                      <a:pt x="489" y="678362"/>
                    </a:cubicBezTo>
                    <a:cubicBezTo>
                      <a:pt x="-6945" y="843772"/>
                      <a:pt x="71113" y="1016616"/>
                      <a:pt x="178908" y="1113260"/>
                    </a:cubicBezTo>
                    <a:cubicBezTo>
                      <a:pt x="286703" y="1209904"/>
                      <a:pt x="496719" y="1291679"/>
                      <a:pt x="647260" y="1258225"/>
                    </a:cubicBezTo>
                    <a:cubicBezTo>
                      <a:pt x="797801" y="1224771"/>
                      <a:pt x="1007816" y="1076089"/>
                      <a:pt x="1082157" y="912538"/>
                    </a:cubicBezTo>
                    <a:cubicBezTo>
                      <a:pt x="1156498" y="748987"/>
                      <a:pt x="1162074" y="429318"/>
                      <a:pt x="1093308" y="276918"/>
                    </a:cubicBezTo>
                    <a:cubicBezTo>
                      <a:pt x="1024542" y="124518"/>
                      <a:pt x="825679" y="35309"/>
                      <a:pt x="680713" y="92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1206131" y="2868846"/>
                <a:ext cx="507923" cy="607936"/>
              </a:xfrm>
              <a:custGeom>
                <a:avLst/>
                <a:gdLst/>
                <a:ahLst/>
                <a:cxnLst/>
                <a:rect l="l" t="t" r="r" b="b"/>
                <a:pathLst>
                  <a:path w="1167639" h="1413805" extrusionOk="0">
                    <a:moveTo>
                      <a:pt x="680263" y="498369"/>
                    </a:moveTo>
                    <a:cubicBezTo>
                      <a:pt x="758322" y="539257"/>
                      <a:pt x="973913" y="626609"/>
                      <a:pt x="1048254" y="609882"/>
                    </a:cubicBezTo>
                    <a:cubicBezTo>
                      <a:pt x="1122595" y="593155"/>
                      <a:pt x="1118878" y="481643"/>
                      <a:pt x="1126312" y="398009"/>
                    </a:cubicBezTo>
                    <a:cubicBezTo>
                      <a:pt x="1133746" y="314375"/>
                      <a:pt x="1178352" y="169409"/>
                      <a:pt x="1092859" y="108077"/>
                    </a:cubicBezTo>
                    <a:cubicBezTo>
                      <a:pt x="1007366" y="46745"/>
                      <a:pt x="765756" y="39311"/>
                      <a:pt x="613356" y="30018"/>
                    </a:cubicBezTo>
                    <a:cubicBezTo>
                      <a:pt x="460956" y="20725"/>
                      <a:pt x="280678" y="-44323"/>
                      <a:pt x="178459" y="52321"/>
                    </a:cubicBezTo>
                    <a:cubicBezTo>
                      <a:pt x="76240" y="148965"/>
                      <a:pt x="1898" y="414736"/>
                      <a:pt x="39" y="609882"/>
                    </a:cubicBezTo>
                    <a:cubicBezTo>
                      <a:pt x="-1820" y="805028"/>
                      <a:pt x="61370" y="1089385"/>
                      <a:pt x="167307" y="1223199"/>
                    </a:cubicBezTo>
                    <a:cubicBezTo>
                      <a:pt x="273244" y="1357013"/>
                      <a:pt x="477683" y="1403476"/>
                      <a:pt x="635659" y="1412769"/>
                    </a:cubicBezTo>
                    <a:cubicBezTo>
                      <a:pt x="793635" y="1422062"/>
                      <a:pt x="1033386" y="1368165"/>
                      <a:pt x="1115161" y="1278955"/>
                    </a:cubicBezTo>
                    <a:cubicBezTo>
                      <a:pt x="1196937" y="1189745"/>
                      <a:pt x="1169058" y="955569"/>
                      <a:pt x="1126312" y="877511"/>
                    </a:cubicBezTo>
                    <a:cubicBezTo>
                      <a:pt x="1083566" y="799453"/>
                      <a:pt x="927449" y="797594"/>
                      <a:pt x="858683" y="810604"/>
                    </a:cubicBezTo>
                    <a:cubicBezTo>
                      <a:pt x="789917" y="823614"/>
                      <a:pt x="771332" y="931408"/>
                      <a:pt x="713717" y="955569"/>
                    </a:cubicBezTo>
                    <a:cubicBezTo>
                      <a:pt x="656102" y="979730"/>
                      <a:pt x="557600" y="1013184"/>
                      <a:pt x="512995" y="955569"/>
                    </a:cubicBezTo>
                    <a:cubicBezTo>
                      <a:pt x="468390" y="897955"/>
                      <a:pt x="434937" y="708384"/>
                      <a:pt x="446088" y="609882"/>
                    </a:cubicBezTo>
                    <a:cubicBezTo>
                      <a:pt x="457239" y="511380"/>
                      <a:pt x="539014" y="383140"/>
                      <a:pt x="579902" y="364555"/>
                    </a:cubicBezTo>
                    <a:cubicBezTo>
                      <a:pt x="620790" y="345970"/>
                      <a:pt x="602204" y="457481"/>
                      <a:pt x="680263" y="4983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2101160" y="2916120"/>
                <a:ext cx="631590" cy="573380"/>
              </a:xfrm>
              <a:custGeom>
                <a:avLst/>
                <a:gdLst/>
                <a:ahLst/>
                <a:cxnLst/>
                <a:rect l="l" t="t" r="r" b="b"/>
                <a:pathLst>
                  <a:path w="1779126" h="1603859" extrusionOk="0">
                    <a:moveTo>
                      <a:pt x="926421" y="503457"/>
                    </a:moveTo>
                    <a:cubicBezTo>
                      <a:pt x="937572" y="562930"/>
                      <a:pt x="989611" y="681876"/>
                      <a:pt x="1082538" y="715330"/>
                    </a:cubicBezTo>
                    <a:cubicBezTo>
                      <a:pt x="1175465" y="748784"/>
                      <a:pt x="1415216" y="787813"/>
                      <a:pt x="1483982" y="704179"/>
                    </a:cubicBezTo>
                    <a:cubicBezTo>
                      <a:pt x="1552748" y="620545"/>
                      <a:pt x="1567616" y="328754"/>
                      <a:pt x="1495133" y="213525"/>
                    </a:cubicBezTo>
                    <a:cubicBezTo>
                      <a:pt x="1422650" y="98296"/>
                      <a:pt x="1214494" y="36964"/>
                      <a:pt x="1049084" y="12803"/>
                    </a:cubicBezTo>
                    <a:cubicBezTo>
                      <a:pt x="883674" y="-11358"/>
                      <a:pt x="640206" y="-5783"/>
                      <a:pt x="502674" y="68559"/>
                    </a:cubicBezTo>
                    <a:cubicBezTo>
                      <a:pt x="365142" y="142900"/>
                      <a:pt x="253630" y="334330"/>
                      <a:pt x="223894" y="458852"/>
                    </a:cubicBezTo>
                    <a:cubicBezTo>
                      <a:pt x="194157" y="583374"/>
                      <a:pt x="240621" y="720906"/>
                      <a:pt x="324255" y="815691"/>
                    </a:cubicBezTo>
                    <a:cubicBezTo>
                      <a:pt x="407889" y="910476"/>
                      <a:pt x="616045" y="984818"/>
                      <a:pt x="725699" y="1027564"/>
                    </a:cubicBezTo>
                    <a:cubicBezTo>
                      <a:pt x="835353" y="1070310"/>
                      <a:pt x="941289" y="1040574"/>
                      <a:pt x="982177" y="1072169"/>
                    </a:cubicBezTo>
                    <a:cubicBezTo>
                      <a:pt x="1023065" y="1103764"/>
                      <a:pt x="995186" y="1170672"/>
                      <a:pt x="971025" y="1217135"/>
                    </a:cubicBezTo>
                    <a:cubicBezTo>
                      <a:pt x="946864" y="1263598"/>
                      <a:pt x="917128" y="1323072"/>
                      <a:pt x="837211" y="1350950"/>
                    </a:cubicBezTo>
                    <a:cubicBezTo>
                      <a:pt x="757294" y="1378828"/>
                      <a:pt x="541703" y="1410423"/>
                      <a:pt x="491523" y="1384403"/>
                    </a:cubicBezTo>
                    <a:cubicBezTo>
                      <a:pt x="441342" y="1358384"/>
                      <a:pt x="573299" y="1252447"/>
                      <a:pt x="536128" y="1194833"/>
                    </a:cubicBezTo>
                    <a:cubicBezTo>
                      <a:pt x="498957" y="1137219"/>
                      <a:pt x="352133" y="1046150"/>
                      <a:pt x="268499" y="1038716"/>
                    </a:cubicBezTo>
                    <a:cubicBezTo>
                      <a:pt x="184865" y="1031282"/>
                      <a:pt x="73352" y="1083321"/>
                      <a:pt x="34323" y="1150228"/>
                    </a:cubicBezTo>
                    <a:cubicBezTo>
                      <a:pt x="-4706" y="1217135"/>
                      <a:pt x="-17716" y="1373252"/>
                      <a:pt x="34323" y="1440159"/>
                    </a:cubicBezTo>
                    <a:cubicBezTo>
                      <a:pt x="86362" y="1507066"/>
                      <a:pt x="138401" y="1527511"/>
                      <a:pt x="346557" y="1551672"/>
                    </a:cubicBezTo>
                    <a:cubicBezTo>
                      <a:pt x="554713" y="1575833"/>
                      <a:pt x="1045367" y="1633447"/>
                      <a:pt x="1283260" y="1585125"/>
                    </a:cubicBezTo>
                    <a:cubicBezTo>
                      <a:pt x="1521153" y="1536803"/>
                      <a:pt x="1736742" y="1371394"/>
                      <a:pt x="1773913" y="1261740"/>
                    </a:cubicBezTo>
                    <a:cubicBezTo>
                      <a:pt x="1811084" y="1152086"/>
                      <a:pt x="1641957" y="994110"/>
                      <a:pt x="1506284" y="927203"/>
                    </a:cubicBezTo>
                    <a:cubicBezTo>
                      <a:pt x="1370611" y="860296"/>
                      <a:pt x="1078820" y="903042"/>
                      <a:pt x="959874" y="860296"/>
                    </a:cubicBezTo>
                    <a:cubicBezTo>
                      <a:pt x="840928" y="817550"/>
                      <a:pt x="824201" y="765510"/>
                      <a:pt x="792606" y="670725"/>
                    </a:cubicBezTo>
                    <a:cubicBezTo>
                      <a:pt x="761011" y="575940"/>
                      <a:pt x="759153" y="365925"/>
                      <a:pt x="770304" y="291584"/>
                    </a:cubicBezTo>
                    <a:cubicBezTo>
                      <a:pt x="781455" y="217243"/>
                      <a:pt x="818625" y="213526"/>
                      <a:pt x="859513" y="224677"/>
                    </a:cubicBezTo>
                    <a:cubicBezTo>
                      <a:pt x="900401" y="235828"/>
                      <a:pt x="1000762" y="312028"/>
                      <a:pt x="1015630" y="358491"/>
                    </a:cubicBezTo>
                    <a:cubicBezTo>
                      <a:pt x="1030498" y="404954"/>
                      <a:pt x="915270" y="443984"/>
                      <a:pt x="926421" y="5034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338705" y="2718340"/>
                <a:ext cx="726882" cy="787018"/>
              </a:xfrm>
              <a:custGeom>
                <a:avLst/>
                <a:gdLst/>
                <a:ahLst/>
                <a:cxnLst/>
                <a:rect l="l" t="t" r="r" b="b"/>
                <a:pathLst>
                  <a:path w="1061142" h="1457440" extrusionOk="0">
                    <a:moveTo>
                      <a:pt x="821017" y="472054"/>
                    </a:moveTo>
                    <a:cubicBezTo>
                      <a:pt x="876773" y="501791"/>
                      <a:pt x="893500" y="574274"/>
                      <a:pt x="932529" y="561264"/>
                    </a:cubicBezTo>
                    <a:cubicBezTo>
                      <a:pt x="971558" y="548254"/>
                      <a:pt x="1042183" y="481347"/>
                      <a:pt x="1055193" y="393996"/>
                    </a:cubicBezTo>
                    <a:cubicBezTo>
                      <a:pt x="1068203" y="306645"/>
                      <a:pt x="1062627" y="100347"/>
                      <a:pt x="1010588" y="37157"/>
                    </a:cubicBezTo>
                    <a:cubicBezTo>
                      <a:pt x="958549" y="-26033"/>
                      <a:pt x="791281" y="9279"/>
                      <a:pt x="742959" y="14854"/>
                    </a:cubicBezTo>
                    <a:cubicBezTo>
                      <a:pt x="694637" y="20429"/>
                      <a:pt x="763402" y="46449"/>
                      <a:pt x="720656" y="70610"/>
                    </a:cubicBezTo>
                    <a:cubicBezTo>
                      <a:pt x="677910" y="94771"/>
                      <a:pt x="564539" y="157961"/>
                      <a:pt x="486481" y="159820"/>
                    </a:cubicBezTo>
                    <a:cubicBezTo>
                      <a:pt x="408423" y="161679"/>
                      <a:pt x="319212" y="81762"/>
                      <a:pt x="252305" y="81762"/>
                    </a:cubicBezTo>
                    <a:cubicBezTo>
                      <a:pt x="185398" y="81762"/>
                      <a:pt x="109198" y="85479"/>
                      <a:pt x="85037" y="159820"/>
                    </a:cubicBezTo>
                    <a:cubicBezTo>
                      <a:pt x="60876" y="234161"/>
                      <a:pt x="79461" y="407005"/>
                      <a:pt x="107339" y="527810"/>
                    </a:cubicBezTo>
                    <a:cubicBezTo>
                      <a:pt x="135217" y="648615"/>
                      <a:pt x="231861" y="780571"/>
                      <a:pt x="252305" y="884649"/>
                    </a:cubicBezTo>
                    <a:cubicBezTo>
                      <a:pt x="272749" y="988727"/>
                      <a:pt x="267173" y="1103957"/>
                      <a:pt x="230002" y="1152279"/>
                    </a:cubicBezTo>
                    <a:cubicBezTo>
                      <a:pt x="192831" y="1200601"/>
                      <a:pt x="55300" y="1135552"/>
                      <a:pt x="29281" y="1174581"/>
                    </a:cubicBezTo>
                    <a:cubicBezTo>
                      <a:pt x="3262" y="1213610"/>
                      <a:pt x="-37627" y="1339991"/>
                      <a:pt x="73885" y="1386454"/>
                    </a:cubicBezTo>
                    <a:cubicBezTo>
                      <a:pt x="185397" y="1432917"/>
                      <a:pt x="583125" y="1470089"/>
                      <a:pt x="698354" y="1453362"/>
                    </a:cubicBezTo>
                    <a:cubicBezTo>
                      <a:pt x="813583" y="1436635"/>
                      <a:pt x="770837" y="1334415"/>
                      <a:pt x="765261" y="1286093"/>
                    </a:cubicBezTo>
                    <a:cubicBezTo>
                      <a:pt x="759685" y="1237771"/>
                      <a:pt x="705788" y="1187591"/>
                      <a:pt x="664900" y="1163430"/>
                    </a:cubicBezTo>
                    <a:cubicBezTo>
                      <a:pt x="624012" y="1139269"/>
                      <a:pt x="549670" y="1180156"/>
                      <a:pt x="519934" y="1141127"/>
                    </a:cubicBezTo>
                    <a:cubicBezTo>
                      <a:pt x="490198" y="1102098"/>
                      <a:pt x="477188" y="966425"/>
                      <a:pt x="486481" y="929254"/>
                    </a:cubicBezTo>
                    <a:cubicBezTo>
                      <a:pt x="495774" y="892083"/>
                      <a:pt x="557105" y="910669"/>
                      <a:pt x="575690" y="918103"/>
                    </a:cubicBezTo>
                    <a:cubicBezTo>
                      <a:pt x="594275" y="925537"/>
                      <a:pt x="573832" y="962708"/>
                      <a:pt x="597993" y="973859"/>
                    </a:cubicBezTo>
                    <a:cubicBezTo>
                      <a:pt x="622154" y="985010"/>
                      <a:pt x="690920" y="1020322"/>
                      <a:pt x="720656" y="985010"/>
                    </a:cubicBezTo>
                    <a:cubicBezTo>
                      <a:pt x="750392" y="949698"/>
                      <a:pt x="794997" y="832610"/>
                      <a:pt x="776412" y="761986"/>
                    </a:cubicBezTo>
                    <a:cubicBezTo>
                      <a:pt x="757827" y="691362"/>
                      <a:pt x="651890" y="585425"/>
                      <a:pt x="609144" y="561264"/>
                    </a:cubicBezTo>
                    <a:cubicBezTo>
                      <a:pt x="566398" y="537103"/>
                      <a:pt x="555246" y="607727"/>
                      <a:pt x="519934" y="617020"/>
                    </a:cubicBezTo>
                    <a:cubicBezTo>
                      <a:pt x="484622" y="626313"/>
                      <a:pt x="417715" y="641181"/>
                      <a:pt x="397271" y="617020"/>
                    </a:cubicBezTo>
                    <a:cubicBezTo>
                      <a:pt x="376827" y="592859"/>
                      <a:pt x="363817" y="511083"/>
                      <a:pt x="397271" y="472054"/>
                    </a:cubicBezTo>
                    <a:cubicBezTo>
                      <a:pt x="430725" y="433025"/>
                      <a:pt x="525510" y="382845"/>
                      <a:pt x="597993" y="382845"/>
                    </a:cubicBezTo>
                    <a:cubicBezTo>
                      <a:pt x="670476" y="382845"/>
                      <a:pt x="765261" y="442317"/>
                      <a:pt x="821017" y="4720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8" name="Google Shape;288;p30"/>
            <p:cNvSpPr/>
            <p:nvPr/>
          </p:nvSpPr>
          <p:spPr>
            <a:xfrm>
              <a:off x="6662794" y="1667201"/>
              <a:ext cx="276833" cy="199371"/>
            </a:xfrm>
            <a:custGeom>
              <a:avLst/>
              <a:gdLst/>
              <a:ahLst/>
              <a:cxnLst/>
              <a:rect l="l" t="t" r="r" b="b"/>
              <a:pathLst>
                <a:path w="1141580" h="1265849" extrusionOk="0">
                  <a:moveTo>
                    <a:pt x="680713" y="9289"/>
                  </a:moveTo>
                  <a:cubicBezTo>
                    <a:pt x="535747" y="-16731"/>
                    <a:pt x="336884" y="9289"/>
                    <a:pt x="223513" y="120801"/>
                  </a:cubicBezTo>
                  <a:cubicBezTo>
                    <a:pt x="110142" y="232313"/>
                    <a:pt x="7923" y="512952"/>
                    <a:pt x="489" y="678362"/>
                  </a:cubicBezTo>
                  <a:cubicBezTo>
                    <a:pt x="-6945" y="843772"/>
                    <a:pt x="71113" y="1016616"/>
                    <a:pt x="178908" y="1113260"/>
                  </a:cubicBezTo>
                  <a:cubicBezTo>
                    <a:pt x="286703" y="1209904"/>
                    <a:pt x="496719" y="1291679"/>
                    <a:pt x="647260" y="1258225"/>
                  </a:cubicBezTo>
                  <a:cubicBezTo>
                    <a:pt x="797801" y="1224771"/>
                    <a:pt x="1007816" y="1076089"/>
                    <a:pt x="1082157" y="912538"/>
                  </a:cubicBezTo>
                  <a:cubicBezTo>
                    <a:pt x="1156498" y="748987"/>
                    <a:pt x="1162074" y="429318"/>
                    <a:pt x="1093308" y="276918"/>
                  </a:cubicBezTo>
                  <a:cubicBezTo>
                    <a:pt x="1024542" y="124518"/>
                    <a:pt x="825679" y="35309"/>
                    <a:pt x="680713" y="9289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7453446" y="1499060"/>
              <a:ext cx="582633" cy="505339"/>
            </a:xfrm>
            <a:custGeom>
              <a:avLst/>
              <a:gdLst/>
              <a:ahLst/>
              <a:cxnLst/>
              <a:rect l="l" t="t" r="r" b="b"/>
              <a:pathLst>
                <a:path w="1475021" h="1295741" extrusionOk="0">
                  <a:moveTo>
                    <a:pt x="483098" y="286499"/>
                  </a:moveTo>
                  <a:cubicBezTo>
                    <a:pt x="477522" y="163836"/>
                    <a:pt x="464512" y="82060"/>
                    <a:pt x="393888" y="41172"/>
                  </a:cubicBezTo>
                  <a:cubicBezTo>
                    <a:pt x="323264" y="284"/>
                    <a:pt x="124400" y="-20160"/>
                    <a:pt x="59351" y="41172"/>
                  </a:cubicBezTo>
                  <a:cubicBezTo>
                    <a:pt x="-5698" y="102504"/>
                    <a:pt x="-3839" y="236319"/>
                    <a:pt x="3595" y="409163"/>
                  </a:cubicBezTo>
                  <a:cubicBezTo>
                    <a:pt x="11029" y="582007"/>
                    <a:pt x="-5698" y="936987"/>
                    <a:pt x="103956" y="1078236"/>
                  </a:cubicBezTo>
                  <a:cubicBezTo>
                    <a:pt x="213610" y="1219485"/>
                    <a:pt x="481239" y="1226919"/>
                    <a:pt x="661517" y="1256655"/>
                  </a:cubicBezTo>
                  <a:cubicBezTo>
                    <a:pt x="841795" y="1286391"/>
                    <a:pt x="1064820" y="1327279"/>
                    <a:pt x="1185625" y="1256655"/>
                  </a:cubicBezTo>
                  <a:cubicBezTo>
                    <a:pt x="1306430" y="1186031"/>
                    <a:pt x="1339883" y="1005753"/>
                    <a:pt x="1386346" y="832909"/>
                  </a:cubicBezTo>
                  <a:cubicBezTo>
                    <a:pt x="1432809" y="660065"/>
                    <a:pt x="1501576" y="357124"/>
                    <a:pt x="1464405" y="219592"/>
                  </a:cubicBezTo>
                  <a:cubicBezTo>
                    <a:pt x="1427234" y="82060"/>
                    <a:pt x="1252532" y="30021"/>
                    <a:pt x="1163322" y="7719"/>
                  </a:cubicBezTo>
                  <a:cubicBezTo>
                    <a:pt x="1074112" y="-14583"/>
                    <a:pt x="964458" y="11436"/>
                    <a:pt x="929146" y="85777"/>
                  </a:cubicBezTo>
                  <a:cubicBezTo>
                    <a:pt x="893834" y="160118"/>
                    <a:pt x="931005" y="347830"/>
                    <a:pt x="951449" y="453767"/>
                  </a:cubicBezTo>
                  <a:cubicBezTo>
                    <a:pt x="971893" y="559704"/>
                    <a:pt x="1090839" y="645197"/>
                    <a:pt x="1051810" y="721397"/>
                  </a:cubicBezTo>
                  <a:cubicBezTo>
                    <a:pt x="1012781" y="797597"/>
                    <a:pt x="821351" y="901674"/>
                    <a:pt x="717273" y="910967"/>
                  </a:cubicBezTo>
                  <a:cubicBezTo>
                    <a:pt x="613195" y="920260"/>
                    <a:pt x="468230" y="884948"/>
                    <a:pt x="427342" y="777153"/>
                  </a:cubicBezTo>
                  <a:cubicBezTo>
                    <a:pt x="386454" y="669358"/>
                    <a:pt x="488674" y="409162"/>
                    <a:pt x="483098" y="286499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99000">
                  <a:srgbClr val="FFFF00"/>
                </a:gs>
                <a:gs pos="100000">
                  <a:srgbClr val="DEE4F7"/>
                </a:gs>
              </a:gsLst>
              <a:lin ang="0" scaled="0"/>
            </a:gra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6589761" y="1499060"/>
              <a:ext cx="490879" cy="525327"/>
            </a:xfrm>
            <a:custGeom>
              <a:avLst/>
              <a:gdLst/>
              <a:ahLst/>
              <a:cxnLst/>
              <a:rect l="l" t="t" r="r" b="b"/>
              <a:pathLst>
                <a:path w="1141580" h="1265849" extrusionOk="0">
                  <a:moveTo>
                    <a:pt x="680713" y="9289"/>
                  </a:moveTo>
                  <a:cubicBezTo>
                    <a:pt x="535747" y="-16731"/>
                    <a:pt x="336884" y="9289"/>
                    <a:pt x="223513" y="120801"/>
                  </a:cubicBezTo>
                  <a:cubicBezTo>
                    <a:pt x="110142" y="232313"/>
                    <a:pt x="7923" y="512952"/>
                    <a:pt x="489" y="678362"/>
                  </a:cubicBezTo>
                  <a:cubicBezTo>
                    <a:pt x="-6945" y="843772"/>
                    <a:pt x="71113" y="1016616"/>
                    <a:pt x="178908" y="1113260"/>
                  </a:cubicBezTo>
                  <a:cubicBezTo>
                    <a:pt x="286703" y="1209904"/>
                    <a:pt x="496719" y="1291679"/>
                    <a:pt x="647260" y="1258225"/>
                  </a:cubicBezTo>
                  <a:cubicBezTo>
                    <a:pt x="797801" y="1224771"/>
                    <a:pt x="1007816" y="1076089"/>
                    <a:pt x="1082157" y="912538"/>
                  </a:cubicBezTo>
                  <a:cubicBezTo>
                    <a:pt x="1156498" y="748987"/>
                    <a:pt x="1162074" y="429318"/>
                    <a:pt x="1093308" y="276918"/>
                  </a:cubicBezTo>
                  <a:cubicBezTo>
                    <a:pt x="1024542" y="124518"/>
                    <a:pt x="825679" y="35309"/>
                    <a:pt x="680713" y="9289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99000">
                  <a:srgbClr val="FFC000"/>
                </a:gs>
                <a:gs pos="100000">
                  <a:srgbClr val="DEE4F7"/>
                </a:gs>
              </a:gsLst>
              <a:lin ang="0" scaled="0"/>
            </a:gra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6734238" y="1600579"/>
              <a:ext cx="276833" cy="199371"/>
            </a:xfrm>
            <a:custGeom>
              <a:avLst/>
              <a:gdLst/>
              <a:ahLst/>
              <a:cxnLst/>
              <a:rect l="l" t="t" r="r" b="b"/>
              <a:pathLst>
                <a:path w="1141580" h="1265849" extrusionOk="0">
                  <a:moveTo>
                    <a:pt x="680713" y="9289"/>
                  </a:moveTo>
                  <a:cubicBezTo>
                    <a:pt x="535747" y="-16731"/>
                    <a:pt x="336884" y="9289"/>
                    <a:pt x="223513" y="120801"/>
                  </a:cubicBezTo>
                  <a:cubicBezTo>
                    <a:pt x="110142" y="232313"/>
                    <a:pt x="7923" y="512952"/>
                    <a:pt x="489" y="678362"/>
                  </a:cubicBezTo>
                  <a:cubicBezTo>
                    <a:pt x="-6945" y="843772"/>
                    <a:pt x="71113" y="1016616"/>
                    <a:pt x="178908" y="1113260"/>
                  </a:cubicBezTo>
                  <a:cubicBezTo>
                    <a:pt x="286703" y="1209904"/>
                    <a:pt x="496719" y="1291679"/>
                    <a:pt x="647260" y="1258225"/>
                  </a:cubicBezTo>
                  <a:cubicBezTo>
                    <a:pt x="797801" y="1224771"/>
                    <a:pt x="1007816" y="1076089"/>
                    <a:pt x="1082157" y="912538"/>
                  </a:cubicBezTo>
                  <a:cubicBezTo>
                    <a:pt x="1156498" y="748987"/>
                    <a:pt x="1162074" y="429318"/>
                    <a:pt x="1093308" y="276918"/>
                  </a:cubicBezTo>
                  <a:cubicBezTo>
                    <a:pt x="1024542" y="124518"/>
                    <a:pt x="825679" y="35309"/>
                    <a:pt x="680713" y="9289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7005727" y="1380092"/>
              <a:ext cx="507923" cy="607936"/>
            </a:xfrm>
            <a:custGeom>
              <a:avLst/>
              <a:gdLst/>
              <a:ahLst/>
              <a:cxnLst/>
              <a:rect l="l" t="t" r="r" b="b"/>
              <a:pathLst>
                <a:path w="1167639" h="1413805" extrusionOk="0">
                  <a:moveTo>
                    <a:pt x="680263" y="498369"/>
                  </a:moveTo>
                  <a:cubicBezTo>
                    <a:pt x="758322" y="539257"/>
                    <a:pt x="973913" y="626609"/>
                    <a:pt x="1048254" y="609882"/>
                  </a:cubicBezTo>
                  <a:cubicBezTo>
                    <a:pt x="1122595" y="593155"/>
                    <a:pt x="1118878" y="481643"/>
                    <a:pt x="1126312" y="398009"/>
                  </a:cubicBezTo>
                  <a:cubicBezTo>
                    <a:pt x="1133746" y="314375"/>
                    <a:pt x="1178352" y="169409"/>
                    <a:pt x="1092859" y="108077"/>
                  </a:cubicBezTo>
                  <a:cubicBezTo>
                    <a:pt x="1007366" y="46745"/>
                    <a:pt x="765756" y="39311"/>
                    <a:pt x="613356" y="30018"/>
                  </a:cubicBezTo>
                  <a:cubicBezTo>
                    <a:pt x="460956" y="20725"/>
                    <a:pt x="280678" y="-44323"/>
                    <a:pt x="178459" y="52321"/>
                  </a:cubicBezTo>
                  <a:cubicBezTo>
                    <a:pt x="76240" y="148965"/>
                    <a:pt x="1898" y="414736"/>
                    <a:pt x="39" y="609882"/>
                  </a:cubicBezTo>
                  <a:cubicBezTo>
                    <a:pt x="-1820" y="805028"/>
                    <a:pt x="61370" y="1089385"/>
                    <a:pt x="167307" y="1223199"/>
                  </a:cubicBezTo>
                  <a:cubicBezTo>
                    <a:pt x="273244" y="1357013"/>
                    <a:pt x="477683" y="1403476"/>
                    <a:pt x="635659" y="1412769"/>
                  </a:cubicBezTo>
                  <a:cubicBezTo>
                    <a:pt x="793635" y="1422062"/>
                    <a:pt x="1033386" y="1368165"/>
                    <a:pt x="1115161" y="1278955"/>
                  </a:cubicBezTo>
                  <a:cubicBezTo>
                    <a:pt x="1196937" y="1189745"/>
                    <a:pt x="1169058" y="955569"/>
                    <a:pt x="1126312" y="877511"/>
                  </a:cubicBezTo>
                  <a:cubicBezTo>
                    <a:pt x="1083566" y="799453"/>
                    <a:pt x="927449" y="797594"/>
                    <a:pt x="858683" y="810604"/>
                  </a:cubicBezTo>
                  <a:cubicBezTo>
                    <a:pt x="789917" y="823614"/>
                    <a:pt x="771332" y="931408"/>
                    <a:pt x="713717" y="955569"/>
                  </a:cubicBezTo>
                  <a:cubicBezTo>
                    <a:pt x="656102" y="979730"/>
                    <a:pt x="557600" y="1013184"/>
                    <a:pt x="512995" y="955569"/>
                  </a:cubicBezTo>
                  <a:cubicBezTo>
                    <a:pt x="468390" y="897955"/>
                    <a:pt x="434937" y="708384"/>
                    <a:pt x="446088" y="609882"/>
                  </a:cubicBezTo>
                  <a:cubicBezTo>
                    <a:pt x="457239" y="511380"/>
                    <a:pt x="539014" y="383140"/>
                    <a:pt x="579902" y="364555"/>
                  </a:cubicBezTo>
                  <a:cubicBezTo>
                    <a:pt x="620790" y="345970"/>
                    <a:pt x="602204" y="457481"/>
                    <a:pt x="680263" y="498369"/>
                  </a:cubicBezTo>
                  <a:close/>
                </a:path>
              </a:pathLst>
            </a:custGeom>
            <a:gradFill>
              <a:gsLst>
                <a:gs pos="0">
                  <a:srgbClr val="00B050"/>
                </a:gs>
                <a:gs pos="99000">
                  <a:srgbClr val="BDCAF0"/>
                </a:gs>
                <a:gs pos="100000">
                  <a:srgbClr val="DEE4F7"/>
                </a:gs>
              </a:gsLst>
              <a:lin ang="0" scaled="0"/>
            </a:gra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901165" y="1427679"/>
              <a:ext cx="631590" cy="573380"/>
            </a:xfrm>
            <a:custGeom>
              <a:avLst/>
              <a:gdLst/>
              <a:ahLst/>
              <a:cxnLst/>
              <a:rect l="l" t="t" r="r" b="b"/>
              <a:pathLst>
                <a:path w="1779126" h="1603859" extrusionOk="0">
                  <a:moveTo>
                    <a:pt x="926421" y="503457"/>
                  </a:moveTo>
                  <a:cubicBezTo>
                    <a:pt x="937572" y="562930"/>
                    <a:pt x="989611" y="681876"/>
                    <a:pt x="1082538" y="715330"/>
                  </a:cubicBezTo>
                  <a:cubicBezTo>
                    <a:pt x="1175465" y="748784"/>
                    <a:pt x="1415216" y="787813"/>
                    <a:pt x="1483982" y="704179"/>
                  </a:cubicBezTo>
                  <a:cubicBezTo>
                    <a:pt x="1552748" y="620545"/>
                    <a:pt x="1567616" y="328754"/>
                    <a:pt x="1495133" y="213525"/>
                  </a:cubicBezTo>
                  <a:cubicBezTo>
                    <a:pt x="1422650" y="98296"/>
                    <a:pt x="1214494" y="36964"/>
                    <a:pt x="1049084" y="12803"/>
                  </a:cubicBezTo>
                  <a:cubicBezTo>
                    <a:pt x="883674" y="-11358"/>
                    <a:pt x="640206" y="-5783"/>
                    <a:pt x="502674" y="68559"/>
                  </a:cubicBezTo>
                  <a:cubicBezTo>
                    <a:pt x="365142" y="142900"/>
                    <a:pt x="253630" y="334330"/>
                    <a:pt x="223894" y="458852"/>
                  </a:cubicBezTo>
                  <a:cubicBezTo>
                    <a:pt x="194157" y="583374"/>
                    <a:pt x="240621" y="720906"/>
                    <a:pt x="324255" y="815691"/>
                  </a:cubicBezTo>
                  <a:cubicBezTo>
                    <a:pt x="407889" y="910476"/>
                    <a:pt x="616045" y="984818"/>
                    <a:pt x="725699" y="1027564"/>
                  </a:cubicBezTo>
                  <a:cubicBezTo>
                    <a:pt x="835353" y="1070310"/>
                    <a:pt x="941289" y="1040574"/>
                    <a:pt x="982177" y="1072169"/>
                  </a:cubicBezTo>
                  <a:cubicBezTo>
                    <a:pt x="1023065" y="1103764"/>
                    <a:pt x="995186" y="1170672"/>
                    <a:pt x="971025" y="1217135"/>
                  </a:cubicBezTo>
                  <a:cubicBezTo>
                    <a:pt x="946864" y="1263598"/>
                    <a:pt x="917128" y="1323072"/>
                    <a:pt x="837211" y="1350950"/>
                  </a:cubicBezTo>
                  <a:cubicBezTo>
                    <a:pt x="757294" y="1378828"/>
                    <a:pt x="541703" y="1410423"/>
                    <a:pt x="491523" y="1384403"/>
                  </a:cubicBezTo>
                  <a:cubicBezTo>
                    <a:pt x="441342" y="1358384"/>
                    <a:pt x="573299" y="1252447"/>
                    <a:pt x="536128" y="1194833"/>
                  </a:cubicBezTo>
                  <a:cubicBezTo>
                    <a:pt x="498957" y="1137219"/>
                    <a:pt x="352133" y="1046150"/>
                    <a:pt x="268499" y="1038716"/>
                  </a:cubicBezTo>
                  <a:cubicBezTo>
                    <a:pt x="184865" y="1031282"/>
                    <a:pt x="73352" y="1083321"/>
                    <a:pt x="34323" y="1150228"/>
                  </a:cubicBezTo>
                  <a:cubicBezTo>
                    <a:pt x="-4706" y="1217135"/>
                    <a:pt x="-17716" y="1373252"/>
                    <a:pt x="34323" y="1440159"/>
                  </a:cubicBezTo>
                  <a:cubicBezTo>
                    <a:pt x="86362" y="1507066"/>
                    <a:pt x="138401" y="1527511"/>
                    <a:pt x="346557" y="1551672"/>
                  </a:cubicBezTo>
                  <a:cubicBezTo>
                    <a:pt x="554713" y="1575833"/>
                    <a:pt x="1045367" y="1633447"/>
                    <a:pt x="1283260" y="1585125"/>
                  </a:cubicBezTo>
                  <a:cubicBezTo>
                    <a:pt x="1521153" y="1536803"/>
                    <a:pt x="1736742" y="1371394"/>
                    <a:pt x="1773913" y="1261740"/>
                  </a:cubicBezTo>
                  <a:cubicBezTo>
                    <a:pt x="1811084" y="1152086"/>
                    <a:pt x="1641957" y="994110"/>
                    <a:pt x="1506284" y="927203"/>
                  </a:cubicBezTo>
                  <a:cubicBezTo>
                    <a:pt x="1370611" y="860296"/>
                    <a:pt x="1078820" y="903042"/>
                    <a:pt x="959874" y="860296"/>
                  </a:cubicBezTo>
                  <a:cubicBezTo>
                    <a:pt x="840928" y="817550"/>
                    <a:pt x="824201" y="765510"/>
                    <a:pt x="792606" y="670725"/>
                  </a:cubicBezTo>
                  <a:cubicBezTo>
                    <a:pt x="761011" y="575940"/>
                    <a:pt x="759153" y="365925"/>
                    <a:pt x="770304" y="291584"/>
                  </a:cubicBezTo>
                  <a:cubicBezTo>
                    <a:pt x="781455" y="217243"/>
                    <a:pt x="818625" y="213526"/>
                    <a:pt x="859513" y="224677"/>
                  </a:cubicBezTo>
                  <a:cubicBezTo>
                    <a:pt x="900401" y="235828"/>
                    <a:pt x="1000762" y="312028"/>
                    <a:pt x="1015630" y="358491"/>
                  </a:cubicBezTo>
                  <a:cubicBezTo>
                    <a:pt x="1030498" y="404954"/>
                    <a:pt x="915270" y="443984"/>
                    <a:pt x="926421" y="503457"/>
                  </a:cubicBez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99000">
                  <a:srgbClr val="FF00FF"/>
                </a:gs>
                <a:gs pos="100000">
                  <a:srgbClr val="DEE4F7"/>
                </a:gs>
              </a:gsLst>
              <a:lin ang="0" scaled="0"/>
            </a:gra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6138867" y="1229400"/>
              <a:ext cx="726882" cy="787018"/>
            </a:xfrm>
            <a:custGeom>
              <a:avLst/>
              <a:gdLst/>
              <a:ahLst/>
              <a:cxnLst/>
              <a:rect l="l" t="t" r="r" b="b"/>
              <a:pathLst>
                <a:path w="1061142" h="1457440" extrusionOk="0">
                  <a:moveTo>
                    <a:pt x="821017" y="472054"/>
                  </a:moveTo>
                  <a:cubicBezTo>
                    <a:pt x="876773" y="501791"/>
                    <a:pt x="893500" y="574274"/>
                    <a:pt x="932529" y="561264"/>
                  </a:cubicBezTo>
                  <a:cubicBezTo>
                    <a:pt x="971558" y="548254"/>
                    <a:pt x="1042183" y="481347"/>
                    <a:pt x="1055193" y="393996"/>
                  </a:cubicBezTo>
                  <a:cubicBezTo>
                    <a:pt x="1068203" y="306645"/>
                    <a:pt x="1062627" y="100347"/>
                    <a:pt x="1010588" y="37157"/>
                  </a:cubicBezTo>
                  <a:cubicBezTo>
                    <a:pt x="958549" y="-26033"/>
                    <a:pt x="791281" y="9279"/>
                    <a:pt x="742959" y="14854"/>
                  </a:cubicBezTo>
                  <a:cubicBezTo>
                    <a:pt x="694637" y="20429"/>
                    <a:pt x="763402" y="46449"/>
                    <a:pt x="720656" y="70610"/>
                  </a:cubicBezTo>
                  <a:cubicBezTo>
                    <a:pt x="677910" y="94771"/>
                    <a:pt x="564539" y="157961"/>
                    <a:pt x="486481" y="159820"/>
                  </a:cubicBezTo>
                  <a:cubicBezTo>
                    <a:pt x="408423" y="161679"/>
                    <a:pt x="319212" y="81762"/>
                    <a:pt x="252305" y="81762"/>
                  </a:cubicBezTo>
                  <a:cubicBezTo>
                    <a:pt x="185398" y="81762"/>
                    <a:pt x="109198" y="85479"/>
                    <a:pt x="85037" y="159820"/>
                  </a:cubicBezTo>
                  <a:cubicBezTo>
                    <a:pt x="60876" y="234161"/>
                    <a:pt x="79461" y="407005"/>
                    <a:pt x="107339" y="527810"/>
                  </a:cubicBezTo>
                  <a:cubicBezTo>
                    <a:pt x="135217" y="648615"/>
                    <a:pt x="231861" y="780571"/>
                    <a:pt x="252305" y="884649"/>
                  </a:cubicBezTo>
                  <a:cubicBezTo>
                    <a:pt x="272749" y="988727"/>
                    <a:pt x="267173" y="1103957"/>
                    <a:pt x="230002" y="1152279"/>
                  </a:cubicBezTo>
                  <a:cubicBezTo>
                    <a:pt x="192831" y="1200601"/>
                    <a:pt x="55300" y="1135552"/>
                    <a:pt x="29281" y="1174581"/>
                  </a:cubicBezTo>
                  <a:cubicBezTo>
                    <a:pt x="3262" y="1213610"/>
                    <a:pt x="-37627" y="1339991"/>
                    <a:pt x="73885" y="1386454"/>
                  </a:cubicBezTo>
                  <a:cubicBezTo>
                    <a:pt x="185397" y="1432917"/>
                    <a:pt x="583125" y="1470089"/>
                    <a:pt x="698354" y="1453362"/>
                  </a:cubicBezTo>
                  <a:cubicBezTo>
                    <a:pt x="813583" y="1436635"/>
                    <a:pt x="770837" y="1334415"/>
                    <a:pt x="765261" y="1286093"/>
                  </a:cubicBezTo>
                  <a:cubicBezTo>
                    <a:pt x="759685" y="1237771"/>
                    <a:pt x="705788" y="1187591"/>
                    <a:pt x="664900" y="1163430"/>
                  </a:cubicBezTo>
                  <a:cubicBezTo>
                    <a:pt x="624012" y="1139269"/>
                    <a:pt x="549670" y="1180156"/>
                    <a:pt x="519934" y="1141127"/>
                  </a:cubicBezTo>
                  <a:cubicBezTo>
                    <a:pt x="490198" y="1102098"/>
                    <a:pt x="477188" y="966425"/>
                    <a:pt x="486481" y="929254"/>
                  </a:cubicBezTo>
                  <a:cubicBezTo>
                    <a:pt x="495774" y="892083"/>
                    <a:pt x="557105" y="910669"/>
                    <a:pt x="575690" y="918103"/>
                  </a:cubicBezTo>
                  <a:cubicBezTo>
                    <a:pt x="594275" y="925537"/>
                    <a:pt x="573832" y="962708"/>
                    <a:pt x="597993" y="973859"/>
                  </a:cubicBezTo>
                  <a:cubicBezTo>
                    <a:pt x="622154" y="985010"/>
                    <a:pt x="690920" y="1020322"/>
                    <a:pt x="720656" y="985010"/>
                  </a:cubicBezTo>
                  <a:cubicBezTo>
                    <a:pt x="750392" y="949698"/>
                    <a:pt x="794997" y="832610"/>
                    <a:pt x="776412" y="761986"/>
                  </a:cubicBezTo>
                  <a:cubicBezTo>
                    <a:pt x="757827" y="691362"/>
                    <a:pt x="651890" y="585425"/>
                    <a:pt x="609144" y="561264"/>
                  </a:cubicBezTo>
                  <a:cubicBezTo>
                    <a:pt x="566398" y="537103"/>
                    <a:pt x="555246" y="607727"/>
                    <a:pt x="519934" y="617020"/>
                  </a:cubicBezTo>
                  <a:cubicBezTo>
                    <a:pt x="484622" y="626313"/>
                    <a:pt x="417715" y="641181"/>
                    <a:pt x="397271" y="617020"/>
                  </a:cubicBezTo>
                  <a:cubicBezTo>
                    <a:pt x="376827" y="592859"/>
                    <a:pt x="363817" y="511083"/>
                    <a:pt x="397271" y="472054"/>
                  </a:cubicBezTo>
                  <a:cubicBezTo>
                    <a:pt x="430725" y="433025"/>
                    <a:pt x="525510" y="382845"/>
                    <a:pt x="597993" y="382845"/>
                  </a:cubicBezTo>
                  <a:cubicBezTo>
                    <a:pt x="670476" y="382845"/>
                    <a:pt x="765261" y="442317"/>
                    <a:pt x="821017" y="472054"/>
                  </a:cubicBezTo>
                  <a:close/>
                </a:path>
              </a:pathLst>
            </a:custGeom>
            <a:gradFill>
              <a:gsLst>
                <a:gs pos="0">
                  <a:srgbClr val="833C0B"/>
                </a:gs>
                <a:gs pos="98000">
                  <a:srgbClr val="00B0F0"/>
                </a:gs>
                <a:gs pos="99000">
                  <a:srgbClr val="00B0F0"/>
                </a:gs>
                <a:gs pos="100000">
                  <a:srgbClr val="00B0F0"/>
                </a:gs>
              </a:gsLst>
              <a:lin ang="0" scaled="0"/>
            </a:gra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697722" y="1635476"/>
              <a:ext cx="276833" cy="199371"/>
            </a:xfrm>
            <a:custGeom>
              <a:avLst/>
              <a:gdLst/>
              <a:ahLst/>
              <a:cxnLst/>
              <a:rect l="l" t="t" r="r" b="b"/>
              <a:pathLst>
                <a:path w="1141580" h="1265849" extrusionOk="0">
                  <a:moveTo>
                    <a:pt x="680713" y="9289"/>
                  </a:moveTo>
                  <a:cubicBezTo>
                    <a:pt x="535747" y="-16731"/>
                    <a:pt x="336884" y="9289"/>
                    <a:pt x="223513" y="120801"/>
                  </a:cubicBezTo>
                  <a:cubicBezTo>
                    <a:pt x="110142" y="232313"/>
                    <a:pt x="7923" y="512952"/>
                    <a:pt x="489" y="678362"/>
                  </a:cubicBezTo>
                  <a:cubicBezTo>
                    <a:pt x="-6945" y="843772"/>
                    <a:pt x="71113" y="1016616"/>
                    <a:pt x="178908" y="1113260"/>
                  </a:cubicBezTo>
                  <a:cubicBezTo>
                    <a:pt x="286703" y="1209904"/>
                    <a:pt x="496719" y="1291679"/>
                    <a:pt x="647260" y="1258225"/>
                  </a:cubicBezTo>
                  <a:cubicBezTo>
                    <a:pt x="797801" y="1224771"/>
                    <a:pt x="1007816" y="1076089"/>
                    <a:pt x="1082157" y="912538"/>
                  </a:cubicBezTo>
                  <a:cubicBezTo>
                    <a:pt x="1156498" y="748987"/>
                    <a:pt x="1162074" y="429318"/>
                    <a:pt x="1093308" y="276918"/>
                  </a:cubicBezTo>
                  <a:cubicBezTo>
                    <a:pt x="1024542" y="124518"/>
                    <a:pt x="825679" y="35309"/>
                    <a:pt x="680713" y="928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30"/>
          <p:cNvSpPr txBox="1"/>
          <p:nvPr/>
        </p:nvSpPr>
        <p:spPr>
          <a:xfrm>
            <a:off x="1475925" y="1186038"/>
            <a:ext cx="1667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Robot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400" kern="0" dirty="0">
                <a:solidFill>
                  <a:srgbClr val="000000"/>
                </a:solidFill>
                <a:latin typeface="Comic Sans MS" panose="030F0702030302020204" pitchFamily="66" charset="0"/>
                <a:cs typeface="Calibri"/>
                <a:sym typeface="Calibri"/>
              </a:rPr>
              <a:t>B</a:t>
            </a:r>
            <a:r>
              <a:rPr kumimoji="0" lang="en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uilding Blocks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3707914" y="1186038"/>
            <a:ext cx="1667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1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Programming Building Blocks</a:t>
            </a:r>
            <a:endParaRPr kumimoji="0" sz="1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6010802" y="1186038"/>
            <a:ext cx="1667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Building Blocks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Network of TAs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36" name="Google Shape;236;p28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7" name="Google Shape;237;p28"/>
          <p:cNvGrpSpPr/>
          <p:nvPr/>
        </p:nvGrpSpPr>
        <p:grpSpPr>
          <a:xfrm>
            <a:off x="76200" y="1582951"/>
            <a:ext cx="8371016" cy="2439667"/>
            <a:chOff x="-257191" y="2636476"/>
            <a:chExt cx="11384491" cy="3317921"/>
          </a:xfrm>
        </p:grpSpPr>
        <p:grpSp>
          <p:nvGrpSpPr>
            <p:cNvPr id="238" name="Google Shape;238;p28"/>
            <p:cNvGrpSpPr/>
            <p:nvPr/>
          </p:nvGrpSpPr>
          <p:grpSpPr>
            <a:xfrm>
              <a:off x="4484574" y="2886383"/>
              <a:ext cx="3234140" cy="2963238"/>
              <a:chOff x="4495800" y="1600200"/>
              <a:chExt cx="3278066" cy="3163824"/>
            </a:xfrm>
          </p:grpSpPr>
          <p:pic>
            <p:nvPicPr>
              <p:cNvPr id="239" name="Google Shape;239;p2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002610" y="3215246"/>
                <a:ext cx="771256" cy="747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0" name="Google Shape;240;p2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168305" y="3215246"/>
                <a:ext cx="771256" cy="747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1" name="Google Shape;241;p2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334000" y="2408433"/>
                <a:ext cx="771256" cy="747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2" name="Google Shape;242;p2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002610" y="2408433"/>
                <a:ext cx="771256" cy="747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2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168305" y="1600200"/>
                <a:ext cx="771256" cy="747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2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002610" y="1600200"/>
                <a:ext cx="771256" cy="747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28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334000" y="3215246"/>
                <a:ext cx="771256" cy="747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6" name="Google Shape;246;p28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334000" y="1600200"/>
                <a:ext cx="771256" cy="7471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28" descr="http://www.build-it-yourself.com/support/support-biy/images/team-jeanne-harran-100.jpg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172200" y="2408433"/>
                <a:ext cx="749808" cy="7498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Google Shape;248;p28" descr="http://www.build-it-yourself.com/support/support-biy/images/team-gabe.jpg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4495800" y="2408433"/>
                <a:ext cx="749808" cy="7498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28" descr="http://www.build-it-yourself.com/support/support-biy/images/team-pete.jpg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4495800" y="1600200"/>
                <a:ext cx="749808" cy="7498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Google Shape;250;p28" descr="http://www.build-it-yourself.com/support/support-biy/images/team-andrew.jpg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4495800" y="3215246"/>
                <a:ext cx="749808" cy="7498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1" name="Google Shape;251;p28" descr="http://www.build-it-yourself.com/support/support-biy/images/team-kurt.jpg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4504944" y="4014216"/>
                <a:ext cx="749808" cy="7498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2" name="Google Shape;252;p28" descr="http://www.build-it-yourself.com/support/support-biy/images/team-naseem.jpg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343144" y="4014216"/>
                <a:ext cx="749808" cy="7498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28" descr="http://www.build-it-yourself.com/support/support-biy/images/team-tim-rades.jpg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6181344" y="4014216"/>
                <a:ext cx="749808" cy="7498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4" name="Google Shape;254;p28" descr="http://www.build-it-yourself.com/support/support-biy/images/team-daniel.jpg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7019544" y="4014216"/>
                <a:ext cx="749808" cy="7498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5" name="Google Shape;255;p28" descr="webcast-060829-door-greeter-robert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8980794" y="2855019"/>
              <a:ext cx="2146506" cy="28808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6" name="Google Shape;256;p28"/>
            <p:cNvGrpSpPr/>
            <p:nvPr/>
          </p:nvGrpSpPr>
          <p:grpSpPr>
            <a:xfrm>
              <a:off x="7981401" y="4213975"/>
              <a:ext cx="657195" cy="345058"/>
              <a:chOff x="3482400" y="3446068"/>
              <a:chExt cx="525840" cy="299400"/>
            </a:xfrm>
          </p:grpSpPr>
          <p:sp>
            <p:nvSpPr>
              <p:cNvPr id="257" name="Google Shape;257;p28"/>
              <p:cNvSpPr/>
              <p:nvPr/>
            </p:nvSpPr>
            <p:spPr>
              <a:xfrm>
                <a:off x="3710940" y="3446068"/>
                <a:ext cx="297300" cy="2994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A5A5A5"/>
              </a:solidFill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8"/>
              <p:cNvSpPr/>
              <p:nvPr/>
            </p:nvSpPr>
            <p:spPr>
              <a:xfrm flipH="1">
                <a:off x="3482400" y="3446068"/>
                <a:ext cx="251400" cy="2994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A5A5A5"/>
              </a:solidFill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59" name="Google Shape;259;p2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257191" y="2636476"/>
              <a:ext cx="4972997" cy="33179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8"/>
            <p:cNvSpPr/>
            <p:nvPr/>
          </p:nvSpPr>
          <p:spPr>
            <a:xfrm>
              <a:off x="3831666" y="4213925"/>
              <a:ext cx="371400" cy="345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5A5A5"/>
            </a:solidFill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Network of TAs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36" name="Google Shape;236;p28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" name="Group 32">
            <a:extLst>
              <a:ext uri="{FF2B5EF4-FFF2-40B4-BE49-F238E27FC236}">
                <a16:creationId xmlns:a16="http://schemas.microsoft.com/office/drawing/2014/main" id="{6E778DC7-D5A9-B1F6-DF00-308FBD1E13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4870" y="1188615"/>
            <a:ext cx="3380567" cy="3359100"/>
            <a:chOff x="4495800" y="1600200"/>
            <a:chExt cx="3278066" cy="31638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9D6118-F7A5-29B5-2E9F-6B80D3D57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610" y="3215246"/>
              <a:ext cx="771256" cy="747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8133D-7BAD-A906-7C41-17639C1E6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305" y="3215246"/>
              <a:ext cx="771256" cy="747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CACD46-5866-B745-76FC-F2D06E5B4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408433"/>
              <a:ext cx="771256" cy="747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F74C98-065E-A24B-62E9-539686403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610" y="2408433"/>
              <a:ext cx="771256" cy="747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5367074D-496E-C571-797D-CAB63BC72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305" y="1600200"/>
              <a:ext cx="771256" cy="747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48277376-AF90-27BB-FBD5-90FB949D9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610" y="1600200"/>
              <a:ext cx="771256" cy="747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2E4A72C8-1519-BFF4-7690-BCB445BF5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215246"/>
              <a:ext cx="771256" cy="747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" name="Picture 18">
              <a:extLst>
                <a:ext uri="{FF2B5EF4-FFF2-40B4-BE49-F238E27FC236}">
                  <a16:creationId xmlns:a16="http://schemas.microsoft.com/office/drawing/2014/main" id="{18E9468F-CCED-D521-77A2-20BE8022D9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600200"/>
              <a:ext cx="771256" cy="747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" name="Picture 2" descr="http://www.build-it-yourself.com/support/support-biy/images/team-jeanne-harran-100.jpg">
              <a:extLst>
                <a:ext uri="{FF2B5EF4-FFF2-40B4-BE49-F238E27FC236}">
                  <a16:creationId xmlns:a16="http://schemas.microsoft.com/office/drawing/2014/main" id="{6243D496-B3BB-E796-93F9-8819D060A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408433"/>
              <a:ext cx="749808" cy="749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http://www.build-it-yourself.com/support/support-biy/images/team-gabe.jpg">
              <a:extLst>
                <a:ext uri="{FF2B5EF4-FFF2-40B4-BE49-F238E27FC236}">
                  <a16:creationId xmlns:a16="http://schemas.microsoft.com/office/drawing/2014/main" id="{C0899FB4-880E-6DAD-A821-D7A3F5E05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408433"/>
              <a:ext cx="749808" cy="749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http://www.build-it-yourself.com/support/support-biy/images/team-pete.jpg">
              <a:extLst>
                <a:ext uri="{FF2B5EF4-FFF2-40B4-BE49-F238E27FC236}">
                  <a16:creationId xmlns:a16="http://schemas.microsoft.com/office/drawing/2014/main" id="{11A65DD1-B6E5-0CA8-C99D-B0408D404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600200"/>
              <a:ext cx="749808" cy="749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 descr="http://www.build-it-yourself.com/support/support-biy/images/team-andrew.jpg">
              <a:extLst>
                <a:ext uri="{FF2B5EF4-FFF2-40B4-BE49-F238E27FC236}">
                  <a16:creationId xmlns:a16="http://schemas.microsoft.com/office/drawing/2014/main" id="{C031B8EC-4D95-E358-944D-B4A1E07E2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215246"/>
              <a:ext cx="749808" cy="749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2" descr="http://www.build-it-yourself.com/support/support-biy/images/team-kurt.jpg">
              <a:extLst>
                <a:ext uri="{FF2B5EF4-FFF2-40B4-BE49-F238E27FC236}">
                  <a16:creationId xmlns:a16="http://schemas.microsoft.com/office/drawing/2014/main" id="{74ED39C2-D828-A7B8-3D04-6B71CD533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944" y="4014216"/>
              <a:ext cx="749808" cy="749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4" descr="http://www.build-it-yourself.com/support/support-biy/images/team-naseem.jpg">
              <a:extLst>
                <a:ext uri="{FF2B5EF4-FFF2-40B4-BE49-F238E27FC236}">
                  <a16:creationId xmlns:a16="http://schemas.microsoft.com/office/drawing/2014/main" id="{F86C2FB8-C3F6-01CF-A0D0-B37E7B540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144" y="4014216"/>
              <a:ext cx="749808" cy="749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6" descr="http://www.build-it-yourself.com/support/support-biy/images/team-tim-rades.jpg">
              <a:extLst>
                <a:ext uri="{FF2B5EF4-FFF2-40B4-BE49-F238E27FC236}">
                  <a16:creationId xmlns:a16="http://schemas.microsoft.com/office/drawing/2014/main" id="{2B758E6B-858F-D640-B0C5-2E81C4047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344" y="4014216"/>
              <a:ext cx="749808" cy="749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http://www.build-it-yourself.com/support/support-biy/images/team-daniel.jpg">
              <a:extLst>
                <a:ext uri="{FF2B5EF4-FFF2-40B4-BE49-F238E27FC236}">
                  <a16:creationId xmlns:a16="http://schemas.microsoft.com/office/drawing/2014/main" id="{5FB88A0B-9034-8F3F-4404-CA8E24E3B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544" y="4014216"/>
              <a:ext cx="749808" cy="749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CE00E4C-839C-441E-B376-102594BEB988}"/>
              </a:ext>
            </a:extLst>
          </p:cNvPr>
          <p:cNvSpPr txBox="1"/>
          <p:nvPr/>
        </p:nvSpPr>
        <p:spPr>
          <a:xfrm>
            <a:off x="4304163" y="1102683"/>
            <a:ext cx="2757464" cy="32932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1600" b="1" dirty="0">
                <a:solidFill>
                  <a:srgbClr val="0070C0"/>
                </a:solidFill>
                <a:latin typeface="Calibri" panose="020F0502020204030204"/>
              </a:rPr>
              <a:t>TA</a:t>
            </a:r>
            <a:r>
              <a:rPr lang="en-US" sz="1600" dirty="0">
                <a:latin typeface="Calibri" panose="020F0502020204030204"/>
              </a:rPr>
              <a:t>	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/>
              </a:rPr>
              <a:t>College</a:t>
            </a:r>
          </a:p>
          <a:p>
            <a:pPr defTabSz="1219170"/>
            <a:r>
              <a:rPr lang="en-US" sz="1600" dirty="0">
                <a:latin typeface="Calibri" panose="020F0502020204030204"/>
              </a:rPr>
              <a:t>Annaliese	MS </a:t>
            </a:r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CS, Cornell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Huan 	MS CS / EE,  MIT</a:t>
            </a:r>
            <a:b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Will 	MS CS, Cornell	</a:t>
            </a:r>
            <a:b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JD 	BS CS, Cornell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Tomisin	BS CS, MIT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Michael	BS CS, MIT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Aditi 	BS ME, Cornell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Wenyu 	BS CS, Purdue	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Seth 	BS CS, MIT	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Jaime	BFA, Mass Art	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Aleksya	BS ME, MIT</a:t>
            </a:r>
          </a:p>
          <a:p>
            <a:pPr defTabSz="1219170"/>
            <a:r>
              <a:rPr lang="en-US" sz="1600" dirty="0" err="1">
                <a:latin typeface="Calibri" panose="020F0502020204030204"/>
              </a:rPr>
              <a:t>Iok</a:t>
            </a:r>
            <a:r>
              <a:rPr lang="en-US" sz="1600" dirty="0">
                <a:latin typeface="Calibri" panose="020F0502020204030204"/>
              </a:rPr>
              <a:t>	MFA, RISD</a:t>
            </a:r>
            <a:endParaRPr lang="en-US" sz="1600" dirty="0">
              <a:solidFill>
                <a:srgbClr val="000000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6E4B4-7FD6-F875-6420-989F53057F97}"/>
              </a:ext>
            </a:extLst>
          </p:cNvPr>
          <p:cNvSpPr txBox="1"/>
          <p:nvPr/>
        </p:nvSpPr>
        <p:spPr>
          <a:xfrm>
            <a:off x="7201031" y="1102683"/>
            <a:ext cx="1320550" cy="32932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/>
            <a:r>
              <a:rPr lang="en-US" sz="1600" b="1" dirty="0">
                <a:solidFill>
                  <a:srgbClr val="0070C0"/>
                </a:solidFill>
                <a:latin typeface="Calibri" panose="020F0502020204030204"/>
                <a:cs typeface="Arial"/>
                <a:sym typeface="Arial"/>
              </a:rPr>
              <a:t>Company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Twitter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Mujin</a:t>
            </a:r>
            <a:b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Google</a:t>
            </a:r>
            <a:b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Amazon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Facebook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SpaceX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Microsoft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Apple</a:t>
            </a: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Bloomberg</a:t>
            </a:r>
          </a:p>
          <a:p>
            <a:pPr defTabSz="1219170"/>
            <a:r>
              <a:rPr lang="en-US" sz="1600" dirty="0" err="1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Harmonix</a:t>
            </a:r>
            <a:endParaRPr lang="en-US" sz="1600" dirty="0">
              <a:solidFill>
                <a:srgbClr val="000000"/>
              </a:solidFill>
              <a:latin typeface="Calibri" panose="020F0502020204030204"/>
              <a:cs typeface="Arial"/>
              <a:sym typeface="Arial"/>
            </a:endParaRPr>
          </a:p>
          <a:p>
            <a:pPr defTabSz="1219170"/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Mattel</a:t>
            </a:r>
          </a:p>
          <a:p>
            <a:pPr defTabSz="1219170"/>
            <a:r>
              <a:rPr lang="en-US" sz="1600" dirty="0">
                <a:latin typeface="Calibri" panose="020F0502020204030204"/>
              </a:rPr>
              <a:t>NASA</a:t>
            </a:r>
            <a:endParaRPr lang="en-US" sz="1600" dirty="0">
              <a:solidFill>
                <a:srgbClr val="000000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64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2053"/>
          <p:cNvSpPr>
            <a:spLocks noChangeArrowheads="1"/>
          </p:cNvSpPr>
          <p:nvPr/>
        </p:nvSpPr>
        <p:spPr bwMode="auto">
          <a:xfrm>
            <a:off x="3429000" y="2876550"/>
            <a:ext cx="441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8332BD-D803-C45D-BA04-308453ED0291}"/>
              </a:ext>
            </a:extLst>
          </p:cNvPr>
          <p:cNvGrpSpPr/>
          <p:nvPr/>
        </p:nvGrpSpPr>
        <p:grpSpPr>
          <a:xfrm>
            <a:off x="747810" y="1050255"/>
            <a:ext cx="7715056" cy="3800673"/>
            <a:chOff x="438344" y="742950"/>
            <a:chExt cx="8629261" cy="4251038"/>
          </a:xfrm>
        </p:grpSpPr>
        <p:pic>
          <p:nvPicPr>
            <p:cNvPr id="53" name="图片 7" descr="World_map_blank_without_border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44" y="982184"/>
              <a:ext cx="8629261" cy="3958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8" descr="C:\Users\John\Desktop\biy-site-staging-090909\dev\images\team-aditi-dugar-1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443" y="2297969"/>
              <a:ext cx="1016403" cy="99680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9" descr="C:\Users\John\Desktop\biy-site-staging-090909\dev\images\team-jacob-bredthauer2-1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985" y="1640076"/>
              <a:ext cx="1016403" cy="99680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30" descr="C:\Users\John\Desktop\biy-site-staging-090909\dev\images\team-liu-hua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845" y="1400843"/>
              <a:ext cx="1016403" cy="99680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31" descr="C:\Users\John\Desktop\biy-site-staging-090909\dev\images\team-jami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049" y="2597011"/>
              <a:ext cx="1016403" cy="99680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32" descr="C:\Users\John\Desktop\biy-site-staging-090909\biy-webcast\images\team-lindley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85" y="1699885"/>
              <a:ext cx="1016403" cy="99680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33" descr="C:\Users\John\Desktop\biy-site-staging-090909\biy-webcast\images\team-naseem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111" y="742950"/>
              <a:ext cx="996075" cy="9768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image5.t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7200" y="4171950"/>
              <a:ext cx="916171" cy="82203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1" name="image6.t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32271" y="4324350"/>
              <a:ext cx="1868529" cy="56106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2" name="image7.t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29399" y="4248150"/>
              <a:ext cx="661401" cy="65154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4" name="image9.ti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67176" y="4400550"/>
              <a:ext cx="2095824" cy="48284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5" name="image10.ti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20348" y="4206205"/>
              <a:ext cx="742052" cy="72774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057" y="1400844"/>
              <a:ext cx="823183" cy="807312"/>
            </a:xfrm>
            <a:prstGeom prst="rect">
              <a:avLst/>
            </a:prstGeom>
          </p:spPr>
        </p:pic>
      </p:grpSp>
      <p:sp>
        <p:nvSpPr>
          <p:cNvPr id="5" name="Google Shape;235;p28">
            <a:extLst>
              <a:ext uri="{FF2B5EF4-FFF2-40B4-BE49-F238E27FC236}">
                <a16:creationId xmlns:a16="http://schemas.microsoft.com/office/drawing/2014/main" id="{5B461DAC-AFE1-6F72-F498-A39AD0CB77BA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Global Laboratory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8" name="Google Shape;236;p28">
            <a:extLst>
              <a:ext uri="{FF2B5EF4-FFF2-40B4-BE49-F238E27FC236}">
                <a16:creationId xmlns:a16="http://schemas.microsoft.com/office/drawing/2014/main" id="{FB62DE35-3340-2068-D4F9-8E2B25A5DECA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45771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36" name="Google Shape;236;p28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B2EFC95B-3BF0-18DD-C549-76AD4E079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304" y="1583287"/>
            <a:ext cx="43243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37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DBF3F470-6747-7C87-7525-8125A41B4AF9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Results</a:t>
            </a:r>
            <a:endParaRPr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6E708C10-6285-2E1A-29A8-B109E47901D3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867B21BF-504E-63CB-313C-3E0D98425C55}"/>
              </a:ext>
            </a:extLst>
          </p:cNvPr>
          <p:cNvGrpSpPr/>
          <p:nvPr/>
        </p:nvGrpSpPr>
        <p:grpSpPr>
          <a:xfrm>
            <a:off x="816205" y="1118237"/>
            <a:ext cx="7464490" cy="3390809"/>
            <a:chOff x="609600" y="1200150"/>
            <a:chExt cx="8051800" cy="3657600"/>
          </a:xfrm>
        </p:grpSpPr>
        <p:pic>
          <p:nvPicPr>
            <p:cNvPr id="7" name="Picture 2" descr="C:\Users\John\Desktop\biy-site-staging-090909\support\support-biy\images\biy-naseem.jpg">
              <a:extLst>
                <a:ext uri="{FF2B5EF4-FFF2-40B4-BE49-F238E27FC236}">
                  <a16:creationId xmlns:a16="http://schemas.microsoft.com/office/drawing/2014/main" id="{E67B33D6-6228-A03F-ACAB-2097EBBAE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1352550"/>
              <a:ext cx="1524000" cy="11588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3" descr="C:\Users\John\Desktop\biy-site-staging-090909\support\support-biy\images\biy-bushra.jpg">
              <a:extLst>
                <a:ext uri="{FF2B5EF4-FFF2-40B4-BE49-F238E27FC236}">
                  <a16:creationId xmlns:a16="http://schemas.microsoft.com/office/drawing/2014/main" id="{1FBF1B90-DDDB-B5E3-DE95-8CDD1C52F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1352550"/>
              <a:ext cx="1549400" cy="2209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5" descr="C:\Users\John\Desktop\biy-site-staging-090909\support\support-biy\images\team-max.jpg">
              <a:extLst>
                <a:ext uri="{FF2B5EF4-FFF2-40B4-BE49-F238E27FC236}">
                  <a16:creationId xmlns:a16="http://schemas.microsoft.com/office/drawing/2014/main" id="{EBEF3B9C-DC22-D7F3-93F9-0CAC3DDF0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1400" y="1352550"/>
              <a:ext cx="1270000" cy="127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6" descr="C:\Users\John\Desktop\biy-site-staging-090909\proj-election-campaign\images\proj-election-candidate-mgr-natasha.jpg">
              <a:extLst>
                <a:ext uri="{FF2B5EF4-FFF2-40B4-BE49-F238E27FC236}">
                  <a16:creationId xmlns:a16="http://schemas.microsoft.com/office/drawing/2014/main" id="{24E47860-7F4D-8611-C4AE-3C3707BEB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8600" y="1352550"/>
              <a:ext cx="1455738" cy="2057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7" descr="C:\Users\John\Desktop\biy-site-staging-090909\proj-animal-feeder\images\kayty.jpg">
              <a:extLst>
                <a:ext uri="{FF2B5EF4-FFF2-40B4-BE49-F238E27FC236}">
                  <a16:creationId xmlns:a16="http://schemas.microsoft.com/office/drawing/2014/main" id="{EA5483FA-B5BD-11CA-AC57-C9E05080D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5000" y="1352550"/>
              <a:ext cx="1463675" cy="1524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BBB1FDCB-931D-C3D5-9B85-001BB9A6D870}"/>
                </a:ext>
              </a:extLst>
            </p:cNvPr>
            <p:cNvSpPr txBox="1"/>
            <p:nvPr/>
          </p:nvSpPr>
          <p:spPr>
            <a:xfrm>
              <a:off x="609600" y="1200150"/>
              <a:ext cx="184150" cy="3365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endPara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/>
              </a:endParaRPr>
            </a:p>
          </p:txBody>
        </p:sp>
        <p:pic>
          <p:nvPicPr>
            <p:cNvPr id="13" name="Picture 16" descr="C:\Users\John\Documents\Pictures\biy-bus-dev-images\biy-bp-mkt-segment\logo-dartmouth.jpg">
              <a:extLst>
                <a:ext uri="{FF2B5EF4-FFF2-40B4-BE49-F238E27FC236}">
                  <a16:creationId xmlns:a16="http://schemas.microsoft.com/office/drawing/2014/main" id="{0F4374DF-970A-4738-A419-B9F131C92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20000" y="3790950"/>
              <a:ext cx="977900" cy="990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7" descr="C:\Users\John\Documents\Pictures\biy-bus-dev-images\biy-bp-mkt-segment\logo-yale.png">
              <a:extLst>
                <a:ext uri="{FF2B5EF4-FFF2-40B4-BE49-F238E27FC236}">
                  <a16:creationId xmlns:a16="http://schemas.microsoft.com/office/drawing/2014/main" id="{F46285FC-D449-F765-11A3-39CC3275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43600" y="3692525"/>
              <a:ext cx="1143000" cy="11652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" name="Picture 18" descr="C:\Users\John\Documents\Pictures\biy-bus-dev-images\biy-bp-mkt-segment\logo-harvard1.jpg">
              <a:extLst>
                <a:ext uri="{FF2B5EF4-FFF2-40B4-BE49-F238E27FC236}">
                  <a16:creationId xmlns:a16="http://schemas.microsoft.com/office/drawing/2014/main" id="{3887CCA6-8B06-48FD-9A4A-ACF5D085A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67200" y="3795713"/>
              <a:ext cx="1066800" cy="10620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" name="Picture 19" descr="C:\Users\John\Documents\Pictures\biy-bus-dev-images\biy-bp-mkt-segment\logo-harvard1.jpg">
              <a:extLst>
                <a:ext uri="{FF2B5EF4-FFF2-40B4-BE49-F238E27FC236}">
                  <a16:creationId xmlns:a16="http://schemas.microsoft.com/office/drawing/2014/main" id="{E3C144F1-2294-1DFA-9ECD-8B541336B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90800" y="3795713"/>
              <a:ext cx="1066800" cy="10620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" name="Picture 20" descr="C:\Users\John\Documents\Pictures\biy-bus-dev-images\biy-bp-mkt-segment\logo-mit.gif">
              <a:extLst>
                <a:ext uri="{FF2B5EF4-FFF2-40B4-BE49-F238E27FC236}">
                  <a16:creationId xmlns:a16="http://schemas.microsoft.com/office/drawing/2014/main" id="{2D03FE69-9D2B-7075-D3E3-EC8B4DB2B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2000" y="3790950"/>
              <a:ext cx="1439863" cy="82232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86453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886591" y="1183020"/>
            <a:ext cx="7567500" cy="317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78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Develop a passion for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building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.</a:t>
            </a:r>
          </a:p>
          <a:p>
            <a:pPr marL="5778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+mj-lt"/>
              <a:buAutoNum type="arabicPeriod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  <a:p>
            <a:pPr marL="5778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Exercise problem-solving techniques.</a:t>
            </a:r>
          </a:p>
          <a:p>
            <a:pPr marL="5778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+mj-lt"/>
              <a:buAutoNum type="arabicPeriod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  <a:p>
            <a:pPr marL="5778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Exercise communication skills.</a:t>
            </a:r>
          </a:p>
          <a:p>
            <a:pPr marL="5778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+mj-lt"/>
              <a:buAutoNum type="arabicPeriod"/>
              <a:tabLst/>
              <a:defRPr/>
            </a:pP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577850" indent="-514350">
              <a:buClr>
                <a:srgbClr val="666666"/>
              </a:buClr>
              <a:buSzPts val="2600"/>
              <a:buFont typeface="+mj-lt"/>
              <a:buAutoNum type="arabicPeriod"/>
              <a:defRPr/>
            </a:pP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Build a project portfolio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5778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+mj-lt"/>
              <a:buAutoNum type="arabicPeriod"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DBF3F470-6747-7C87-7525-8125A41B4AF9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Benefits</a:t>
            </a:r>
            <a:endParaRPr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6E708C10-6285-2E1A-29A8-B109E47901D3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 descr="A picture containing clipart, graphics, cartoon, graphic design&#10;&#10;Description automatically generated">
            <a:extLst>
              <a:ext uri="{FF2B5EF4-FFF2-40B4-BE49-F238E27FC236}">
                <a16:creationId xmlns:a16="http://schemas.microsoft.com/office/drawing/2014/main" id="{7C87C57A-0AFC-2623-C125-3A9F6636A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555" y="2917861"/>
            <a:ext cx="1458503" cy="18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4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886592" y="1183020"/>
            <a:ext cx="3336004" cy="30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Physical Projects</a:t>
            </a:r>
          </a:p>
          <a:p>
            <a:pPr marL="5207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+mj-lt"/>
              <a:buAutoNum type="arabicPeriod"/>
              <a:tabLst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5207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Lab Setup</a:t>
            </a:r>
          </a:p>
          <a:p>
            <a:pPr marL="5207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Veggie Sculptures</a:t>
            </a:r>
          </a:p>
          <a:p>
            <a:pPr marL="5207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Money Robots</a:t>
            </a:r>
          </a:p>
          <a:p>
            <a:pPr marL="5207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Flying Machines</a:t>
            </a:r>
          </a:p>
          <a:p>
            <a:pPr marL="5207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Towers of Power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tabLst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DBF3F470-6747-7C87-7525-8125A41B4AF9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Projects</a:t>
            </a:r>
            <a:endParaRPr sz="2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6E708C10-6285-2E1A-29A8-B109E47901D3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153;p31">
            <a:extLst>
              <a:ext uri="{FF2B5EF4-FFF2-40B4-BE49-F238E27FC236}">
                <a16:creationId xmlns:a16="http://schemas.microsoft.com/office/drawing/2014/main" id="{D5F9F9B4-3610-8F92-6B5D-DD94A66262FE}"/>
              </a:ext>
            </a:extLst>
          </p:cNvPr>
          <p:cNvSpPr txBox="1"/>
          <p:nvPr/>
        </p:nvSpPr>
        <p:spPr>
          <a:xfrm>
            <a:off x="4146464" y="1183019"/>
            <a:ext cx="4599809" cy="30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Virtual Projects</a:t>
            </a:r>
          </a:p>
          <a:p>
            <a:pPr marL="520700" indent="-457200">
              <a:buClr>
                <a:srgbClr val="666666"/>
              </a:buClr>
              <a:buSzPct val="100000"/>
              <a:buFont typeface="+mj-lt"/>
              <a:buAutoNum type="arabicPeriod"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520700" indent="-457200">
              <a:buClr>
                <a:srgbClr val="666666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Scratch Games</a:t>
            </a:r>
          </a:p>
          <a:p>
            <a:pPr marL="520700" indent="-457200">
              <a:buClr>
                <a:srgbClr val="666666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Emoji Design</a:t>
            </a:r>
          </a:p>
          <a:p>
            <a:pPr marL="520700" indent="-457200">
              <a:buClr>
                <a:srgbClr val="666666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AI Tools </a:t>
            </a:r>
          </a:p>
          <a:p>
            <a:pPr marL="520700" indent="-457200">
              <a:buClr>
                <a:srgbClr val="666666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3D Graphics</a:t>
            </a:r>
          </a:p>
          <a:p>
            <a:pPr marL="520700" indent="-457200">
              <a:buClr>
                <a:srgbClr val="666666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Website Design</a:t>
            </a:r>
          </a:p>
          <a:p>
            <a:pPr marL="520700" indent="-457200">
              <a:buClr>
                <a:srgbClr val="666666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Minecraft</a:t>
            </a:r>
          </a:p>
          <a:p>
            <a:pPr marL="520700" indent="-457200">
              <a:buClr>
                <a:srgbClr val="666666"/>
              </a:buClr>
              <a:buSzPct val="10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Build a Portfolio </a:t>
            </a:r>
          </a:p>
        </p:txBody>
      </p:sp>
    </p:spTree>
    <p:extLst>
      <p:ext uri="{BB962C8B-B14F-4D97-AF65-F5344CB8AC3E}">
        <p14:creationId xmlns:p14="http://schemas.microsoft.com/office/powerpoint/2010/main" val="238630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886590" y="1183020"/>
            <a:ext cx="7811735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WeChat Emoji Design</a:t>
            </a:r>
          </a:p>
          <a:p>
            <a:pPr marL="63500" lvl="3">
              <a:buClr>
                <a:srgbClr val="666666"/>
              </a:buClr>
              <a:buSzPts val="2600"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  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sym typeface="Arial"/>
              </a:rPr>
              <a:t>PowerPoint or Google Slides</a:t>
            </a: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DBF3F470-6747-7C87-7525-8125A41B4AF9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solidFill>
                  <a:schemeClr val="tx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you will need</a:t>
            </a:r>
            <a:endParaRPr sz="2800" dirty="0">
              <a:solidFill>
                <a:schemeClr val="tx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6E708C10-6285-2E1A-29A8-B109E47901D3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Picture 5" descr="A yellow and black striped background&#10;&#10;Description automatically generated">
            <a:extLst>
              <a:ext uri="{FF2B5EF4-FFF2-40B4-BE49-F238E27FC236}">
                <a16:creationId xmlns:a16="http://schemas.microsoft.com/office/drawing/2014/main" id="{A00B9A2E-1CB4-D753-0800-79D71A64B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521" y="887752"/>
            <a:ext cx="260416" cy="14313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FBC177-AAE9-9711-8EAA-879BCD4C6C19}"/>
              </a:ext>
            </a:extLst>
          </p:cNvPr>
          <p:cNvGrpSpPr/>
          <p:nvPr/>
        </p:nvGrpSpPr>
        <p:grpSpPr>
          <a:xfrm>
            <a:off x="6727350" y="883982"/>
            <a:ext cx="1076405" cy="905827"/>
            <a:chOff x="3733800" y="1143000"/>
            <a:chExt cx="2010530" cy="16919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1378650-DF88-A74A-420F-2FE8B651181B}"/>
                </a:ext>
              </a:extLst>
            </p:cNvPr>
            <p:cNvGrpSpPr/>
            <p:nvPr/>
          </p:nvGrpSpPr>
          <p:grpSpPr>
            <a:xfrm>
              <a:off x="3760404" y="1642876"/>
              <a:ext cx="1983926" cy="1192045"/>
              <a:chOff x="3760404" y="1642876"/>
              <a:chExt cx="1983926" cy="1192045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CC102348-FBEC-3FA9-3780-242CD0F7CD1F}"/>
                  </a:ext>
                </a:extLst>
              </p:cNvPr>
              <p:cNvSpPr/>
              <p:nvPr/>
            </p:nvSpPr>
            <p:spPr>
              <a:xfrm flipV="1">
                <a:off x="3760404" y="1642876"/>
                <a:ext cx="1404851" cy="535435"/>
              </a:xfrm>
              <a:custGeom>
                <a:avLst/>
                <a:gdLst>
                  <a:gd name="connsiteX0" fmla="*/ 1756485 w 1859792"/>
                  <a:gd name="connsiteY0" fmla="*/ 1415 h 752472"/>
                  <a:gd name="connsiteX1" fmla="*/ 1641075 w 1859792"/>
                  <a:gd name="connsiteY1" fmla="*/ 178968 h 752472"/>
                  <a:gd name="connsiteX2" fmla="*/ 1268213 w 1859792"/>
                  <a:gd name="connsiteY2" fmla="*/ 418665 h 752472"/>
                  <a:gd name="connsiteX3" fmla="*/ 87483 w 1859792"/>
                  <a:gd name="connsiteY3" fmla="*/ 551830 h 752472"/>
                  <a:gd name="connsiteX4" fmla="*/ 131872 w 1859792"/>
                  <a:gd name="connsiteY4" fmla="*/ 702751 h 752472"/>
                  <a:gd name="connsiteX5" fmla="*/ 486978 w 1859792"/>
                  <a:gd name="connsiteY5" fmla="*/ 747139 h 752472"/>
                  <a:gd name="connsiteX6" fmla="*/ 1499033 w 1859792"/>
                  <a:gd name="connsiteY6" fmla="*/ 596219 h 752472"/>
                  <a:gd name="connsiteX7" fmla="*/ 1845262 w 1859792"/>
                  <a:gd name="connsiteY7" fmla="*/ 170091 h 752472"/>
                  <a:gd name="connsiteX8" fmla="*/ 1791996 w 1859792"/>
                  <a:gd name="connsiteY8" fmla="*/ 99069 h 752472"/>
                  <a:gd name="connsiteX9" fmla="*/ 1756485 w 1859792"/>
                  <a:gd name="connsiteY9" fmla="*/ 1415 h 752472"/>
                  <a:gd name="connsiteX0" fmla="*/ 1756485 w 1859792"/>
                  <a:gd name="connsiteY0" fmla="*/ 1415 h 756051"/>
                  <a:gd name="connsiteX1" fmla="*/ 1641075 w 1859792"/>
                  <a:gd name="connsiteY1" fmla="*/ 178968 h 756051"/>
                  <a:gd name="connsiteX2" fmla="*/ 1268213 w 1859792"/>
                  <a:gd name="connsiteY2" fmla="*/ 418665 h 756051"/>
                  <a:gd name="connsiteX3" fmla="*/ 87483 w 1859792"/>
                  <a:gd name="connsiteY3" fmla="*/ 551830 h 756051"/>
                  <a:gd name="connsiteX4" fmla="*/ 131872 w 1859792"/>
                  <a:gd name="connsiteY4" fmla="*/ 702751 h 756051"/>
                  <a:gd name="connsiteX5" fmla="*/ 486978 w 1859792"/>
                  <a:gd name="connsiteY5" fmla="*/ 747139 h 756051"/>
                  <a:gd name="connsiteX6" fmla="*/ 1507910 w 1859792"/>
                  <a:gd name="connsiteY6" fmla="*/ 542953 h 756051"/>
                  <a:gd name="connsiteX7" fmla="*/ 1845262 w 1859792"/>
                  <a:gd name="connsiteY7" fmla="*/ 170091 h 756051"/>
                  <a:gd name="connsiteX8" fmla="*/ 1791996 w 1859792"/>
                  <a:gd name="connsiteY8" fmla="*/ 99069 h 756051"/>
                  <a:gd name="connsiteX9" fmla="*/ 1756485 w 1859792"/>
                  <a:gd name="connsiteY9" fmla="*/ 1415 h 756051"/>
                  <a:gd name="connsiteX0" fmla="*/ 1756485 w 1859792"/>
                  <a:gd name="connsiteY0" fmla="*/ 1415 h 747858"/>
                  <a:gd name="connsiteX1" fmla="*/ 1641075 w 1859792"/>
                  <a:gd name="connsiteY1" fmla="*/ 178968 h 747858"/>
                  <a:gd name="connsiteX2" fmla="*/ 1268213 w 1859792"/>
                  <a:gd name="connsiteY2" fmla="*/ 418665 h 747858"/>
                  <a:gd name="connsiteX3" fmla="*/ 87483 w 1859792"/>
                  <a:gd name="connsiteY3" fmla="*/ 551830 h 747858"/>
                  <a:gd name="connsiteX4" fmla="*/ 131872 w 1859792"/>
                  <a:gd name="connsiteY4" fmla="*/ 702751 h 747858"/>
                  <a:gd name="connsiteX5" fmla="*/ 486978 w 1859792"/>
                  <a:gd name="connsiteY5" fmla="*/ 747139 h 747858"/>
                  <a:gd name="connsiteX6" fmla="*/ 664532 w 1859792"/>
                  <a:gd name="connsiteY6" fmla="*/ 676118 h 747858"/>
                  <a:gd name="connsiteX7" fmla="*/ 1507910 w 1859792"/>
                  <a:gd name="connsiteY7" fmla="*/ 542953 h 747858"/>
                  <a:gd name="connsiteX8" fmla="*/ 1845262 w 1859792"/>
                  <a:gd name="connsiteY8" fmla="*/ 170091 h 747858"/>
                  <a:gd name="connsiteX9" fmla="*/ 1791996 w 1859792"/>
                  <a:gd name="connsiteY9" fmla="*/ 99069 h 747858"/>
                  <a:gd name="connsiteX10" fmla="*/ 1756485 w 1859792"/>
                  <a:gd name="connsiteY10" fmla="*/ 1415 h 747858"/>
                  <a:gd name="connsiteX0" fmla="*/ 1718328 w 1821635"/>
                  <a:gd name="connsiteY0" fmla="*/ 1415 h 747189"/>
                  <a:gd name="connsiteX1" fmla="*/ 1602918 w 1821635"/>
                  <a:gd name="connsiteY1" fmla="*/ 178968 h 747189"/>
                  <a:gd name="connsiteX2" fmla="*/ 1230056 w 1821635"/>
                  <a:gd name="connsiteY2" fmla="*/ 418665 h 747189"/>
                  <a:gd name="connsiteX3" fmla="*/ 49326 w 1821635"/>
                  <a:gd name="connsiteY3" fmla="*/ 551830 h 747189"/>
                  <a:gd name="connsiteX4" fmla="*/ 244635 w 1821635"/>
                  <a:gd name="connsiteY4" fmla="*/ 684996 h 747189"/>
                  <a:gd name="connsiteX5" fmla="*/ 448821 w 1821635"/>
                  <a:gd name="connsiteY5" fmla="*/ 747139 h 747189"/>
                  <a:gd name="connsiteX6" fmla="*/ 626375 w 1821635"/>
                  <a:gd name="connsiteY6" fmla="*/ 676118 h 747189"/>
                  <a:gd name="connsiteX7" fmla="*/ 1469753 w 1821635"/>
                  <a:gd name="connsiteY7" fmla="*/ 542953 h 747189"/>
                  <a:gd name="connsiteX8" fmla="*/ 1807105 w 1821635"/>
                  <a:gd name="connsiteY8" fmla="*/ 170091 h 747189"/>
                  <a:gd name="connsiteX9" fmla="*/ 1753839 w 1821635"/>
                  <a:gd name="connsiteY9" fmla="*/ 99069 h 747189"/>
                  <a:gd name="connsiteX10" fmla="*/ 1718328 w 1821635"/>
                  <a:gd name="connsiteY10" fmla="*/ 1415 h 747189"/>
                  <a:gd name="connsiteX0" fmla="*/ 1721703 w 1825010"/>
                  <a:gd name="connsiteY0" fmla="*/ 1415 h 697660"/>
                  <a:gd name="connsiteX1" fmla="*/ 1606293 w 1825010"/>
                  <a:gd name="connsiteY1" fmla="*/ 178968 h 697660"/>
                  <a:gd name="connsiteX2" fmla="*/ 1233431 w 1825010"/>
                  <a:gd name="connsiteY2" fmla="*/ 418665 h 697660"/>
                  <a:gd name="connsiteX3" fmla="*/ 52701 w 1825010"/>
                  <a:gd name="connsiteY3" fmla="*/ 551830 h 697660"/>
                  <a:gd name="connsiteX4" fmla="*/ 248010 w 1825010"/>
                  <a:gd name="connsiteY4" fmla="*/ 684996 h 697660"/>
                  <a:gd name="connsiteX5" fmla="*/ 629750 w 1825010"/>
                  <a:gd name="connsiteY5" fmla="*/ 676118 h 697660"/>
                  <a:gd name="connsiteX6" fmla="*/ 1473128 w 1825010"/>
                  <a:gd name="connsiteY6" fmla="*/ 542953 h 697660"/>
                  <a:gd name="connsiteX7" fmla="*/ 1810480 w 1825010"/>
                  <a:gd name="connsiteY7" fmla="*/ 170091 h 697660"/>
                  <a:gd name="connsiteX8" fmla="*/ 1757214 w 1825010"/>
                  <a:gd name="connsiteY8" fmla="*/ 99069 h 697660"/>
                  <a:gd name="connsiteX9" fmla="*/ 1721703 w 1825010"/>
                  <a:gd name="connsiteY9" fmla="*/ 1415 h 697660"/>
                  <a:gd name="connsiteX0" fmla="*/ 1703933 w 1807240"/>
                  <a:gd name="connsiteY0" fmla="*/ 1415 h 697660"/>
                  <a:gd name="connsiteX1" fmla="*/ 1588523 w 1807240"/>
                  <a:gd name="connsiteY1" fmla="*/ 178968 h 697660"/>
                  <a:gd name="connsiteX2" fmla="*/ 948791 w 1807240"/>
                  <a:gd name="connsiteY2" fmla="*/ 429277 h 697660"/>
                  <a:gd name="connsiteX3" fmla="*/ 34931 w 1807240"/>
                  <a:gd name="connsiteY3" fmla="*/ 551830 h 697660"/>
                  <a:gd name="connsiteX4" fmla="*/ 230240 w 1807240"/>
                  <a:gd name="connsiteY4" fmla="*/ 684996 h 697660"/>
                  <a:gd name="connsiteX5" fmla="*/ 611980 w 1807240"/>
                  <a:gd name="connsiteY5" fmla="*/ 676118 h 697660"/>
                  <a:gd name="connsiteX6" fmla="*/ 1455358 w 1807240"/>
                  <a:gd name="connsiteY6" fmla="*/ 542953 h 697660"/>
                  <a:gd name="connsiteX7" fmla="*/ 1792710 w 1807240"/>
                  <a:gd name="connsiteY7" fmla="*/ 170091 h 697660"/>
                  <a:gd name="connsiteX8" fmla="*/ 1739444 w 1807240"/>
                  <a:gd name="connsiteY8" fmla="*/ 99069 h 697660"/>
                  <a:gd name="connsiteX9" fmla="*/ 1703933 w 1807240"/>
                  <a:gd name="connsiteY9" fmla="*/ 1415 h 697660"/>
                  <a:gd name="connsiteX0" fmla="*/ 1703933 w 1807240"/>
                  <a:gd name="connsiteY0" fmla="*/ 1415 h 697660"/>
                  <a:gd name="connsiteX1" fmla="*/ 1588523 w 1807240"/>
                  <a:gd name="connsiteY1" fmla="*/ 178968 h 697660"/>
                  <a:gd name="connsiteX2" fmla="*/ 948791 w 1807240"/>
                  <a:gd name="connsiteY2" fmla="*/ 429277 h 697660"/>
                  <a:gd name="connsiteX3" fmla="*/ 34931 w 1807240"/>
                  <a:gd name="connsiteY3" fmla="*/ 551830 h 697660"/>
                  <a:gd name="connsiteX4" fmla="*/ 230240 w 1807240"/>
                  <a:gd name="connsiteY4" fmla="*/ 684996 h 697660"/>
                  <a:gd name="connsiteX5" fmla="*/ 611980 w 1807240"/>
                  <a:gd name="connsiteY5" fmla="*/ 676118 h 697660"/>
                  <a:gd name="connsiteX6" fmla="*/ 1391819 w 1807240"/>
                  <a:gd name="connsiteY6" fmla="*/ 458055 h 697660"/>
                  <a:gd name="connsiteX7" fmla="*/ 1792710 w 1807240"/>
                  <a:gd name="connsiteY7" fmla="*/ 170091 h 697660"/>
                  <a:gd name="connsiteX8" fmla="*/ 1739444 w 1807240"/>
                  <a:gd name="connsiteY8" fmla="*/ 99069 h 697660"/>
                  <a:gd name="connsiteX9" fmla="*/ 1703933 w 1807240"/>
                  <a:gd name="connsiteY9" fmla="*/ 1415 h 697660"/>
                  <a:gd name="connsiteX0" fmla="*/ 1703933 w 1927651"/>
                  <a:gd name="connsiteY0" fmla="*/ 1411 h 697656"/>
                  <a:gd name="connsiteX1" fmla="*/ 1588523 w 1927651"/>
                  <a:gd name="connsiteY1" fmla="*/ 178964 h 697656"/>
                  <a:gd name="connsiteX2" fmla="*/ 948791 w 1927651"/>
                  <a:gd name="connsiteY2" fmla="*/ 429273 h 697656"/>
                  <a:gd name="connsiteX3" fmla="*/ 34931 w 1927651"/>
                  <a:gd name="connsiteY3" fmla="*/ 551826 h 697656"/>
                  <a:gd name="connsiteX4" fmla="*/ 230240 w 1927651"/>
                  <a:gd name="connsiteY4" fmla="*/ 684992 h 697656"/>
                  <a:gd name="connsiteX5" fmla="*/ 611980 w 1927651"/>
                  <a:gd name="connsiteY5" fmla="*/ 676114 h 697656"/>
                  <a:gd name="connsiteX6" fmla="*/ 1391819 w 1927651"/>
                  <a:gd name="connsiteY6" fmla="*/ 458051 h 697656"/>
                  <a:gd name="connsiteX7" fmla="*/ 1919792 w 1927651"/>
                  <a:gd name="connsiteY7" fmla="*/ 159476 h 697656"/>
                  <a:gd name="connsiteX8" fmla="*/ 1739444 w 1927651"/>
                  <a:gd name="connsiteY8" fmla="*/ 99065 h 697656"/>
                  <a:gd name="connsiteX9" fmla="*/ 1703933 w 1927651"/>
                  <a:gd name="connsiteY9" fmla="*/ 1411 h 697656"/>
                  <a:gd name="connsiteX0" fmla="*/ 1703933 w 1930646"/>
                  <a:gd name="connsiteY0" fmla="*/ 1411 h 697656"/>
                  <a:gd name="connsiteX1" fmla="*/ 1588523 w 1930646"/>
                  <a:gd name="connsiteY1" fmla="*/ 178964 h 697656"/>
                  <a:gd name="connsiteX2" fmla="*/ 948791 w 1930646"/>
                  <a:gd name="connsiteY2" fmla="*/ 429273 h 697656"/>
                  <a:gd name="connsiteX3" fmla="*/ 34931 w 1930646"/>
                  <a:gd name="connsiteY3" fmla="*/ 551826 h 697656"/>
                  <a:gd name="connsiteX4" fmla="*/ 230240 w 1930646"/>
                  <a:gd name="connsiteY4" fmla="*/ 684992 h 697656"/>
                  <a:gd name="connsiteX5" fmla="*/ 611980 w 1930646"/>
                  <a:gd name="connsiteY5" fmla="*/ 676114 h 697656"/>
                  <a:gd name="connsiteX6" fmla="*/ 1391819 w 1930646"/>
                  <a:gd name="connsiteY6" fmla="*/ 458051 h 697656"/>
                  <a:gd name="connsiteX7" fmla="*/ 1919792 w 1930646"/>
                  <a:gd name="connsiteY7" fmla="*/ 159476 h 697656"/>
                  <a:gd name="connsiteX8" fmla="*/ 1802985 w 1930646"/>
                  <a:gd name="connsiteY8" fmla="*/ 99065 h 697656"/>
                  <a:gd name="connsiteX9" fmla="*/ 1703933 w 1930646"/>
                  <a:gd name="connsiteY9" fmla="*/ 1411 h 697656"/>
                  <a:gd name="connsiteX0" fmla="*/ 1722375 w 1949086"/>
                  <a:gd name="connsiteY0" fmla="*/ 1411 h 686548"/>
                  <a:gd name="connsiteX1" fmla="*/ 1606965 w 1949086"/>
                  <a:gd name="connsiteY1" fmla="*/ 178964 h 686548"/>
                  <a:gd name="connsiteX2" fmla="*/ 967233 w 1949086"/>
                  <a:gd name="connsiteY2" fmla="*/ 429273 h 686548"/>
                  <a:gd name="connsiteX3" fmla="*/ 53373 w 1949086"/>
                  <a:gd name="connsiteY3" fmla="*/ 551826 h 686548"/>
                  <a:gd name="connsiteX4" fmla="*/ 248682 w 1949086"/>
                  <a:gd name="connsiteY4" fmla="*/ 684992 h 686548"/>
                  <a:gd name="connsiteX5" fmla="*/ 1410261 w 1949086"/>
                  <a:gd name="connsiteY5" fmla="*/ 458051 h 686548"/>
                  <a:gd name="connsiteX6" fmla="*/ 1938234 w 1949086"/>
                  <a:gd name="connsiteY6" fmla="*/ 159476 h 686548"/>
                  <a:gd name="connsiteX7" fmla="*/ 1821427 w 1949086"/>
                  <a:gd name="connsiteY7" fmla="*/ 99065 h 686548"/>
                  <a:gd name="connsiteX8" fmla="*/ 1722375 w 1949086"/>
                  <a:gd name="connsiteY8" fmla="*/ 1411 h 686548"/>
                  <a:gd name="connsiteX0" fmla="*/ 1719629 w 1946342"/>
                  <a:gd name="connsiteY0" fmla="*/ 1411 h 685074"/>
                  <a:gd name="connsiteX1" fmla="*/ 1604219 w 1946342"/>
                  <a:gd name="connsiteY1" fmla="*/ 178964 h 685074"/>
                  <a:gd name="connsiteX2" fmla="*/ 964487 w 1946342"/>
                  <a:gd name="connsiteY2" fmla="*/ 429273 h 685074"/>
                  <a:gd name="connsiteX3" fmla="*/ 50627 w 1946342"/>
                  <a:gd name="connsiteY3" fmla="*/ 551826 h 685074"/>
                  <a:gd name="connsiteX4" fmla="*/ 245936 w 1946342"/>
                  <a:gd name="connsiteY4" fmla="*/ 684992 h 685074"/>
                  <a:gd name="connsiteX5" fmla="*/ 1318558 w 1946342"/>
                  <a:gd name="connsiteY5" fmla="*/ 532338 h 685074"/>
                  <a:gd name="connsiteX6" fmla="*/ 1935488 w 1946342"/>
                  <a:gd name="connsiteY6" fmla="*/ 159476 h 685074"/>
                  <a:gd name="connsiteX7" fmla="*/ 1818681 w 1946342"/>
                  <a:gd name="connsiteY7" fmla="*/ 99065 h 685074"/>
                  <a:gd name="connsiteX8" fmla="*/ 1719629 w 1946342"/>
                  <a:gd name="connsiteY8" fmla="*/ 1411 h 685074"/>
                  <a:gd name="connsiteX0" fmla="*/ 1700029 w 1926741"/>
                  <a:gd name="connsiteY0" fmla="*/ 1411 h 632081"/>
                  <a:gd name="connsiteX1" fmla="*/ 1584619 w 1926741"/>
                  <a:gd name="connsiteY1" fmla="*/ 178964 h 632081"/>
                  <a:gd name="connsiteX2" fmla="*/ 944887 w 1926741"/>
                  <a:gd name="connsiteY2" fmla="*/ 429273 h 632081"/>
                  <a:gd name="connsiteX3" fmla="*/ 31027 w 1926741"/>
                  <a:gd name="connsiteY3" fmla="*/ 551826 h 632081"/>
                  <a:gd name="connsiteX4" fmla="*/ 315292 w 1926741"/>
                  <a:gd name="connsiteY4" fmla="*/ 631930 h 632081"/>
                  <a:gd name="connsiteX5" fmla="*/ 1298958 w 1926741"/>
                  <a:gd name="connsiteY5" fmla="*/ 532338 h 632081"/>
                  <a:gd name="connsiteX6" fmla="*/ 1915888 w 1926741"/>
                  <a:gd name="connsiteY6" fmla="*/ 159476 h 632081"/>
                  <a:gd name="connsiteX7" fmla="*/ 1799081 w 1926741"/>
                  <a:gd name="connsiteY7" fmla="*/ 99065 h 632081"/>
                  <a:gd name="connsiteX8" fmla="*/ 1700029 w 1926741"/>
                  <a:gd name="connsiteY8" fmla="*/ 1411 h 632081"/>
                  <a:gd name="connsiteX0" fmla="*/ 1700029 w 1926741"/>
                  <a:gd name="connsiteY0" fmla="*/ 5792 h 636462"/>
                  <a:gd name="connsiteX1" fmla="*/ 1381289 w 1926741"/>
                  <a:gd name="connsiteY1" fmla="*/ 289470 h 636462"/>
                  <a:gd name="connsiteX2" fmla="*/ 944887 w 1926741"/>
                  <a:gd name="connsiteY2" fmla="*/ 433654 h 636462"/>
                  <a:gd name="connsiteX3" fmla="*/ 31027 w 1926741"/>
                  <a:gd name="connsiteY3" fmla="*/ 556207 h 636462"/>
                  <a:gd name="connsiteX4" fmla="*/ 315292 w 1926741"/>
                  <a:gd name="connsiteY4" fmla="*/ 636311 h 636462"/>
                  <a:gd name="connsiteX5" fmla="*/ 1298958 w 1926741"/>
                  <a:gd name="connsiteY5" fmla="*/ 536719 h 636462"/>
                  <a:gd name="connsiteX6" fmla="*/ 1915888 w 1926741"/>
                  <a:gd name="connsiteY6" fmla="*/ 163857 h 636462"/>
                  <a:gd name="connsiteX7" fmla="*/ 1799081 w 1926741"/>
                  <a:gd name="connsiteY7" fmla="*/ 103446 h 636462"/>
                  <a:gd name="connsiteX8" fmla="*/ 1700029 w 1926741"/>
                  <a:gd name="connsiteY8" fmla="*/ 5792 h 636462"/>
                  <a:gd name="connsiteX0" fmla="*/ 1700029 w 1929910"/>
                  <a:gd name="connsiteY0" fmla="*/ 9666 h 640336"/>
                  <a:gd name="connsiteX1" fmla="*/ 1381289 w 1929910"/>
                  <a:gd name="connsiteY1" fmla="*/ 293344 h 640336"/>
                  <a:gd name="connsiteX2" fmla="*/ 944887 w 1929910"/>
                  <a:gd name="connsiteY2" fmla="*/ 437528 h 640336"/>
                  <a:gd name="connsiteX3" fmla="*/ 31027 w 1929910"/>
                  <a:gd name="connsiteY3" fmla="*/ 560081 h 640336"/>
                  <a:gd name="connsiteX4" fmla="*/ 315292 w 1929910"/>
                  <a:gd name="connsiteY4" fmla="*/ 640185 h 640336"/>
                  <a:gd name="connsiteX5" fmla="*/ 1298958 w 1929910"/>
                  <a:gd name="connsiteY5" fmla="*/ 540593 h 640336"/>
                  <a:gd name="connsiteX6" fmla="*/ 1915888 w 1929910"/>
                  <a:gd name="connsiteY6" fmla="*/ 167731 h 640336"/>
                  <a:gd name="connsiteX7" fmla="*/ 1837206 w 1929910"/>
                  <a:gd name="connsiteY7" fmla="*/ 75483 h 640336"/>
                  <a:gd name="connsiteX8" fmla="*/ 1700029 w 1929910"/>
                  <a:gd name="connsiteY8" fmla="*/ 9666 h 640336"/>
                  <a:gd name="connsiteX0" fmla="*/ 1700029 w 2013742"/>
                  <a:gd name="connsiteY0" fmla="*/ 8961 h 639631"/>
                  <a:gd name="connsiteX1" fmla="*/ 1381289 w 2013742"/>
                  <a:gd name="connsiteY1" fmla="*/ 292639 h 639631"/>
                  <a:gd name="connsiteX2" fmla="*/ 944887 w 2013742"/>
                  <a:gd name="connsiteY2" fmla="*/ 436823 h 639631"/>
                  <a:gd name="connsiteX3" fmla="*/ 31027 w 2013742"/>
                  <a:gd name="connsiteY3" fmla="*/ 559376 h 639631"/>
                  <a:gd name="connsiteX4" fmla="*/ 315292 w 2013742"/>
                  <a:gd name="connsiteY4" fmla="*/ 639480 h 639631"/>
                  <a:gd name="connsiteX5" fmla="*/ 1298958 w 2013742"/>
                  <a:gd name="connsiteY5" fmla="*/ 539888 h 639631"/>
                  <a:gd name="connsiteX6" fmla="*/ 2004843 w 2013742"/>
                  <a:gd name="connsiteY6" fmla="*/ 113965 h 639631"/>
                  <a:gd name="connsiteX7" fmla="*/ 1837206 w 2013742"/>
                  <a:gd name="connsiteY7" fmla="*/ 74778 h 639631"/>
                  <a:gd name="connsiteX8" fmla="*/ 1700029 w 2013742"/>
                  <a:gd name="connsiteY8" fmla="*/ 8961 h 639631"/>
                  <a:gd name="connsiteX0" fmla="*/ 1700029 w 2013742"/>
                  <a:gd name="connsiteY0" fmla="*/ 7720 h 638390"/>
                  <a:gd name="connsiteX1" fmla="*/ 1330456 w 2013742"/>
                  <a:gd name="connsiteY1" fmla="*/ 270172 h 638390"/>
                  <a:gd name="connsiteX2" fmla="*/ 944887 w 2013742"/>
                  <a:gd name="connsiteY2" fmla="*/ 435582 h 638390"/>
                  <a:gd name="connsiteX3" fmla="*/ 31027 w 2013742"/>
                  <a:gd name="connsiteY3" fmla="*/ 558135 h 638390"/>
                  <a:gd name="connsiteX4" fmla="*/ 315292 w 2013742"/>
                  <a:gd name="connsiteY4" fmla="*/ 638239 h 638390"/>
                  <a:gd name="connsiteX5" fmla="*/ 1298958 w 2013742"/>
                  <a:gd name="connsiteY5" fmla="*/ 538647 h 638390"/>
                  <a:gd name="connsiteX6" fmla="*/ 2004843 w 2013742"/>
                  <a:gd name="connsiteY6" fmla="*/ 112724 h 638390"/>
                  <a:gd name="connsiteX7" fmla="*/ 1837206 w 2013742"/>
                  <a:gd name="connsiteY7" fmla="*/ 73537 h 638390"/>
                  <a:gd name="connsiteX8" fmla="*/ 1700029 w 2013742"/>
                  <a:gd name="connsiteY8" fmla="*/ 7720 h 638390"/>
                  <a:gd name="connsiteX0" fmla="*/ 1692767 w 2006480"/>
                  <a:gd name="connsiteY0" fmla="*/ 7720 h 638401"/>
                  <a:gd name="connsiteX1" fmla="*/ 1323194 w 2006480"/>
                  <a:gd name="connsiteY1" fmla="*/ 270172 h 638401"/>
                  <a:gd name="connsiteX2" fmla="*/ 823252 w 2006480"/>
                  <a:gd name="connsiteY2" fmla="*/ 414358 h 638401"/>
                  <a:gd name="connsiteX3" fmla="*/ 23765 w 2006480"/>
                  <a:gd name="connsiteY3" fmla="*/ 558135 h 638401"/>
                  <a:gd name="connsiteX4" fmla="*/ 308030 w 2006480"/>
                  <a:gd name="connsiteY4" fmla="*/ 638239 h 638401"/>
                  <a:gd name="connsiteX5" fmla="*/ 1291696 w 2006480"/>
                  <a:gd name="connsiteY5" fmla="*/ 538647 h 638401"/>
                  <a:gd name="connsiteX6" fmla="*/ 1997581 w 2006480"/>
                  <a:gd name="connsiteY6" fmla="*/ 112724 h 638401"/>
                  <a:gd name="connsiteX7" fmla="*/ 1829944 w 2006480"/>
                  <a:gd name="connsiteY7" fmla="*/ 73537 h 638401"/>
                  <a:gd name="connsiteX8" fmla="*/ 1692767 w 2006480"/>
                  <a:gd name="connsiteY8" fmla="*/ 7720 h 638401"/>
                  <a:gd name="connsiteX0" fmla="*/ 1692767 w 2006480"/>
                  <a:gd name="connsiteY0" fmla="*/ 7720 h 640838"/>
                  <a:gd name="connsiteX1" fmla="*/ 1323194 w 2006480"/>
                  <a:gd name="connsiteY1" fmla="*/ 270172 h 640838"/>
                  <a:gd name="connsiteX2" fmla="*/ 823252 w 2006480"/>
                  <a:gd name="connsiteY2" fmla="*/ 414358 h 640838"/>
                  <a:gd name="connsiteX3" fmla="*/ 23765 w 2006480"/>
                  <a:gd name="connsiteY3" fmla="*/ 558135 h 640838"/>
                  <a:gd name="connsiteX4" fmla="*/ 308030 w 2006480"/>
                  <a:gd name="connsiteY4" fmla="*/ 638239 h 640838"/>
                  <a:gd name="connsiteX5" fmla="*/ 1291696 w 2006480"/>
                  <a:gd name="connsiteY5" fmla="*/ 464362 h 640838"/>
                  <a:gd name="connsiteX6" fmla="*/ 1997581 w 2006480"/>
                  <a:gd name="connsiteY6" fmla="*/ 112724 h 640838"/>
                  <a:gd name="connsiteX7" fmla="*/ 1829944 w 2006480"/>
                  <a:gd name="connsiteY7" fmla="*/ 73537 h 640838"/>
                  <a:gd name="connsiteX8" fmla="*/ 1692767 w 2006480"/>
                  <a:gd name="connsiteY8" fmla="*/ 7720 h 640838"/>
                  <a:gd name="connsiteX0" fmla="*/ 1692767 w 2016535"/>
                  <a:gd name="connsiteY0" fmla="*/ 7720 h 640838"/>
                  <a:gd name="connsiteX1" fmla="*/ 1323194 w 2016535"/>
                  <a:gd name="connsiteY1" fmla="*/ 270172 h 640838"/>
                  <a:gd name="connsiteX2" fmla="*/ 823252 w 2016535"/>
                  <a:gd name="connsiteY2" fmla="*/ 414358 h 640838"/>
                  <a:gd name="connsiteX3" fmla="*/ 23765 w 2016535"/>
                  <a:gd name="connsiteY3" fmla="*/ 558135 h 640838"/>
                  <a:gd name="connsiteX4" fmla="*/ 308030 w 2016535"/>
                  <a:gd name="connsiteY4" fmla="*/ 638239 h 640838"/>
                  <a:gd name="connsiteX5" fmla="*/ 1291696 w 2016535"/>
                  <a:gd name="connsiteY5" fmla="*/ 464362 h 640838"/>
                  <a:gd name="connsiteX6" fmla="*/ 1399664 w 2016535"/>
                  <a:gd name="connsiteY6" fmla="*/ 467502 h 640838"/>
                  <a:gd name="connsiteX7" fmla="*/ 1997581 w 2016535"/>
                  <a:gd name="connsiteY7" fmla="*/ 112724 h 640838"/>
                  <a:gd name="connsiteX8" fmla="*/ 1829944 w 2016535"/>
                  <a:gd name="connsiteY8" fmla="*/ 73537 h 640838"/>
                  <a:gd name="connsiteX9" fmla="*/ 1692767 w 2016535"/>
                  <a:gd name="connsiteY9" fmla="*/ 7720 h 640838"/>
                  <a:gd name="connsiteX0" fmla="*/ 1692767 w 2019882"/>
                  <a:gd name="connsiteY0" fmla="*/ 7720 h 640838"/>
                  <a:gd name="connsiteX1" fmla="*/ 1323194 w 2019882"/>
                  <a:gd name="connsiteY1" fmla="*/ 270172 h 640838"/>
                  <a:gd name="connsiteX2" fmla="*/ 823252 w 2019882"/>
                  <a:gd name="connsiteY2" fmla="*/ 414358 h 640838"/>
                  <a:gd name="connsiteX3" fmla="*/ 23765 w 2019882"/>
                  <a:gd name="connsiteY3" fmla="*/ 558135 h 640838"/>
                  <a:gd name="connsiteX4" fmla="*/ 308030 w 2019882"/>
                  <a:gd name="connsiteY4" fmla="*/ 638239 h 640838"/>
                  <a:gd name="connsiteX5" fmla="*/ 1291696 w 2019882"/>
                  <a:gd name="connsiteY5" fmla="*/ 464362 h 640838"/>
                  <a:gd name="connsiteX6" fmla="*/ 1997581 w 2019882"/>
                  <a:gd name="connsiteY6" fmla="*/ 112724 h 640838"/>
                  <a:gd name="connsiteX7" fmla="*/ 1829944 w 2019882"/>
                  <a:gd name="connsiteY7" fmla="*/ 73537 h 640838"/>
                  <a:gd name="connsiteX8" fmla="*/ 1692767 w 2019882"/>
                  <a:gd name="connsiteY8" fmla="*/ 7720 h 640838"/>
                  <a:gd name="connsiteX0" fmla="*/ 1692767 w 2019882"/>
                  <a:gd name="connsiteY0" fmla="*/ 6434 h 639552"/>
                  <a:gd name="connsiteX1" fmla="*/ 1289108 w 2019882"/>
                  <a:gd name="connsiteY1" fmla="*/ 246114 h 639552"/>
                  <a:gd name="connsiteX2" fmla="*/ 823252 w 2019882"/>
                  <a:gd name="connsiteY2" fmla="*/ 413072 h 639552"/>
                  <a:gd name="connsiteX3" fmla="*/ 23765 w 2019882"/>
                  <a:gd name="connsiteY3" fmla="*/ 556849 h 639552"/>
                  <a:gd name="connsiteX4" fmla="*/ 308030 w 2019882"/>
                  <a:gd name="connsiteY4" fmla="*/ 636953 h 639552"/>
                  <a:gd name="connsiteX5" fmla="*/ 1291696 w 2019882"/>
                  <a:gd name="connsiteY5" fmla="*/ 463076 h 639552"/>
                  <a:gd name="connsiteX6" fmla="*/ 1997581 w 2019882"/>
                  <a:gd name="connsiteY6" fmla="*/ 111438 h 639552"/>
                  <a:gd name="connsiteX7" fmla="*/ 1829944 w 2019882"/>
                  <a:gd name="connsiteY7" fmla="*/ 72251 h 639552"/>
                  <a:gd name="connsiteX8" fmla="*/ 1692767 w 2019882"/>
                  <a:gd name="connsiteY8" fmla="*/ 6434 h 639552"/>
                  <a:gd name="connsiteX0" fmla="*/ 1691500 w 2018615"/>
                  <a:gd name="connsiteY0" fmla="*/ 6434 h 639619"/>
                  <a:gd name="connsiteX1" fmla="*/ 1287841 w 2018615"/>
                  <a:gd name="connsiteY1" fmla="*/ 246114 h 639619"/>
                  <a:gd name="connsiteX2" fmla="*/ 801532 w 2018615"/>
                  <a:gd name="connsiteY2" fmla="*/ 401685 h 639619"/>
                  <a:gd name="connsiteX3" fmla="*/ 22498 w 2018615"/>
                  <a:gd name="connsiteY3" fmla="*/ 556849 h 639619"/>
                  <a:gd name="connsiteX4" fmla="*/ 306763 w 2018615"/>
                  <a:gd name="connsiteY4" fmla="*/ 636953 h 639619"/>
                  <a:gd name="connsiteX5" fmla="*/ 1290429 w 2018615"/>
                  <a:gd name="connsiteY5" fmla="*/ 463076 h 639619"/>
                  <a:gd name="connsiteX6" fmla="*/ 1996314 w 2018615"/>
                  <a:gd name="connsiteY6" fmla="*/ 111438 h 639619"/>
                  <a:gd name="connsiteX7" fmla="*/ 1828677 w 2018615"/>
                  <a:gd name="connsiteY7" fmla="*/ 72251 h 639619"/>
                  <a:gd name="connsiteX8" fmla="*/ 1691500 w 2018615"/>
                  <a:gd name="connsiteY8" fmla="*/ 6434 h 639619"/>
                  <a:gd name="connsiteX0" fmla="*/ 1684429 w 2011544"/>
                  <a:gd name="connsiteY0" fmla="*/ 6434 h 597048"/>
                  <a:gd name="connsiteX1" fmla="*/ 1280770 w 2011544"/>
                  <a:gd name="connsiteY1" fmla="*/ 246114 h 597048"/>
                  <a:gd name="connsiteX2" fmla="*/ 794461 w 2011544"/>
                  <a:gd name="connsiteY2" fmla="*/ 401685 h 597048"/>
                  <a:gd name="connsiteX3" fmla="*/ 15427 w 2011544"/>
                  <a:gd name="connsiteY3" fmla="*/ 556849 h 597048"/>
                  <a:gd name="connsiteX4" fmla="*/ 354231 w 2011544"/>
                  <a:gd name="connsiteY4" fmla="*/ 591409 h 597048"/>
                  <a:gd name="connsiteX5" fmla="*/ 1283358 w 2011544"/>
                  <a:gd name="connsiteY5" fmla="*/ 463076 h 597048"/>
                  <a:gd name="connsiteX6" fmla="*/ 1989243 w 2011544"/>
                  <a:gd name="connsiteY6" fmla="*/ 111438 h 597048"/>
                  <a:gd name="connsiteX7" fmla="*/ 1821606 w 2011544"/>
                  <a:gd name="connsiteY7" fmla="*/ 72251 h 597048"/>
                  <a:gd name="connsiteX8" fmla="*/ 1684429 w 2011544"/>
                  <a:gd name="connsiteY8" fmla="*/ 6434 h 597048"/>
                  <a:gd name="connsiteX0" fmla="*/ 1684428 w 2011543"/>
                  <a:gd name="connsiteY0" fmla="*/ 6434 h 600692"/>
                  <a:gd name="connsiteX1" fmla="*/ 1280769 w 2011543"/>
                  <a:gd name="connsiteY1" fmla="*/ 246114 h 600692"/>
                  <a:gd name="connsiteX2" fmla="*/ 794460 w 2011543"/>
                  <a:gd name="connsiteY2" fmla="*/ 401685 h 600692"/>
                  <a:gd name="connsiteX3" fmla="*/ 15426 w 2011543"/>
                  <a:gd name="connsiteY3" fmla="*/ 556849 h 600692"/>
                  <a:gd name="connsiteX4" fmla="*/ 354230 w 2011543"/>
                  <a:gd name="connsiteY4" fmla="*/ 591409 h 600692"/>
                  <a:gd name="connsiteX5" fmla="*/ 1283357 w 2011543"/>
                  <a:gd name="connsiteY5" fmla="*/ 411838 h 600692"/>
                  <a:gd name="connsiteX6" fmla="*/ 1989242 w 2011543"/>
                  <a:gd name="connsiteY6" fmla="*/ 111438 h 600692"/>
                  <a:gd name="connsiteX7" fmla="*/ 1821605 w 2011543"/>
                  <a:gd name="connsiteY7" fmla="*/ 72251 h 600692"/>
                  <a:gd name="connsiteX8" fmla="*/ 1684428 w 2011543"/>
                  <a:gd name="connsiteY8" fmla="*/ 6434 h 600692"/>
                  <a:gd name="connsiteX0" fmla="*/ 1684428 w 2011543"/>
                  <a:gd name="connsiteY0" fmla="*/ 4250 h 598507"/>
                  <a:gd name="connsiteX1" fmla="*/ 1285291 w 2011543"/>
                  <a:gd name="connsiteY1" fmla="*/ 202647 h 598507"/>
                  <a:gd name="connsiteX2" fmla="*/ 1280769 w 2011543"/>
                  <a:gd name="connsiteY2" fmla="*/ 243930 h 598507"/>
                  <a:gd name="connsiteX3" fmla="*/ 794460 w 2011543"/>
                  <a:gd name="connsiteY3" fmla="*/ 399501 h 598507"/>
                  <a:gd name="connsiteX4" fmla="*/ 15426 w 2011543"/>
                  <a:gd name="connsiteY4" fmla="*/ 554665 h 598507"/>
                  <a:gd name="connsiteX5" fmla="*/ 354230 w 2011543"/>
                  <a:gd name="connsiteY5" fmla="*/ 589225 h 598507"/>
                  <a:gd name="connsiteX6" fmla="*/ 1283357 w 2011543"/>
                  <a:gd name="connsiteY6" fmla="*/ 409654 h 598507"/>
                  <a:gd name="connsiteX7" fmla="*/ 1989242 w 2011543"/>
                  <a:gd name="connsiteY7" fmla="*/ 109254 h 598507"/>
                  <a:gd name="connsiteX8" fmla="*/ 1821605 w 2011543"/>
                  <a:gd name="connsiteY8" fmla="*/ 70067 h 598507"/>
                  <a:gd name="connsiteX9" fmla="*/ 1684428 w 2011543"/>
                  <a:gd name="connsiteY9" fmla="*/ 4250 h 598507"/>
                  <a:gd name="connsiteX0" fmla="*/ 1684428 w 2011543"/>
                  <a:gd name="connsiteY0" fmla="*/ 4250 h 598507"/>
                  <a:gd name="connsiteX1" fmla="*/ 1285291 w 2011543"/>
                  <a:gd name="connsiteY1" fmla="*/ 202647 h 598507"/>
                  <a:gd name="connsiteX2" fmla="*/ 794460 w 2011543"/>
                  <a:gd name="connsiteY2" fmla="*/ 399501 h 598507"/>
                  <a:gd name="connsiteX3" fmla="*/ 15426 w 2011543"/>
                  <a:gd name="connsiteY3" fmla="*/ 554665 h 598507"/>
                  <a:gd name="connsiteX4" fmla="*/ 354230 w 2011543"/>
                  <a:gd name="connsiteY4" fmla="*/ 589225 h 598507"/>
                  <a:gd name="connsiteX5" fmla="*/ 1283357 w 2011543"/>
                  <a:gd name="connsiteY5" fmla="*/ 409654 h 598507"/>
                  <a:gd name="connsiteX6" fmla="*/ 1989242 w 2011543"/>
                  <a:gd name="connsiteY6" fmla="*/ 109254 h 598507"/>
                  <a:gd name="connsiteX7" fmla="*/ 1821605 w 2011543"/>
                  <a:gd name="connsiteY7" fmla="*/ 70067 h 598507"/>
                  <a:gd name="connsiteX8" fmla="*/ 1684428 w 2011543"/>
                  <a:gd name="connsiteY8" fmla="*/ 4250 h 598507"/>
                  <a:gd name="connsiteX0" fmla="*/ 1684428 w 2011543"/>
                  <a:gd name="connsiteY0" fmla="*/ 4250 h 599304"/>
                  <a:gd name="connsiteX1" fmla="*/ 1285291 w 2011543"/>
                  <a:gd name="connsiteY1" fmla="*/ 202647 h 599304"/>
                  <a:gd name="connsiteX2" fmla="*/ 794460 w 2011543"/>
                  <a:gd name="connsiteY2" fmla="*/ 371035 h 599304"/>
                  <a:gd name="connsiteX3" fmla="*/ 15426 w 2011543"/>
                  <a:gd name="connsiteY3" fmla="*/ 554665 h 599304"/>
                  <a:gd name="connsiteX4" fmla="*/ 354230 w 2011543"/>
                  <a:gd name="connsiteY4" fmla="*/ 589225 h 599304"/>
                  <a:gd name="connsiteX5" fmla="*/ 1283357 w 2011543"/>
                  <a:gd name="connsiteY5" fmla="*/ 409654 h 599304"/>
                  <a:gd name="connsiteX6" fmla="*/ 1989242 w 2011543"/>
                  <a:gd name="connsiteY6" fmla="*/ 109254 h 599304"/>
                  <a:gd name="connsiteX7" fmla="*/ 1821605 w 2011543"/>
                  <a:gd name="connsiteY7" fmla="*/ 70067 h 599304"/>
                  <a:gd name="connsiteX8" fmla="*/ 1684428 w 2011543"/>
                  <a:gd name="connsiteY8" fmla="*/ 4250 h 599304"/>
                  <a:gd name="connsiteX0" fmla="*/ 1683624 w 2010739"/>
                  <a:gd name="connsiteY0" fmla="*/ 4250 h 601388"/>
                  <a:gd name="connsiteX1" fmla="*/ 1284487 w 2010739"/>
                  <a:gd name="connsiteY1" fmla="*/ 202647 h 601388"/>
                  <a:gd name="connsiteX2" fmla="*/ 793656 w 2010739"/>
                  <a:gd name="connsiteY2" fmla="*/ 371035 h 601388"/>
                  <a:gd name="connsiteX3" fmla="*/ 14622 w 2010739"/>
                  <a:gd name="connsiteY3" fmla="*/ 554665 h 601388"/>
                  <a:gd name="connsiteX4" fmla="*/ 353426 w 2010739"/>
                  <a:gd name="connsiteY4" fmla="*/ 589225 h 601388"/>
                  <a:gd name="connsiteX5" fmla="*/ 1187110 w 2010739"/>
                  <a:gd name="connsiteY5" fmla="*/ 381189 h 601388"/>
                  <a:gd name="connsiteX6" fmla="*/ 1988438 w 2010739"/>
                  <a:gd name="connsiteY6" fmla="*/ 109254 h 601388"/>
                  <a:gd name="connsiteX7" fmla="*/ 1820801 w 2010739"/>
                  <a:gd name="connsiteY7" fmla="*/ 70067 h 601388"/>
                  <a:gd name="connsiteX8" fmla="*/ 1683624 w 2010739"/>
                  <a:gd name="connsiteY8" fmla="*/ 4250 h 601388"/>
                  <a:gd name="connsiteX0" fmla="*/ 1663172 w 2010998"/>
                  <a:gd name="connsiteY0" fmla="*/ 3069 h 640059"/>
                  <a:gd name="connsiteX1" fmla="*/ 1284486 w 2010998"/>
                  <a:gd name="connsiteY1" fmla="*/ 241319 h 640059"/>
                  <a:gd name="connsiteX2" fmla="*/ 793655 w 2010998"/>
                  <a:gd name="connsiteY2" fmla="*/ 409707 h 640059"/>
                  <a:gd name="connsiteX3" fmla="*/ 14621 w 2010998"/>
                  <a:gd name="connsiteY3" fmla="*/ 593337 h 640059"/>
                  <a:gd name="connsiteX4" fmla="*/ 353425 w 2010998"/>
                  <a:gd name="connsiteY4" fmla="*/ 627897 h 640059"/>
                  <a:gd name="connsiteX5" fmla="*/ 1187109 w 2010998"/>
                  <a:gd name="connsiteY5" fmla="*/ 419861 h 640059"/>
                  <a:gd name="connsiteX6" fmla="*/ 1988437 w 2010998"/>
                  <a:gd name="connsiteY6" fmla="*/ 147926 h 640059"/>
                  <a:gd name="connsiteX7" fmla="*/ 1820800 w 2010998"/>
                  <a:gd name="connsiteY7" fmla="*/ 108739 h 640059"/>
                  <a:gd name="connsiteX8" fmla="*/ 1663172 w 2010998"/>
                  <a:gd name="connsiteY8" fmla="*/ 3069 h 64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0998" h="640059">
                    <a:moveTo>
                      <a:pt x="1663172" y="3069"/>
                    </a:moveTo>
                    <a:cubicBezTo>
                      <a:pt x="1573787" y="25166"/>
                      <a:pt x="1432814" y="175444"/>
                      <a:pt x="1284486" y="241319"/>
                    </a:cubicBezTo>
                    <a:cubicBezTo>
                      <a:pt x="1136158" y="307194"/>
                      <a:pt x="1005299" y="351037"/>
                      <a:pt x="793655" y="409707"/>
                    </a:cubicBezTo>
                    <a:cubicBezTo>
                      <a:pt x="582011" y="468377"/>
                      <a:pt x="87993" y="556972"/>
                      <a:pt x="14621" y="593337"/>
                    </a:cubicBezTo>
                    <a:cubicBezTo>
                      <a:pt x="-58751" y="629702"/>
                      <a:pt x="158010" y="656810"/>
                      <a:pt x="353425" y="627897"/>
                    </a:cubicBezTo>
                    <a:cubicBezTo>
                      <a:pt x="548840" y="598984"/>
                      <a:pt x="914607" y="499856"/>
                      <a:pt x="1187109" y="419861"/>
                    </a:cubicBezTo>
                    <a:cubicBezTo>
                      <a:pt x="1459611" y="339866"/>
                      <a:pt x="1898729" y="213063"/>
                      <a:pt x="1988437" y="147926"/>
                    </a:cubicBezTo>
                    <a:cubicBezTo>
                      <a:pt x="2078145" y="82789"/>
                      <a:pt x="1875011" y="132882"/>
                      <a:pt x="1820800" y="108739"/>
                    </a:cubicBezTo>
                    <a:cubicBezTo>
                      <a:pt x="1766589" y="84596"/>
                      <a:pt x="1752557" y="-19028"/>
                      <a:pt x="1663172" y="306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400B4FF1-17D9-8376-AE64-FB27F84C44BF}"/>
                  </a:ext>
                </a:extLst>
              </p:cNvPr>
              <p:cNvSpPr/>
              <p:nvPr/>
            </p:nvSpPr>
            <p:spPr>
              <a:xfrm>
                <a:off x="4876800" y="2057400"/>
                <a:ext cx="867530" cy="777521"/>
              </a:xfrm>
              <a:custGeom>
                <a:avLst/>
                <a:gdLst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55537 w 867530"/>
                  <a:gd name="connsiteY17" fmla="*/ 267759 h 778224"/>
                  <a:gd name="connsiteX18" fmla="*/ 562069 w 867530"/>
                  <a:gd name="connsiteY18" fmla="*/ 196738 h 778224"/>
                  <a:gd name="connsiteX19" fmla="*/ 553192 w 867530"/>
                  <a:gd name="connsiteY19" fmla="*/ 90206 h 778224"/>
                  <a:gd name="connsiteX20" fmla="*/ 464415 w 867530"/>
                  <a:gd name="connsiteY20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55537 w 867530"/>
                  <a:gd name="connsiteY17" fmla="*/ 267759 h 778224"/>
                  <a:gd name="connsiteX18" fmla="*/ 473292 w 867530"/>
                  <a:gd name="connsiteY18" fmla="*/ 125717 h 778224"/>
                  <a:gd name="connsiteX19" fmla="*/ 553192 w 867530"/>
                  <a:gd name="connsiteY19" fmla="*/ 90206 h 778224"/>
                  <a:gd name="connsiteX20" fmla="*/ 464415 w 867530"/>
                  <a:gd name="connsiteY20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73292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73292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37781 w 867530"/>
                  <a:gd name="connsiteY17" fmla="*/ 99084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37781 w 867530"/>
                  <a:gd name="connsiteY17" fmla="*/ 99084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99925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331249 w 867530"/>
                  <a:gd name="connsiteY17" fmla="*/ 63573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544313 w 867530"/>
                  <a:gd name="connsiteY17" fmla="*/ 152350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99924 w 867530"/>
                  <a:gd name="connsiteY17" fmla="*/ 13459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380862 w 867530"/>
                  <a:gd name="connsiteY17" fmla="*/ 11554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436255 w 867530"/>
                  <a:gd name="connsiteY16" fmla="*/ 192623 h 778224"/>
                  <a:gd name="connsiteX17" fmla="*/ 380862 w 867530"/>
                  <a:gd name="connsiteY17" fmla="*/ 11554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53192 w 867530"/>
                  <a:gd name="connsiteY18" fmla="*/ 91969 h 779987"/>
                  <a:gd name="connsiteX19" fmla="*/ 464415 w 867530"/>
                  <a:gd name="connsiteY19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77004 w 867530"/>
                  <a:gd name="connsiteY18" fmla="*/ 91969 h 779987"/>
                  <a:gd name="connsiteX19" fmla="*/ 464415 w 867530"/>
                  <a:gd name="connsiteY19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487488 w 867530"/>
                  <a:gd name="connsiteY18" fmla="*/ 100709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425576 w 867530"/>
                  <a:gd name="connsiteY18" fmla="*/ 72134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457062 w 867530"/>
                  <a:gd name="connsiteY17" fmla="*/ 131596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398155 w 867530"/>
                  <a:gd name="connsiteY16" fmla="*/ 175336 h 779987"/>
                  <a:gd name="connsiteX17" fmla="*/ 457062 w 867530"/>
                  <a:gd name="connsiteY17" fmla="*/ 131596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398155 w 867530"/>
                  <a:gd name="connsiteY16" fmla="*/ 175336 h 779987"/>
                  <a:gd name="connsiteX17" fmla="*/ 433250 w 867530"/>
                  <a:gd name="connsiteY17" fmla="*/ 126834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53 h 780032"/>
                  <a:gd name="connsiteX1" fmla="*/ 260228 w 867530"/>
                  <a:gd name="connsiteY1" fmla="*/ 3237 h 780032"/>
                  <a:gd name="connsiteX2" fmla="*/ 29409 w 867530"/>
                  <a:gd name="connsiteY2" fmla="*/ 118647 h 780032"/>
                  <a:gd name="connsiteX3" fmla="*/ 38287 w 867530"/>
                  <a:gd name="connsiteY3" fmla="*/ 509264 h 780032"/>
                  <a:gd name="connsiteX4" fmla="*/ 349005 w 867530"/>
                  <a:gd name="connsiteY4" fmla="*/ 748961 h 780032"/>
                  <a:gd name="connsiteX5" fmla="*/ 792889 w 867530"/>
                  <a:gd name="connsiteY5" fmla="*/ 740083 h 780032"/>
                  <a:gd name="connsiteX6" fmla="*/ 855032 w 867530"/>
                  <a:gd name="connsiteY6" fmla="*/ 411610 h 780032"/>
                  <a:gd name="connsiteX7" fmla="*/ 659724 w 867530"/>
                  <a:gd name="connsiteY7" fmla="*/ 145280 h 780032"/>
                  <a:gd name="connsiteX8" fmla="*/ 535436 w 867530"/>
                  <a:gd name="connsiteY8" fmla="*/ 74259 h 780032"/>
                  <a:gd name="connsiteX9" fmla="*/ 411148 w 867530"/>
                  <a:gd name="connsiteY9" fmla="*/ 180790 h 780032"/>
                  <a:gd name="connsiteX10" fmla="*/ 615335 w 867530"/>
                  <a:gd name="connsiteY10" fmla="*/ 331711 h 780032"/>
                  <a:gd name="connsiteX11" fmla="*/ 686357 w 867530"/>
                  <a:gd name="connsiteY11" fmla="*/ 509264 h 780032"/>
                  <a:gd name="connsiteX12" fmla="*/ 526558 w 867530"/>
                  <a:gd name="connsiteY12" fmla="*/ 615796 h 780032"/>
                  <a:gd name="connsiteX13" fmla="*/ 251351 w 867530"/>
                  <a:gd name="connsiteY13" fmla="*/ 509264 h 780032"/>
                  <a:gd name="connsiteX14" fmla="*/ 144819 w 867530"/>
                  <a:gd name="connsiteY14" fmla="*/ 305078 h 780032"/>
                  <a:gd name="connsiteX15" fmla="*/ 215840 w 867530"/>
                  <a:gd name="connsiteY15" fmla="*/ 154157 h 780032"/>
                  <a:gd name="connsiteX16" fmla="*/ 398155 w 867530"/>
                  <a:gd name="connsiteY16" fmla="*/ 175381 h 780032"/>
                  <a:gd name="connsiteX17" fmla="*/ 433250 w 867530"/>
                  <a:gd name="connsiteY17" fmla="*/ 126879 h 780032"/>
                  <a:gd name="connsiteX18" fmla="*/ 511301 w 867530"/>
                  <a:gd name="connsiteY18" fmla="*/ 95991 h 780032"/>
                  <a:gd name="connsiteX19" fmla="*/ 464415 w 867530"/>
                  <a:gd name="connsiteY19" fmla="*/ 37453 h 780032"/>
                  <a:gd name="connsiteX0" fmla="*/ 540615 w 867530"/>
                  <a:gd name="connsiteY0" fmla="*/ 68279 h 777521"/>
                  <a:gd name="connsiteX1" fmla="*/ 260228 w 867530"/>
                  <a:gd name="connsiteY1" fmla="*/ 726 h 777521"/>
                  <a:gd name="connsiteX2" fmla="*/ 29409 w 867530"/>
                  <a:gd name="connsiteY2" fmla="*/ 116136 h 777521"/>
                  <a:gd name="connsiteX3" fmla="*/ 38287 w 867530"/>
                  <a:gd name="connsiteY3" fmla="*/ 506753 h 777521"/>
                  <a:gd name="connsiteX4" fmla="*/ 349005 w 867530"/>
                  <a:gd name="connsiteY4" fmla="*/ 746450 h 777521"/>
                  <a:gd name="connsiteX5" fmla="*/ 792889 w 867530"/>
                  <a:gd name="connsiteY5" fmla="*/ 737572 h 777521"/>
                  <a:gd name="connsiteX6" fmla="*/ 855032 w 867530"/>
                  <a:gd name="connsiteY6" fmla="*/ 409099 h 777521"/>
                  <a:gd name="connsiteX7" fmla="*/ 659724 w 867530"/>
                  <a:gd name="connsiteY7" fmla="*/ 142769 h 777521"/>
                  <a:gd name="connsiteX8" fmla="*/ 535436 w 867530"/>
                  <a:gd name="connsiteY8" fmla="*/ 71748 h 777521"/>
                  <a:gd name="connsiteX9" fmla="*/ 411148 w 867530"/>
                  <a:gd name="connsiteY9" fmla="*/ 178279 h 777521"/>
                  <a:gd name="connsiteX10" fmla="*/ 615335 w 867530"/>
                  <a:gd name="connsiteY10" fmla="*/ 329200 h 777521"/>
                  <a:gd name="connsiteX11" fmla="*/ 686357 w 867530"/>
                  <a:gd name="connsiteY11" fmla="*/ 506753 h 777521"/>
                  <a:gd name="connsiteX12" fmla="*/ 526558 w 867530"/>
                  <a:gd name="connsiteY12" fmla="*/ 613285 h 777521"/>
                  <a:gd name="connsiteX13" fmla="*/ 251351 w 867530"/>
                  <a:gd name="connsiteY13" fmla="*/ 506753 h 777521"/>
                  <a:gd name="connsiteX14" fmla="*/ 144819 w 867530"/>
                  <a:gd name="connsiteY14" fmla="*/ 302567 h 777521"/>
                  <a:gd name="connsiteX15" fmla="*/ 215840 w 867530"/>
                  <a:gd name="connsiteY15" fmla="*/ 151646 h 777521"/>
                  <a:gd name="connsiteX16" fmla="*/ 398155 w 867530"/>
                  <a:gd name="connsiteY16" fmla="*/ 172870 h 777521"/>
                  <a:gd name="connsiteX17" fmla="*/ 433250 w 867530"/>
                  <a:gd name="connsiteY17" fmla="*/ 124368 h 777521"/>
                  <a:gd name="connsiteX18" fmla="*/ 511301 w 867530"/>
                  <a:gd name="connsiteY18" fmla="*/ 93480 h 777521"/>
                  <a:gd name="connsiteX19" fmla="*/ 540615 w 867530"/>
                  <a:gd name="connsiteY19" fmla="*/ 68279 h 77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7530" h="777521">
                    <a:moveTo>
                      <a:pt x="540615" y="68279"/>
                    </a:moveTo>
                    <a:cubicBezTo>
                      <a:pt x="498770" y="52820"/>
                      <a:pt x="345429" y="-7250"/>
                      <a:pt x="260228" y="726"/>
                    </a:cubicBezTo>
                    <a:cubicBezTo>
                      <a:pt x="175027" y="8702"/>
                      <a:pt x="66399" y="31798"/>
                      <a:pt x="29409" y="116136"/>
                    </a:cubicBezTo>
                    <a:cubicBezTo>
                      <a:pt x="-7581" y="200474"/>
                      <a:pt x="-14979" y="401701"/>
                      <a:pt x="38287" y="506753"/>
                    </a:cubicBezTo>
                    <a:cubicBezTo>
                      <a:pt x="91553" y="611805"/>
                      <a:pt x="223238" y="707980"/>
                      <a:pt x="349005" y="746450"/>
                    </a:cubicBezTo>
                    <a:cubicBezTo>
                      <a:pt x="474772" y="784920"/>
                      <a:pt x="708551" y="793797"/>
                      <a:pt x="792889" y="737572"/>
                    </a:cubicBezTo>
                    <a:cubicBezTo>
                      <a:pt x="877227" y="681347"/>
                      <a:pt x="877226" y="508233"/>
                      <a:pt x="855032" y="409099"/>
                    </a:cubicBezTo>
                    <a:cubicBezTo>
                      <a:pt x="832838" y="309965"/>
                      <a:pt x="712990" y="198994"/>
                      <a:pt x="659724" y="142769"/>
                    </a:cubicBezTo>
                    <a:cubicBezTo>
                      <a:pt x="606458" y="86544"/>
                      <a:pt x="576865" y="65830"/>
                      <a:pt x="535436" y="71748"/>
                    </a:cubicBezTo>
                    <a:cubicBezTo>
                      <a:pt x="494007" y="77666"/>
                      <a:pt x="397832" y="135370"/>
                      <a:pt x="411148" y="178279"/>
                    </a:cubicBezTo>
                    <a:cubicBezTo>
                      <a:pt x="424465" y="221188"/>
                      <a:pt x="569467" y="274454"/>
                      <a:pt x="615335" y="329200"/>
                    </a:cubicBezTo>
                    <a:cubicBezTo>
                      <a:pt x="661203" y="383946"/>
                      <a:pt x="701153" y="459406"/>
                      <a:pt x="686357" y="506753"/>
                    </a:cubicBezTo>
                    <a:cubicBezTo>
                      <a:pt x="671561" y="554100"/>
                      <a:pt x="599059" y="613285"/>
                      <a:pt x="526558" y="613285"/>
                    </a:cubicBezTo>
                    <a:cubicBezTo>
                      <a:pt x="454057" y="613285"/>
                      <a:pt x="314974" y="558539"/>
                      <a:pt x="251351" y="506753"/>
                    </a:cubicBezTo>
                    <a:cubicBezTo>
                      <a:pt x="187728" y="454967"/>
                      <a:pt x="150737" y="361751"/>
                      <a:pt x="144819" y="302567"/>
                    </a:cubicBezTo>
                    <a:cubicBezTo>
                      <a:pt x="138901" y="243383"/>
                      <a:pt x="173617" y="173262"/>
                      <a:pt x="215840" y="151646"/>
                    </a:cubicBezTo>
                    <a:cubicBezTo>
                      <a:pt x="258063" y="130030"/>
                      <a:pt x="361920" y="177416"/>
                      <a:pt x="398155" y="172870"/>
                    </a:cubicBezTo>
                    <a:cubicBezTo>
                      <a:pt x="434390" y="168324"/>
                      <a:pt x="424711" y="139981"/>
                      <a:pt x="433250" y="124368"/>
                    </a:cubicBezTo>
                    <a:cubicBezTo>
                      <a:pt x="441789" y="108755"/>
                      <a:pt x="478611" y="97703"/>
                      <a:pt x="511301" y="93480"/>
                    </a:cubicBezTo>
                    <a:cubicBezTo>
                      <a:pt x="516495" y="78576"/>
                      <a:pt x="582460" y="83738"/>
                      <a:pt x="540615" y="6827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F257F1-B056-BFB8-3B5A-1C94A7E28779}"/>
                </a:ext>
              </a:extLst>
            </p:cNvPr>
            <p:cNvGrpSpPr/>
            <p:nvPr/>
          </p:nvGrpSpPr>
          <p:grpSpPr>
            <a:xfrm flipV="1">
              <a:off x="3733800" y="1143000"/>
              <a:ext cx="1983926" cy="1185676"/>
              <a:chOff x="3760404" y="1642876"/>
              <a:chExt cx="1983926" cy="1192045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26FAD17D-2229-E8F5-86B7-4D1BFBAE902A}"/>
                  </a:ext>
                </a:extLst>
              </p:cNvPr>
              <p:cNvSpPr/>
              <p:nvPr/>
            </p:nvSpPr>
            <p:spPr>
              <a:xfrm flipV="1">
                <a:off x="3760404" y="1642876"/>
                <a:ext cx="1404851" cy="535435"/>
              </a:xfrm>
              <a:custGeom>
                <a:avLst/>
                <a:gdLst>
                  <a:gd name="connsiteX0" fmla="*/ 1756485 w 1859792"/>
                  <a:gd name="connsiteY0" fmla="*/ 1415 h 752472"/>
                  <a:gd name="connsiteX1" fmla="*/ 1641075 w 1859792"/>
                  <a:gd name="connsiteY1" fmla="*/ 178968 h 752472"/>
                  <a:gd name="connsiteX2" fmla="*/ 1268213 w 1859792"/>
                  <a:gd name="connsiteY2" fmla="*/ 418665 h 752472"/>
                  <a:gd name="connsiteX3" fmla="*/ 87483 w 1859792"/>
                  <a:gd name="connsiteY3" fmla="*/ 551830 h 752472"/>
                  <a:gd name="connsiteX4" fmla="*/ 131872 w 1859792"/>
                  <a:gd name="connsiteY4" fmla="*/ 702751 h 752472"/>
                  <a:gd name="connsiteX5" fmla="*/ 486978 w 1859792"/>
                  <a:gd name="connsiteY5" fmla="*/ 747139 h 752472"/>
                  <a:gd name="connsiteX6" fmla="*/ 1499033 w 1859792"/>
                  <a:gd name="connsiteY6" fmla="*/ 596219 h 752472"/>
                  <a:gd name="connsiteX7" fmla="*/ 1845262 w 1859792"/>
                  <a:gd name="connsiteY7" fmla="*/ 170091 h 752472"/>
                  <a:gd name="connsiteX8" fmla="*/ 1791996 w 1859792"/>
                  <a:gd name="connsiteY8" fmla="*/ 99069 h 752472"/>
                  <a:gd name="connsiteX9" fmla="*/ 1756485 w 1859792"/>
                  <a:gd name="connsiteY9" fmla="*/ 1415 h 752472"/>
                  <a:gd name="connsiteX0" fmla="*/ 1756485 w 1859792"/>
                  <a:gd name="connsiteY0" fmla="*/ 1415 h 756051"/>
                  <a:gd name="connsiteX1" fmla="*/ 1641075 w 1859792"/>
                  <a:gd name="connsiteY1" fmla="*/ 178968 h 756051"/>
                  <a:gd name="connsiteX2" fmla="*/ 1268213 w 1859792"/>
                  <a:gd name="connsiteY2" fmla="*/ 418665 h 756051"/>
                  <a:gd name="connsiteX3" fmla="*/ 87483 w 1859792"/>
                  <a:gd name="connsiteY3" fmla="*/ 551830 h 756051"/>
                  <a:gd name="connsiteX4" fmla="*/ 131872 w 1859792"/>
                  <a:gd name="connsiteY4" fmla="*/ 702751 h 756051"/>
                  <a:gd name="connsiteX5" fmla="*/ 486978 w 1859792"/>
                  <a:gd name="connsiteY5" fmla="*/ 747139 h 756051"/>
                  <a:gd name="connsiteX6" fmla="*/ 1507910 w 1859792"/>
                  <a:gd name="connsiteY6" fmla="*/ 542953 h 756051"/>
                  <a:gd name="connsiteX7" fmla="*/ 1845262 w 1859792"/>
                  <a:gd name="connsiteY7" fmla="*/ 170091 h 756051"/>
                  <a:gd name="connsiteX8" fmla="*/ 1791996 w 1859792"/>
                  <a:gd name="connsiteY8" fmla="*/ 99069 h 756051"/>
                  <a:gd name="connsiteX9" fmla="*/ 1756485 w 1859792"/>
                  <a:gd name="connsiteY9" fmla="*/ 1415 h 756051"/>
                  <a:gd name="connsiteX0" fmla="*/ 1756485 w 1859792"/>
                  <a:gd name="connsiteY0" fmla="*/ 1415 h 747858"/>
                  <a:gd name="connsiteX1" fmla="*/ 1641075 w 1859792"/>
                  <a:gd name="connsiteY1" fmla="*/ 178968 h 747858"/>
                  <a:gd name="connsiteX2" fmla="*/ 1268213 w 1859792"/>
                  <a:gd name="connsiteY2" fmla="*/ 418665 h 747858"/>
                  <a:gd name="connsiteX3" fmla="*/ 87483 w 1859792"/>
                  <a:gd name="connsiteY3" fmla="*/ 551830 h 747858"/>
                  <a:gd name="connsiteX4" fmla="*/ 131872 w 1859792"/>
                  <a:gd name="connsiteY4" fmla="*/ 702751 h 747858"/>
                  <a:gd name="connsiteX5" fmla="*/ 486978 w 1859792"/>
                  <a:gd name="connsiteY5" fmla="*/ 747139 h 747858"/>
                  <a:gd name="connsiteX6" fmla="*/ 664532 w 1859792"/>
                  <a:gd name="connsiteY6" fmla="*/ 676118 h 747858"/>
                  <a:gd name="connsiteX7" fmla="*/ 1507910 w 1859792"/>
                  <a:gd name="connsiteY7" fmla="*/ 542953 h 747858"/>
                  <a:gd name="connsiteX8" fmla="*/ 1845262 w 1859792"/>
                  <a:gd name="connsiteY8" fmla="*/ 170091 h 747858"/>
                  <a:gd name="connsiteX9" fmla="*/ 1791996 w 1859792"/>
                  <a:gd name="connsiteY9" fmla="*/ 99069 h 747858"/>
                  <a:gd name="connsiteX10" fmla="*/ 1756485 w 1859792"/>
                  <a:gd name="connsiteY10" fmla="*/ 1415 h 747858"/>
                  <a:gd name="connsiteX0" fmla="*/ 1718328 w 1821635"/>
                  <a:gd name="connsiteY0" fmla="*/ 1415 h 747189"/>
                  <a:gd name="connsiteX1" fmla="*/ 1602918 w 1821635"/>
                  <a:gd name="connsiteY1" fmla="*/ 178968 h 747189"/>
                  <a:gd name="connsiteX2" fmla="*/ 1230056 w 1821635"/>
                  <a:gd name="connsiteY2" fmla="*/ 418665 h 747189"/>
                  <a:gd name="connsiteX3" fmla="*/ 49326 w 1821635"/>
                  <a:gd name="connsiteY3" fmla="*/ 551830 h 747189"/>
                  <a:gd name="connsiteX4" fmla="*/ 244635 w 1821635"/>
                  <a:gd name="connsiteY4" fmla="*/ 684996 h 747189"/>
                  <a:gd name="connsiteX5" fmla="*/ 448821 w 1821635"/>
                  <a:gd name="connsiteY5" fmla="*/ 747139 h 747189"/>
                  <a:gd name="connsiteX6" fmla="*/ 626375 w 1821635"/>
                  <a:gd name="connsiteY6" fmla="*/ 676118 h 747189"/>
                  <a:gd name="connsiteX7" fmla="*/ 1469753 w 1821635"/>
                  <a:gd name="connsiteY7" fmla="*/ 542953 h 747189"/>
                  <a:gd name="connsiteX8" fmla="*/ 1807105 w 1821635"/>
                  <a:gd name="connsiteY8" fmla="*/ 170091 h 747189"/>
                  <a:gd name="connsiteX9" fmla="*/ 1753839 w 1821635"/>
                  <a:gd name="connsiteY9" fmla="*/ 99069 h 747189"/>
                  <a:gd name="connsiteX10" fmla="*/ 1718328 w 1821635"/>
                  <a:gd name="connsiteY10" fmla="*/ 1415 h 747189"/>
                  <a:gd name="connsiteX0" fmla="*/ 1721703 w 1825010"/>
                  <a:gd name="connsiteY0" fmla="*/ 1415 h 697660"/>
                  <a:gd name="connsiteX1" fmla="*/ 1606293 w 1825010"/>
                  <a:gd name="connsiteY1" fmla="*/ 178968 h 697660"/>
                  <a:gd name="connsiteX2" fmla="*/ 1233431 w 1825010"/>
                  <a:gd name="connsiteY2" fmla="*/ 418665 h 697660"/>
                  <a:gd name="connsiteX3" fmla="*/ 52701 w 1825010"/>
                  <a:gd name="connsiteY3" fmla="*/ 551830 h 697660"/>
                  <a:gd name="connsiteX4" fmla="*/ 248010 w 1825010"/>
                  <a:gd name="connsiteY4" fmla="*/ 684996 h 697660"/>
                  <a:gd name="connsiteX5" fmla="*/ 629750 w 1825010"/>
                  <a:gd name="connsiteY5" fmla="*/ 676118 h 697660"/>
                  <a:gd name="connsiteX6" fmla="*/ 1473128 w 1825010"/>
                  <a:gd name="connsiteY6" fmla="*/ 542953 h 697660"/>
                  <a:gd name="connsiteX7" fmla="*/ 1810480 w 1825010"/>
                  <a:gd name="connsiteY7" fmla="*/ 170091 h 697660"/>
                  <a:gd name="connsiteX8" fmla="*/ 1757214 w 1825010"/>
                  <a:gd name="connsiteY8" fmla="*/ 99069 h 697660"/>
                  <a:gd name="connsiteX9" fmla="*/ 1721703 w 1825010"/>
                  <a:gd name="connsiteY9" fmla="*/ 1415 h 697660"/>
                  <a:gd name="connsiteX0" fmla="*/ 1703933 w 1807240"/>
                  <a:gd name="connsiteY0" fmla="*/ 1415 h 697660"/>
                  <a:gd name="connsiteX1" fmla="*/ 1588523 w 1807240"/>
                  <a:gd name="connsiteY1" fmla="*/ 178968 h 697660"/>
                  <a:gd name="connsiteX2" fmla="*/ 948791 w 1807240"/>
                  <a:gd name="connsiteY2" fmla="*/ 429277 h 697660"/>
                  <a:gd name="connsiteX3" fmla="*/ 34931 w 1807240"/>
                  <a:gd name="connsiteY3" fmla="*/ 551830 h 697660"/>
                  <a:gd name="connsiteX4" fmla="*/ 230240 w 1807240"/>
                  <a:gd name="connsiteY4" fmla="*/ 684996 h 697660"/>
                  <a:gd name="connsiteX5" fmla="*/ 611980 w 1807240"/>
                  <a:gd name="connsiteY5" fmla="*/ 676118 h 697660"/>
                  <a:gd name="connsiteX6" fmla="*/ 1455358 w 1807240"/>
                  <a:gd name="connsiteY6" fmla="*/ 542953 h 697660"/>
                  <a:gd name="connsiteX7" fmla="*/ 1792710 w 1807240"/>
                  <a:gd name="connsiteY7" fmla="*/ 170091 h 697660"/>
                  <a:gd name="connsiteX8" fmla="*/ 1739444 w 1807240"/>
                  <a:gd name="connsiteY8" fmla="*/ 99069 h 697660"/>
                  <a:gd name="connsiteX9" fmla="*/ 1703933 w 1807240"/>
                  <a:gd name="connsiteY9" fmla="*/ 1415 h 697660"/>
                  <a:gd name="connsiteX0" fmla="*/ 1703933 w 1807240"/>
                  <a:gd name="connsiteY0" fmla="*/ 1415 h 697660"/>
                  <a:gd name="connsiteX1" fmla="*/ 1588523 w 1807240"/>
                  <a:gd name="connsiteY1" fmla="*/ 178968 h 697660"/>
                  <a:gd name="connsiteX2" fmla="*/ 948791 w 1807240"/>
                  <a:gd name="connsiteY2" fmla="*/ 429277 h 697660"/>
                  <a:gd name="connsiteX3" fmla="*/ 34931 w 1807240"/>
                  <a:gd name="connsiteY3" fmla="*/ 551830 h 697660"/>
                  <a:gd name="connsiteX4" fmla="*/ 230240 w 1807240"/>
                  <a:gd name="connsiteY4" fmla="*/ 684996 h 697660"/>
                  <a:gd name="connsiteX5" fmla="*/ 611980 w 1807240"/>
                  <a:gd name="connsiteY5" fmla="*/ 676118 h 697660"/>
                  <a:gd name="connsiteX6" fmla="*/ 1391819 w 1807240"/>
                  <a:gd name="connsiteY6" fmla="*/ 458055 h 697660"/>
                  <a:gd name="connsiteX7" fmla="*/ 1792710 w 1807240"/>
                  <a:gd name="connsiteY7" fmla="*/ 170091 h 697660"/>
                  <a:gd name="connsiteX8" fmla="*/ 1739444 w 1807240"/>
                  <a:gd name="connsiteY8" fmla="*/ 99069 h 697660"/>
                  <a:gd name="connsiteX9" fmla="*/ 1703933 w 1807240"/>
                  <a:gd name="connsiteY9" fmla="*/ 1415 h 697660"/>
                  <a:gd name="connsiteX0" fmla="*/ 1703933 w 1927651"/>
                  <a:gd name="connsiteY0" fmla="*/ 1411 h 697656"/>
                  <a:gd name="connsiteX1" fmla="*/ 1588523 w 1927651"/>
                  <a:gd name="connsiteY1" fmla="*/ 178964 h 697656"/>
                  <a:gd name="connsiteX2" fmla="*/ 948791 w 1927651"/>
                  <a:gd name="connsiteY2" fmla="*/ 429273 h 697656"/>
                  <a:gd name="connsiteX3" fmla="*/ 34931 w 1927651"/>
                  <a:gd name="connsiteY3" fmla="*/ 551826 h 697656"/>
                  <a:gd name="connsiteX4" fmla="*/ 230240 w 1927651"/>
                  <a:gd name="connsiteY4" fmla="*/ 684992 h 697656"/>
                  <a:gd name="connsiteX5" fmla="*/ 611980 w 1927651"/>
                  <a:gd name="connsiteY5" fmla="*/ 676114 h 697656"/>
                  <a:gd name="connsiteX6" fmla="*/ 1391819 w 1927651"/>
                  <a:gd name="connsiteY6" fmla="*/ 458051 h 697656"/>
                  <a:gd name="connsiteX7" fmla="*/ 1919792 w 1927651"/>
                  <a:gd name="connsiteY7" fmla="*/ 159476 h 697656"/>
                  <a:gd name="connsiteX8" fmla="*/ 1739444 w 1927651"/>
                  <a:gd name="connsiteY8" fmla="*/ 99065 h 697656"/>
                  <a:gd name="connsiteX9" fmla="*/ 1703933 w 1927651"/>
                  <a:gd name="connsiteY9" fmla="*/ 1411 h 697656"/>
                  <a:gd name="connsiteX0" fmla="*/ 1703933 w 1930646"/>
                  <a:gd name="connsiteY0" fmla="*/ 1411 h 697656"/>
                  <a:gd name="connsiteX1" fmla="*/ 1588523 w 1930646"/>
                  <a:gd name="connsiteY1" fmla="*/ 178964 h 697656"/>
                  <a:gd name="connsiteX2" fmla="*/ 948791 w 1930646"/>
                  <a:gd name="connsiteY2" fmla="*/ 429273 h 697656"/>
                  <a:gd name="connsiteX3" fmla="*/ 34931 w 1930646"/>
                  <a:gd name="connsiteY3" fmla="*/ 551826 h 697656"/>
                  <a:gd name="connsiteX4" fmla="*/ 230240 w 1930646"/>
                  <a:gd name="connsiteY4" fmla="*/ 684992 h 697656"/>
                  <a:gd name="connsiteX5" fmla="*/ 611980 w 1930646"/>
                  <a:gd name="connsiteY5" fmla="*/ 676114 h 697656"/>
                  <a:gd name="connsiteX6" fmla="*/ 1391819 w 1930646"/>
                  <a:gd name="connsiteY6" fmla="*/ 458051 h 697656"/>
                  <a:gd name="connsiteX7" fmla="*/ 1919792 w 1930646"/>
                  <a:gd name="connsiteY7" fmla="*/ 159476 h 697656"/>
                  <a:gd name="connsiteX8" fmla="*/ 1802985 w 1930646"/>
                  <a:gd name="connsiteY8" fmla="*/ 99065 h 697656"/>
                  <a:gd name="connsiteX9" fmla="*/ 1703933 w 1930646"/>
                  <a:gd name="connsiteY9" fmla="*/ 1411 h 697656"/>
                  <a:gd name="connsiteX0" fmla="*/ 1722375 w 1949086"/>
                  <a:gd name="connsiteY0" fmla="*/ 1411 h 686548"/>
                  <a:gd name="connsiteX1" fmla="*/ 1606965 w 1949086"/>
                  <a:gd name="connsiteY1" fmla="*/ 178964 h 686548"/>
                  <a:gd name="connsiteX2" fmla="*/ 967233 w 1949086"/>
                  <a:gd name="connsiteY2" fmla="*/ 429273 h 686548"/>
                  <a:gd name="connsiteX3" fmla="*/ 53373 w 1949086"/>
                  <a:gd name="connsiteY3" fmla="*/ 551826 h 686548"/>
                  <a:gd name="connsiteX4" fmla="*/ 248682 w 1949086"/>
                  <a:gd name="connsiteY4" fmla="*/ 684992 h 686548"/>
                  <a:gd name="connsiteX5" fmla="*/ 1410261 w 1949086"/>
                  <a:gd name="connsiteY5" fmla="*/ 458051 h 686548"/>
                  <a:gd name="connsiteX6" fmla="*/ 1938234 w 1949086"/>
                  <a:gd name="connsiteY6" fmla="*/ 159476 h 686548"/>
                  <a:gd name="connsiteX7" fmla="*/ 1821427 w 1949086"/>
                  <a:gd name="connsiteY7" fmla="*/ 99065 h 686548"/>
                  <a:gd name="connsiteX8" fmla="*/ 1722375 w 1949086"/>
                  <a:gd name="connsiteY8" fmla="*/ 1411 h 686548"/>
                  <a:gd name="connsiteX0" fmla="*/ 1719629 w 1946342"/>
                  <a:gd name="connsiteY0" fmla="*/ 1411 h 685074"/>
                  <a:gd name="connsiteX1" fmla="*/ 1604219 w 1946342"/>
                  <a:gd name="connsiteY1" fmla="*/ 178964 h 685074"/>
                  <a:gd name="connsiteX2" fmla="*/ 964487 w 1946342"/>
                  <a:gd name="connsiteY2" fmla="*/ 429273 h 685074"/>
                  <a:gd name="connsiteX3" fmla="*/ 50627 w 1946342"/>
                  <a:gd name="connsiteY3" fmla="*/ 551826 h 685074"/>
                  <a:gd name="connsiteX4" fmla="*/ 245936 w 1946342"/>
                  <a:gd name="connsiteY4" fmla="*/ 684992 h 685074"/>
                  <a:gd name="connsiteX5" fmla="*/ 1318558 w 1946342"/>
                  <a:gd name="connsiteY5" fmla="*/ 532338 h 685074"/>
                  <a:gd name="connsiteX6" fmla="*/ 1935488 w 1946342"/>
                  <a:gd name="connsiteY6" fmla="*/ 159476 h 685074"/>
                  <a:gd name="connsiteX7" fmla="*/ 1818681 w 1946342"/>
                  <a:gd name="connsiteY7" fmla="*/ 99065 h 685074"/>
                  <a:gd name="connsiteX8" fmla="*/ 1719629 w 1946342"/>
                  <a:gd name="connsiteY8" fmla="*/ 1411 h 685074"/>
                  <a:gd name="connsiteX0" fmla="*/ 1700029 w 1926741"/>
                  <a:gd name="connsiteY0" fmla="*/ 1411 h 632081"/>
                  <a:gd name="connsiteX1" fmla="*/ 1584619 w 1926741"/>
                  <a:gd name="connsiteY1" fmla="*/ 178964 h 632081"/>
                  <a:gd name="connsiteX2" fmla="*/ 944887 w 1926741"/>
                  <a:gd name="connsiteY2" fmla="*/ 429273 h 632081"/>
                  <a:gd name="connsiteX3" fmla="*/ 31027 w 1926741"/>
                  <a:gd name="connsiteY3" fmla="*/ 551826 h 632081"/>
                  <a:gd name="connsiteX4" fmla="*/ 315292 w 1926741"/>
                  <a:gd name="connsiteY4" fmla="*/ 631930 h 632081"/>
                  <a:gd name="connsiteX5" fmla="*/ 1298958 w 1926741"/>
                  <a:gd name="connsiteY5" fmla="*/ 532338 h 632081"/>
                  <a:gd name="connsiteX6" fmla="*/ 1915888 w 1926741"/>
                  <a:gd name="connsiteY6" fmla="*/ 159476 h 632081"/>
                  <a:gd name="connsiteX7" fmla="*/ 1799081 w 1926741"/>
                  <a:gd name="connsiteY7" fmla="*/ 99065 h 632081"/>
                  <a:gd name="connsiteX8" fmla="*/ 1700029 w 1926741"/>
                  <a:gd name="connsiteY8" fmla="*/ 1411 h 632081"/>
                  <a:gd name="connsiteX0" fmla="*/ 1700029 w 1926741"/>
                  <a:gd name="connsiteY0" fmla="*/ 5792 h 636462"/>
                  <a:gd name="connsiteX1" fmla="*/ 1381289 w 1926741"/>
                  <a:gd name="connsiteY1" fmla="*/ 289470 h 636462"/>
                  <a:gd name="connsiteX2" fmla="*/ 944887 w 1926741"/>
                  <a:gd name="connsiteY2" fmla="*/ 433654 h 636462"/>
                  <a:gd name="connsiteX3" fmla="*/ 31027 w 1926741"/>
                  <a:gd name="connsiteY3" fmla="*/ 556207 h 636462"/>
                  <a:gd name="connsiteX4" fmla="*/ 315292 w 1926741"/>
                  <a:gd name="connsiteY4" fmla="*/ 636311 h 636462"/>
                  <a:gd name="connsiteX5" fmla="*/ 1298958 w 1926741"/>
                  <a:gd name="connsiteY5" fmla="*/ 536719 h 636462"/>
                  <a:gd name="connsiteX6" fmla="*/ 1915888 w 1926741"/>
                  <a:gd name="connsiteY6" fmla="*/ 163857 h 636462"/>
                  <a:gd name="connsiteX7" fmla="*/ 1799081 w 1926741"/>
                  <a:gd name="connsiteY7" fmla="*/ 103446 h 636462"/>
                  <a:gd name="connsiteX8" fmla="*/ 1700029 w 1926741"/>
                  <a:gd name="connsiteY8" fmla="*/ 5792 h 636462"/>
                  <a:gd name="connsiteX0" fmla="*/ 1700029 w 1929910"/>
                  <a:gd name="connsiteY0" fmla="*/ 9666 h 640336"/>
                  <a:gd name="connsiteX1" fmla="*/ 1381289 w 1929910"/>
                  <a:gd name="connsiteY1" fmla="*/ 293344 h 640336"/>
                  <a:gd name="connsiteX2" fmla="*/ 944887 w 1929910"/>
                  <a:gd name="connsiteY2" fmla="*/ 437528 h 640336"/>
                  <a:gd name="connsiteX3" fmla="*/ 31027 w 1929910"/>
                  <a:gd name="connsiteY3" fmla="*/ 560081 h 640336"/>
                  <a:gd name="connsiteX4" fmla="*/ 315292 w 1929910"/>
                  <a:gd name="connsiteY4" fmla="*/ 640185 h 640336"/>
                  <a:gd name="connsiteX5" fmla="*/ 1298958 w 1929910"/>
                  <a:gd name="connsiteY5" fmla="*/ 540593 h 640336"/>
                  <a:gd name="connsiteX6" fmla="*/ 1915888 w 1929910"/>
                  <a:gd name="connsiteY6" fmla="*/ 167731 h 640336"/>
                  <a:gd name="connsiteX7" fmla="*/ 1837206 w 1929910"/>
                  <a:gd name="connsiteY7" fmla="*/ 75483 h 640336"/>
                  <a:gd name="connsiteX8" fmla="*/ 1700029 w 1929910"/>
                  <a:gd name="connsiteY8" fmla="*/ 9666 h 640336"/>
                  <a:gd name="connsiteX0" fmla="*/ 1700029 w 2013742"/>
                  <a:gd name="connsiteY0" fmla="*/ 8961 h 639631"/>
                  <a:gd name="connsiteX1" fmla="*/ 1381289 w 2013742"/>
                  <a:gd name="connsiteY1" fmla="*/ 292639 h 639631"/>
                  <a:gd name="connsiteX2" fmla="*/ 944887 w 2013742"/>
                  <a:gd name="connsiteY2" fmla="*/ 436823 h 639631"/>
                  <a:gd name="connsiteX3" fmla="*/ 31027 w 2013742"/>
                  <a:gd name="connsiteY3" fmla="*/ 559376 h 639631"/>
                  <a:gd name="connsiteX4" fmla="*/ 315292 w 2013742"/>
                  <a:gd name="connsiteY4" fmla="*/ 639480 h 639631"/>
                  <a:gd name="connsiteX5" fmla="*/ 1298958 w 2013742"/>
                  <a:gd name="connsiteY5" fmla="*/ 539888 h 639631"/>
                  <a:gd name="connsiteX6" fmla="*/ 2004843 w 2013742"/>
                  <a:gd name="connsiteY6" fmla="*/ 113965 h 639631"/>
                  <a:gd name="connsiteX7" fmla="*/ 1837206 w 2013742"/>
                  <a:gd name="connsiteY7" fmla="*/ 74778 h 639631"/>
                  <a:gd name="connsiteX8" fmla="*/ 1700029 w 2013742"/>
                  <a:gd name="connsiteY8" fmla="*/ 8961 h 639631"/>
                  <a:gd name="connsiteX0" fmla="*/ 1700029 w 2013742"/>
                  <a:gd name="connsiteY0" fmla="*/ 7720 h 638390"/>
                  <a:gd name="connsiteX1" fmla="*/ 1330456 w 2013742"/>
                  <a:gd name="connsiteY1" fmla="*/ 270172 h 638390"/>
                  <a:gd name="connsiteX2" fmla="*/ 944887 w 2013742"/>
                  <a:gd name="connsiteY2" fmla="*/ 435582 h 638390"/>
                  <a:gd name="connsiteX3" fmla="*/ 31027 w 2013742"/>
                  <a:gd name="connsiteY3" fmla="*/ 558135 h 638390"/>
                  <a:gd name="connsiteX4" fmla="*/ 315292 w 2013742"/>
                  <a:gd name="connsiteY4" fmla="*/ 638239 h 638390"/>
                  <a:gd name="connsiteX5" fmla="*/ 1298958 w 2013742"/>
                  <a:gd name="connsiteY5" fmla="*/ 538647 h 638390"/>
                  <a:gd name="connsiteX6" fmla="*/ 2004843 w 2013742"/>
                  <a:gd name="connsiteY6" fmla="*/ 112724 h 638390"/>
                  <a:gd name="connsiteX7" fmla="*/ 1837206 w 2013742"/>
                  <a:gd name="connsiteY7" fmla="*/ 73537 h 638390"/>
                  <a:gd name="connsiteX8" fmla="*/ 1700029 w 2013742"/>
                  <a:gd name="connsiteY8" fmla="*/ 7720 h 638390"/>
                  <a:gd name="connsiteX0" fmla="*/ 1692767 w 2006480"/>
                  <a:gd name="connsiteY0" fmla="*/ 7720 h 638401"/>
                  <a:gd name="connsiteX1" fmla="*/ 1323194 w 2006480"/>
                  <a:gd name="connsiteY1" fmla="*/ 270172 h 638401"/>
                  <a:gd name="connsiteX2" fmla="*/ 823252 w 2006480"/>
                  <a:gd name="connsiteY2" fmla="*/ 414358 h 638401"/>
                  <a:gd name="connsiteX3" fmla="*/ 23765 w 2006480"/>
                  <a:gd name="connsiteY3" fmla="*/ 558135 h 638401"/>
                  <a:gd name="connsiteX4" fmla="*/ 308030 w 2006480"/>
                  <a:gd name="connsiteY4" fmla="*/ 638239 h 638401"/>
                  <a:gd name="connsiteX5" fmla="*/ 1291696 w 2006480"/>
                  <a:gd name="connsiteY5" fmla="*/ 538647 h 638401"/>
                  <a:gd name="connsiteX6" fmla="*/ 1997581 w 2006480"/>
                  <a:gd name="connsiteY6" fmla="*/ 112724 h 638401"/>
                  <a:gd name="connsiteX7" fmla="*/ 1829944 w 2006480"/>
                  <a:gd name="connsiteY7" fmla="*/ 73537 h 638401"/>
                  <a:gd name="connsiteX8" fmla="*/ 1692767 w 2006480"/>
                  <a:gd name="connsiteY8" fmla="*/ 7720 h 638401"/>
                  <a:gd name="connsiteX0" fmla="*/ 1692767 w 2006480"/>
                  <a:gd name="connsiteY0" fmla="*/ 7720 h 640838"/>
                  <a:gd name="connsiteX1" fmla="*/ 1323194 w 2006480"/>
                  <a:gd name="connsiteY1" fmla="*/ 270172 h 640838"/>
                  <a:gd name="connsiteX2" fmla="*/ 823252 w 2006480"/>
                  <a:gd name="connsiteY2" fmla="*/ 414358 h 640838"/>
                  <a:gd name="connsiteX3" fmla="*/ 23765 w 2006480"/>
                  <a:gd name="connsiteY3" fmla="*/ 558135 h 640838"/>
                  <a:gd name="connsiteX4" fmla="*/ 308030 w 2006480"/>
                  <a:gd name="connsiteY4" fmla="*/ 638239 h 640838"/>
                  <a:gd name="connsiteX5" fmla="*/ 1291696 w 2006480"/>
                  <a:gd name="connsiteY5" fmla="*/ 464362 h 640838"/>
                  <a:gd name="connsiteX6" fmla="*/ 1997581 w 2006480"/>
                  <a:gd name="connsiteY6" fmla="*/ 112724 h 640838"/>
                  <a:gd name="connsiteX7" fmla="*/ 1829944 w 2006480"/>
                  <a:gd name="connsiteY7" fmla="*/ 73537 h 640838"/>
                  <a:gd name="connsiteX8" fmla="*/ 1692767 w 2006480"/>
                  <a:gd name="connsiteY8" fmla="*/ 7720 h 640838"/>
                  <a:gd name="connsiteX0" fmla="*/ 1692767 w 2016535"/>
                  <a:gd name="connsiteY0" fmla="*/ 7720 h 640838"/>
                  <a:gd name="connsiteX1" fmla="*/ 1323194 w 2016535"/>
                  <a:gd name="connsiteY1" fmla="*/ 270172 h 640838"/>
                  <a:gd name="connsiteX2" fmla="*/ 823252 w 2016535"/>
                  <a:gd name="connsiteY2" fmla="*/ 414358 h 640838"/>
                  <a:gd name="connsiteX3" fmla="*/ 23765 w 2016535"/>
                  <a:gd name="connsiteY3" fmla="*/ 558135 h 640838"/>
                  <a:gd name="connsiteX4" fmla="*/ 308030 w 2016535"/>
                  <a:gd name="connsiteY4" fmla="*/ 638239 h 640838"/>
                  <a:gd name="connsiteX5" fmla="*/ 1291696 w 2016535"/>
                  <a:gd name="connsiteY5" fmla="*/ 464362 h 640838"/>
                  <a:gd name="connsiteX6" fmla="*/ 1399664 w 2016535"/>
                  <a:gd name="connsiteY6" fmla="*/ 467502 h 640838"/>
                  <a:gd name="connsiteX7" fmla="*/ 1997581 w 2016535"/>
                  <a:gd name="connsiteY7" fmla="*/ 112724 h 640838"/>
                  <a:gd name="connsiteX8" fmla="*/ 1829944 w 2016535"/>
                  <a:gd name="connsiteY8" fmla="*/ 73537 h 640838"/>
                  <a:gd name="connsiteX9" fmla="*/ 1692767 w 2016535"/>
                  <a:gd name="connsiteY9" fmla="*/ 7720 h 640838"/>
                  <a:gd name="connsiteX0" fmla="*/ 1692767 w 2019882"/>
                  <a:gd name="connsiteY0" fmla="*/ 7720 h 640838"/>
                  <a:gd name="connsiteX1" fmla="*/ 1323194 w 2019882"/>
                  <a:gd name="connsiteY1" fmla="*/ 270172 h 640838"/>
                  <a:gd name="connsiteX2" fmla="*/ 823252 w 2019882"/>
                  <a:gd name="connsiteY2" fmla="*/ 414358 h 640838"/>
                  <a:gd name="connsiteX3" fmla="*/ 23765 w 2019882"/>
                  <a:gd name="connsiteY3" fmla="*/ 558135 h 640838"/>
                  <a:gd name="connsiteX4" fmla="*/ 308030 w 2019882"/>
                  <a:gd name="connsiteY4" fmla="*/ 638239 h 640838"/>
                  <a:gd name="connsiteX5" fmla="*/ 1291696 w 2019882"/>
                  <a:gd name="connsiteY5" fmla="*/ 464362 h 640838"/>
                  <a:gd name="connsiteX6" fmla="*/ 1997581 w 2019882"/>
                  <a:gd name="connsiteY6" fmla="*/ 112724 h 640838"/>
                  <a:gd name="connsiteX7" fmla="*/ 1829944 w 2019882"/>
                  <a:gd name="connsiteY7" fmla="*/ 73537 h 640838"/>
                  <a:gd name="connsiteX8" fmla="*/ 1692767 w 2019882"/>
                  <a:gd name="connsiteY8" fmla="*/ 7720 h 640838"/>
                  <a:gd name="connsiteX0" fmla="*/ 1692767 w 2019882"/>
                  <a:gd name="connsiteY0" fmla="*/ 6434 h 639552"/>
                  <a:gd name="connsiteX1" fmla="*/ 1289108 w 2019882"/>
                  <a:gd name="connsiteY1" fmla="*/ 246114 h 639552"/>
                  <a:gd name="connsiteX2" fmla="*/ 823252 w 2019882"/>
                  <a:gd name="connsiteY2" fmla="*/ 413072 h 639552"/>
                  <a:gd name="connsiteX3" fmla="*/ 23765 w 2019882"/>
                  <a:gd name="connsiteY3" fmla="*/ 556849 h 639552"/>
                  <a:gd name="connsiteX4" fmla="*/ 308030 w 2019882"/>
                  <a:gd name="connsiteY4" fmla="*/ 636953 h 639552"/>
                  <a:gd name="connsiteX5" fmla="*/ 1291696 w 2019882"/>
                  <a:gd name="connsiteY5" fmla="*/ 463076 h 639552"/>
                  <a:gd name="connsiteX6" fmla="*/ 1997581 w 2019882"/>
                  <a:gd name="connsiteY6" fmla="*/ 111438 h 639552"/>
                  <a:gd name="connsiteX7" fmla="*/ 1829944 w 2019882"/>
                  <a:gd name="connsiteY7" fmla="*/ 72251 h 639552"/>
                  <a:gd name="connsiteX8" fmla="*/ 1692767 w 2019882"/>
                  <a:gd name="connsiteY8" fmla="*/ 6434 h 639552"/>
                  <a:gd name="connsiteX0" fmla="*/ 1691500 w 2018615"/>
                  <a:gd name="connsiteY0" fmla="*/ 6434 h 639619"/>
                  <a:gd name="connsiteX1" fmla="*/ 1287841 w 2018615"/>
                  <a:gd name="connsiteY1" fmla="*/ 246114 h 639619"/>
                  <a:gd name="connsiteX2" fmla="*/ 801532 w 2018615"/>
                  <a:gd name="connsiteY2" fmla="*/ 401685 h 639619"/>
                  <a:gd name="connsiteX3" fmla="*/ 22498 w 2018615"/>
                  <a:gd name="connsiteY3" fmla="*/ 556849 h 639619"/>
                  <a:gd name="connsiteX4" fmla="*/ 306763 w 2018615"/>
                  <a:gd name="connsiteY4" fmla="*/ 636953 h 639619"/>
                  <a:gd name="connsiteX5" fmla="*/ 1290429 w 2018615"/>
                  <a:gd name="connsiteY5" fmla="*/ 463076 h 639619"/>
                  <a:gd name="connsiteX6" fmla="*/ 1996314 w 2018615"/>
                  <a:gd name="connsiteY6" fmla="*/ 111438 h 639619"/>
                  <a:gd name="connsiteX7" fmla="*/ 1828677 w 2018615"/>
                  <a:gd name="connsiteY7" fmla="*/ 72251 h 639619"/>
                  <a:gd name="connsiteX8" fmla="*/ 1691500 w 2018615"/>
                  <a:gd name="connsiteY8" fmla="*/ 6434 h 639619"/>
                  <a:gd name="connsiteX0" fmla="*/ 1684429 w 2011544"/>
                  <a:gd name="connsiteY0" fmla="*/ 6434 h 597048"/>
                  <a:gd name="connsiteX1" fmla="*/ 1280770 w 2011544"/>
                  <a:gd name="connsiteY1" fmla="*/ 246114 h 597048"/>
                  <a:gd name="connsiteX2" fmla="*/ 794461 w 2011544"/>
                  <a:gd name="connsiteY2" fmla="*/ 401685 h 597048"/>
                  <a:gd name="connsiteX3" fmla="*/ 15427 w 2011544"/>
                  <a:gd name="connsiteY3" fmla="*/ 556849 h 597048"/>
                  <a:gd name="connsiteX4" fmla="*/ 354231 w 2011544"/>
                  <a:gd name="connsiteY4" fmla="*/ 591409 h 597048"/>
                  <a:gd name="connsiteX5" fmla="*/ 1283358 w 2011544"/>
                  <a:gd name="connsiteY5" fmla="*/ 463076 h 597048"/>
                  <a:gd name="connsiteX6" fmla="*/ 1989243 w 2011544"/>
                  <a:gd name="connsiteY6" fmla="*/ 111438 h 597048"/>
                  <a:gd name="connsiteX7" fmla="*/ 1821606 w 2011544"/>
                  <a:gd name="connsiteY7" fmla="*/ 72251 h 597048"/>
                  <a:gd name="connsiteX8" fmla="*/ 1684429 w 2011544"/>
                  <a:gd name="connsiteY8" fmla="*/ 6434 h 597048"/>
                  <a:gd name="connsiteX0" fmla="*/ 1684428 w 2011543"/>
                  <a:gd name="connsiteY0" fmla="*/ 6434 h 600692"/>
                  <a:gd name="connsiteX1" fmla="*/ 1280769 w 2011543"/>
                  <a:gd name="connsiteY1" fmla="*/ 246114 h 600692"/>
                  <a:gd name="connsiteX2" fmla="*/ 794460 w 2011543"/>
                  <a:gd name="connsiteY2" fmla="*/ 401685 h 600692"/>
                  <a:gd name="connsiteX3" fmla="*/ 15426 w 2011543"/>
                  <a:gd name="connsiteY3" fmla="*/ 556849 h 600692"/>
                  <a:gd name="connsiteX4" fmla="*/ 354230 w 2011543"/>
                  <a:gd name="connsiteY4" fmla="*/ 591409 h 600692"/>
                  <a:gd name="connsiteX5" fmla="*/ 1283357 w 2011543"/>
                  <a:gd name="connsiteY5" fmla="*/ 411838 h 600692"/>
                  <a:gd name="connsiteX6" fmla="*/ 1989242 w 2011543"/>
                  <a:gd name="connsiteY6" fmla="*/ 111438 h 600692"/>
                  <a:gd name="connsiteX7" fmla="*/ 1821605 w 2011543"/>
                  <a:gd name="connsiteY7" fmla="*/ 72251 h 600692"/>
                  <a:gd name="connsiteX8" fmla="*/ 1684428 w 2011543"/>
                  <a:gd name="connsiteY8" fmla="*/ 6434 h 600692"/>
                  <a:gd name="connsiteX0" fmla="*/ 1684428 w 2011543"/>
                  <a:gd name="connsiteY0" fmla="*/ 4250 h 598507"/>
                  <a:gd name="connsiteX1" fmla="*/ 1285291 w 2011543"/>
                  <a:gd name="connsiteY1" fmla="*/ 202647 h 598507"/>
                  <a:gd name="connsiteX2" fmla="*/ 1280769 w 2011543"/>
                  <a:gd name="connsiteY2" fmla="*/ 243930 h 598507"/>
                  <a:gd name="connsiteX3" fmla="*/ 794460 w 2011543"/>
                  <a:gd name="connsiteY3" fmla="*/ 399501 h 598507"/>
                  <a:gd name="connsiteX4" fmla="*/ 15426 w 2011543"/>
                  <a:gd name="connsiteY4" fmla="*/ 554665 h 598507"/>
                  <a:gd name="connsiteX5" fmla="*/ 354230 w 2011543"/>
                  <a:gd name="connsiteY5" fmla="*/ 589225 h 598507"/>
                  <a:gd name="connsiteX6" fmla="*/ 1283357 w 2011543"/>
                  <a:gd name="connsiteY6" fmla="*/ 409654 h 598507"/>
                  <a:gd name="connsiteX7" fmla="*/ 1989242 w 2011543"/>
                  <a:gd name="connsiteY7" fmla="*/ 109254 h 598507"/>
                  <a:gd name="connsiteX8" fmla="*/ 1821605 w 2011543"/>
                  <a:gd name="connsiteY8" fmla="*/ 70067 h 598507"/>
                  <a:gd name="connsiteX9" fmla="*/ 1684428 w 2011543"/>
                  <a:gd name="connsiteY9" fmla="*/ 4250 h 598507"/>
                  <a:gd name="connsiteX0" fmla="*/ 1684428 w 2011543"/>
                  <a:gd name="connsiteY0" fmla="*/ 4250 h 598507"/>
                  <a:gd name="connsiteX1" fmla="*/ 1285291 w 2011543"/>
                  <a:gd name="connsiteY1" fmla="*/ 202647 h 598507"/>
                  <a:gd name="connsiteX2" fmla="*/ 794460 w 2011543"/>
                  <a:gd name="connsiteY2" fmla="*/ 399501 h 598507"/>
                  <a:gd name="connsiteX3" fmla="*/ 15426 w 2011543"/>
                  <a:gd name="connsiteY3" fmla="*/ 554665 h 598507"/>
                  <a:gd name="connsiteX4" fmla="*/ 354230 w 2011543"/>
                  <a:gd name="connsiteY4" fmla="*/ 589225 h 598507"/>
                  <a:gd name="connsiteX5" fmla="*/ 1283357 w 2011543"/>
                  <a:gd name="connsiteY5" fmla="*/ 409654 h 598507"/>
                  <a:gd name="connsiteX6" fmla="*/ 1989242 w 2011543"/>
                  <a:gd name="connsiteY6" fmla="*/ 109254 h 598507"/>
                  <a:gd name="connsiteX7" fmla="*/ 1821605 w 2011543"/>
                  <a:gd name="connsiteY7" fmla="*/ 70067 h 598507"/>
                  <a:gd name="connsiteX8" fmla="*/ 1684428 w 2011543"/>
                  <a:gd name="connsiteY8" fmla="*/ 4250 h 598507"/>
                  <a:gd name="connsiteX0" fmla="*/ 1684428 w 2011543"/>
                  <a:gd name="connsiteY0" fmla="*/ 4250 h 599304"/>
                  <a:gd name="connsiteX1" fmla="*/ 1285291 w 2011543"/>
                  <a:gd name="connsiteY1" fmla="*/ 202647 h 599304"/>
                  <a:gd name="connsiteX2" fmla="*/ 794460 w 2011543"/>
                  <a:gd name="connsiteY2" fmla="*/ 371035 h 599304"/>
                  <a:gd name="connsiteX3" fmla="*/ 15426 w 2011543"/>
                  <a:gd name="connsiteY3" fmla="*/ 554665 h 599304"/>
                  <a:gd name="connsiteX4" fmla="*/ 354230 w 2011543"/>
                  <a:gd name="connsiteY4" fmla="*/ 589225 h 599304"/>
                  <a:gd name="connsiteX5" fmla="*/ 1283357 w 2011543"/>
                  <a:gd name="connsiteY5" fmla="*/ 409654 h 599304"/>
                  <a:gd name="connsiteX6" fmla="*/ 1989242 w 2011543"/>
                  <a:gd name="connsiteY6" fmla="*/ 109254 h 599304"/>
                  <a:gd name="connsiteX7" fmla="*/ 1821605 w 2011543"/>
                  <a:gd name="connsiteY7" fmla="*/ 70067 h 599304"/>
                  <a:gd name="connsiteX8" fmla="*/ 1684428 w 2011543"/>
                  <a:gd name="connsiteY8" fmla="*/ 4250 h 599304"/>
                  <a:gd name="connsiteX0" fmla="*/ 1683624 w 2010739"/>
                  <a:gd name="connsiteY0" fmla="*/ 4250 h 601388"/>
                  <a:gd name="connsiteX1" fmla="*/ 1284487 w 2010739"/>
                  <a:gd name="connsiteY1" fmla="*/ 202647 h 601388"/>
                  <a:gd name="connsiteX2" fmla="*/ 793656 w 2010739"/>
                  <a:gd name="connsiteY2" fmla="*/ 371035 h 601388"/>
                  <a:gd name="connsiteX3" fmla="*/ 14622 w 2010739"/>
                  <a:gd name="connsiteY3" fmla="*/ 554665 h 601388"/>
                  <a:gd name="connsiteX4" fmla="*/ 353426 w 2010739"/>
                  <a:gd name="connsiteY4" fmla="*/ 589225 h 601388"/>
                  <a:gd name="connsiteX5" fmla="*/ 1187110 w 2010739"/>
                  <a:gd name="connsiteY5" fmla="*/ 381189 h 601388"/>
                  <a:gd name="connsiteX6" fmla="*/ 1988438 w 2010739"/>
                  <a:gd name="connsiteY6" fmla="*/ 109254 h 601388"/>
                  <a:gd name="connsiteX7" fmla="*/ 1820801 w 2010739"/>
                  <a:gd name="connsiteY7" fmla="*/ 70067 h 601388"/>
                  <a:gd name="connsiteX8" fmla="*/ 1683624 w 2010739"/>
                  <a:gd name="connsiteY8" fmla="*/ 4250 h 601388"/>
                  <a:gd name="connsiteX0" fmla="*/ 1663172 w 2010998"/>
                  <a:gd name="connsiteY0" fmla="*/ 3069 h 640059"/>
                  <a:gd name="connsiteX1" fmla="*/ 1284486 w 2010998"/>
                  <a:gd name="connsiteY1" fmla="*/ 241319 h 640059"/>
                  <a:gd name="connsiteX2" fmla="*/ 793655 w 2010998"/>
                  <a:gd name="connsiteY2" fmla="*/ 409707 h 640059"/>
                  <a:gd name="connsiteX3" fmla="*/ 14621 w 2010998"/>
                  <a:gd name="connsiteY3" fmla="*/ 593337 h 640059"/>
                  <a:gd name="connsiteX4" fmla="*/ 353425 w 2010998"/>
                  <a:gd name="connsiteY4" fmla="*/ 627897 h 640059"/>
                  <a:gd name="connsiteX5" fmla="*/ 1187109 w 2010998"/>
                  <a:gd name="connsiteY5" fmla="*/ 419861 h 640059"/>
                  <a:gd name="connsiteX6" fmla="*/ 1988437 w 2010998"/>
                  <a:gd name="connsiteY6" fmla="*/ 147926 h 640059"/>
                  <a:gd name="connsiteX7" fmla="*/ 1820800 w 2010998"/>
                  <a:gd name="connsiteY7" fmla="*/ 108739 h 640059"/>
                  <a:gd name="connsiteX8" fmla="*/ 1663172 w 2010998"/>
                  <a:gd name="connsiteY8" fmla="*/ 3069 h 64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0998" h="640059">
                    <a:moveTo>
                      <a:pt x="1663172" y="3069"/>
                    </a:moveTo>
                    <a:cubicBezTo>
                      <a:pt x="1573787" y="25166"/>
                      <a:pt x="1432814" y="175444"/>
                      <a:pt x="1284486" y="241319"/>
                    </a:cubicBezTo>
                    <a:cubicBezTo>
                      <a:pt x="1136158" y="307194"/>
                      <a:pt x="1005299" y="351037"/>
                      <a:pt x="793655" y="409707"/>
                    </a:cubicBezTo>
                    <a:cubicBezTo>
                      <a:pt x="582011" y="468377"/>
                      <a:pt x="87993" y="556972"/>
                      <a:pt x="14621" y="593337"/>
                    </a:cubicBezTo>
                    <a:cubicBezTo>
                      <a:pt x="-58751" y="629702"/>
                      <a:pt x="158010" y="656810"/>
                      <a:pt x="353425" y="627897"/>
                    </a:cubicBezTo>
                    <a:cubicBezTo>
                      <a:pt x="548840" y="598984"/>
                      <a:pt x="914607" y="499856"/>
                      <a:pt x="1187109" y="419861"/>
                    </a:cubicBezTo>
                    <a:cubicBezTo>
                      <a:pt x="1459611" y="339866"/>
                      <a:pt x="1898729" y="213063"/>
                      <a:pt x="1988437" y="147926"/>
                    </a:cubicBezTo>
                    <a:cubicBezTo>
                      <a:pt x="2078145" y="82789"/>
                      <a:pt x="1875011" y="132882"/>
                      <a:pt x="1820800" y="108739"/>
                    </a:cubicBezTo>
                    <a:cubicBezTo>
                      <a:pt x="1766589" y="84596"/>
                      <a:pt x="1752557" y="-19028"/>
                      <a:pt x="1663172" y="306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699DAFC-AA01-FFBC-5C8B-C26B66BA8CED}"/>
                  </a:ext>
                </a:extLst>
              </p:cNvPr>
              <p:cNvSpPr/>
              <p:nvPr/>
            </p:nvSpPr>
            <p:spPr>
              <a:xfrm>
                <a:off x="4876800" y="2057400"/>
                <a:ext cx="867530" cy="777521"/>
              </a:xfrm>
              <a:custGeom>
                <a:avLst/>
                <a:gdLst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55537 w 867530"/>
                  <a:gd name="connsiteY17" fmla="*/ 267759 h 778224"/>
                  <a:gd name="connsiteX18" fmla="*/ 562069 w 867530"/>
                  <a:gd name="connsiteY18" fmla="*/ 196738 h 778224"/>
                  <a:gd name="connsiteX19" fmla="*/ 553192 w 867530"/>
                  <a:gd name="connsiteY19" fmla="*/ 90206 h 778224"/>
                  <a:gd name="connsiteX20" fmla="*/ 464415 w 867530"/>
                  <a:gd name="connsiteY20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55537 w 867530"/>
                  <a:gd name="connsiteY17" fmla="*/ 267759 h 778224"/>
                  <a:gd name="connsiteX18" fmla="*/ 473292 w 867530"/>
                  <a:gd name="connsiteY18" fmla="*/ 125717 h 778224"/>
                  <a:gd name="connsiteX19" fmla="*/ 553192 w 867530"/>
                  <a:gd name="connsiteY19" fmla="*/ 90206 h 778224"/>
                  <a:gd name="connsiteX20" fmla="*/ 464415 w 867530"/>
                  <a:gd name="connsiteY20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73292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73292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37781 w 867530"/>
                  <a:gd name="connsiteY17" fmla="*/ 99084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37781 w 867530"/>
                  <a:gd name="connsiteY17" fmla="*/ 99084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99925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331249 w 867530"/>
                  <a:gd name="connsiteY17" fmla="*/ 63573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544313 w 867530"/>
                  <a:gd name="connsiteY17" fmla="*/ 152350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99924 w 867530"/>
                  <a:gd name="connsiteY17" fmla="*/ 13459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380862 w 867530"/>
                  <a:gd name="connsiteY17" fmla="*/ 11554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436255 w 867530"/>
                  <a:gd name="connsiteY16" fmla="*/ 192623 h 778224"/>
                  <a:gd name="connsiteX17" fmla="*/ 380862 w 867530"/>
                  <a:gd name="connsiteY17" fmla="*/ 11554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53192 w 867530"/>
                  <a:gd name="connsiteY18" fmla="*/ 91969 h 779987"/>
                  <a:gd name="connsiteX19" fmla="*/ 464415 w 867530"/>
                  <a:gd name="connsiteY19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77004 w 867530"/>
                  <a:gd name="connsiteY18" fmla="*/ 91969 h 779987"/>
                  <a:gd name="connsiteX19" fmla="*/ 464415 w 867530"/>
                  <a:gd name="connsiteY19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487488 w 867530"/>
                  <a:gd name="connsiteY18" fmla="*/ 100709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425576 w 867530"/>
                  <a:gd name="connsiteY18" fmla="*/ 72134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457062 w 867530"/>
                  <a:gd name="connsiteY17" fmla="*/ 131596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398155 w 867530"/>
                  <a:gd name="connsiteY16" fmla="*/ 175336 h 779987"/>
                  <a:gd name="connsiteX17" fmla="*/ 457062 w 867530"/>
                  <a:gd name="connsiteY17" fmla="*/ 131596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398155 w 867530"/>
                  <a:gd name="connsiteY16" fmla="*/ 175336 h 779987"/>
                  <a:gd name="connsiteX17" fmla="*/ 433250 w 867530"/>
                  <a:gd name="connsiteY17" fmla="*/ 126834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53 h 780032"/>
                  <a:gd name="connsiteX1" fmla="*/ 260228 w 867530"/>
                  <a:gd name="connsiteY1" fmla="*/ 3237 h 780032"/>
                  <a:gd name="connsiteX2" fmla="*/ 29409 w 867530"/>
                  <a:gd name="connsiteY2" fmla="*/ 118647 h 780032"/>
                  <a:gd name="connsiteX3" fmla="*/ 38287 w 867530"/>
                  <a:gd name="connsiteY3" fmla="*/ 509264 h 780032"/>
                  <a:gd name="connsiteX4" fmla="*/ 349005 w 867530"/>
                  <a:gd name="connsiteY4" fmla="*/ 748961 h 780032"/>
                  <a:gd name="connsiteX5" fmla="*/ 792889 w 867530"/>
                  <a:gd name="connsiteY5" fmla="*/ 740083 h 780032"/>
                  <a:gd name="connsiteX6" fmla="*/ 855032 w 867530"/>
                  <a:gd name="connsiteY6" fmla="*/ 411610 h 780032"/>
                  <a:gd name="connsiteX7" fmla="*/ 659724 w 867530"/>
                  <a:gd name="connsiteY7" fmla="*/ 145280 h 780032"/>
                  <a:gd name="connsiteX8" fmla="*/ 535436 w 867530"/>
                  <a:gd name="connsiteY8" fmla="*/ 74259 h 780032"/>
                  <a:gd name="connsiteX9" fmla="*/ 411148 w 867530"/>
                  <a:gd name="connsiteY9" fmla="*/ 180790 h 780032"/>
                  <a:gd name="connsiteX10" fmla="*/ 615335 w 867530"/>
                  <a:gd name="connsiteY10" fmla="*/ 331711 h 780032"/>
                  <a:gd name="connsiteX11" fmla="*/ 686357 w 867530"/>
                  <a:gd name="connsiteY11" fmla="*/ 509264 h 780032"/>
                  <a:gd name="connsiteX12" fmla="*/ 526558 w 867530"/>
                  <a:gd name="connsiteY12" fmla="*/ 615796 h 780032"/>
                  <a:gd name="connsiteX13" fmla="*/ 251351 w 867530"/>
                  <a:gd name="connsiteY13" fmla="*/ 509264 h 780032"/>
                  <a:gd name="connsiteX14" fmla="*/ 144819 w 867530"/>
                  <a:gd name="connsiteY14" fmla="*/ 305078 h 780032"/>
                  <a:gd name="connsiteX15" fmla="*/ 215840 w 867530"/>
                  <a:gd name="connsiteY15" fmla="*/ 154157 h 780032"/>
                  <a:gd name="connsiteX16" fmla="*/ 398155 w 867530"/>
                  <a:gd name="connsiteY16" fmla="*/ 175381 h 780032"/>
                  <a:gd name="connsiteX17" fmla="*/ 433250 w 867530"/>
                  <a:gd name="connsiteY17" fmla="*/ 126879 h 780032"/>
                  <a:gd name="connsiteX18" fmla="*/ 511301 w 867530"/>
                  <a:gd name="connsiteY18" fmla="*/ 95991 h 780032"/>
                  <a:gd name="connsiteX19" fmla="*/ 464415 w 867530"/>
                  <a:gd name="connsiteY19" fmla="*/ 37453 h 780032"/>
                  <a:gd name="connsiteX0" fmla="*/ 540615 w 867530"/>
                  <a:gd name="connsiteY0" fmla="*/ 68279 h 777521"/>
                  <a:gd name="connsiteX1" fmla="*/ 260228 w 867530"/>
                  <a:gd name="connsiteY1" fmla="*/ 726 h 777521"/>
                  <a:gd name="connsiteX2" fmla="*/ 29409 w 867530"/>
                  <a:gd name="connsiteY2" fmla="*/ 116136 h 777521"/>
                  <a:gd name="connsiteX3" fmla="*/ 38287 w 867530"/>
                  <a:gd name="connsiteY3" fmla="*/ 506753 h 777521"/>
                  <a:gd name="connsiteX4" fmla="*/ 349005 w 867530"/>
                  <a:gd name="connsiteY4" fmla="*/ 746450 h 777521"/>
                  <a:gd name="connsiteX5" fmla="*/ 792889 w 867530"/>
                  <a:gd name="connsiteY5" fmla="*/ 737572 h 777521"/>
                  <a:gd name="connsiteX6" fmla="*/ 855032 w 867530"/>
                  <a:gd name="connsiteY6" fmla="*/ 409099 h 777521"/>
                  <a:gd name="connsiteX7" fmla="*/ 659724 w 867530"/>
                  <a:gd name="connsiteY7" fmla="*/ 142769 h 777521"/>
                  <a:gd name="connsiteX8" fmla="*/ 535436 w 867530"/>
                  <a:gd name="connsiteY8" fmla="*/ 71748 h 777521"/>
                  <a:gd name="connsiteX9" fmla="*/ 411148 w 867530"/>
                  <a:gd name="connsiteY9" fmla="*/ 178279 h 777521"/>
                  <a:gd name="connsiteX10" fmla="*/ 615335 w 867530"/>
                  <a:gd name="connsiteY10" fmla="*/ 329200 h 777521"/>
                  <a:gd name="connsiteX11" fmla="*/ 686357 w 867530"/>
                  <a:gd name="connsiteY11" fmla="*/ 506753 h 777521"/>
                  <a:gd name="connsiteX12" fmla="*/ 526558 w 867530"/>
                  <a:gd name="connsiteY12" fmla="*/ 613285 h 777521"/>
                  <a:gd name="connsiteX13" fmla="*/ 251351 w 867530"/>
                  <a:gd name="connsiteY13" fmla="*/ 506753 h 777521"/>
                  <a:gd name="connsiteX14" fmla="*/ 144819 w 867530"/>
                  <a:gd name="connsiteY14" fmla="*/ 302567 h 777521"/>
                  <a:gd name="connsiteX15" fmla="*/ 215840 w 867530"/>
                  <a:gd name="connsiteY15" fmla="*/ 151646 h 777521"/>
                  <a:gd name="connsiteX16" fmla="*/ 398155 w 867530"/>
                  <a:gd name="connsiteY16" fmla="*/ 172870 h 777521"/>
                  <a:gd name="connsiteX17" fmla="*/ 433250 w 867530"/>
                  <a:gd name="connsiteY17" fmla="*/ 124368 h 777521"/>
                  <a:gd name="connsiteX18" fmla="*/ 511301 w 867530"/>
                  <a:gd name="connsiteY18" fmla="*/ 93480 h 777521"/>
                  <a:gd name="connsiteX19" fmla="*/ 540615 w 867530"/>
                  <a:gd name="connsiteY19" fmla="*/ 68279 h 77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7530" h="777521">
                    <a:moveTo>
                      <a:pt x="540615" y="68279"/>
                    </a:moveTo>
                    <a:cubicBezTo>
                      <a:pt x="498770" y="52820"/>
                      <a:pt x="345429" y="-7250"/>
                      <a:pt x="260228" y="726"/>
                    </a:cubicBezTo>
                    <a:cubicBezTo>
                      <a:pt x="175027" y="8702"/>
                      <a:pt x="66399" y="31798"/>
                      <a:pt x="29409" y="116136"/>
                    </a:cubicBezTo>
                    <a:cubicBezTo>
                      <a:pt x="-7581" y="200474"/>
                      <a:pt x="-14979" y="401701"/>
                      <a:pt x="38287" y="506753"/>
                    </a:cubicBezTo>
                    <a:cubicBezTo>
                      <a:pt x="91553" y="611805"/>
                      <a:pt x="223238" y="707980"/>
                      <a:pt x="349005" y="746450"/>
                    </a:cubicBezTo>
                    <a:cubicBezTo>
                      <a:pt x="474772" y="784920"/>
                      <a:pt x="708551" y="793797"/>
                      <a:pt x="792889" y="737572"/>
                    </a:cubicBezTo>
                    <a:cubicBezTo>
                      <a:pt x="877227" y="681347"/>
                      <a:pt x="877226" y="508233"/>
                      <a:pt x="855032" y="409099"/>
                    </a:cubicBezTo>
                    <a:cubicBezTo>
                      <a:pt x="832838" y="309965"/>
                      <a:pt x="712990" y="198994"/>
                      <a:pt x="659724" y="142769"/>
                    </a:cubicBezTo>
                    <a:cubicBezTo>
                      <a:pt x="606458" y="86544"/>
                      <a:pt x="576865" y="65830"/>
                      <a:pt x="535436" y="71748"/>
                    </a:cubicBezTo>
                    <a:cubicBezTo>
                      <a:pt x="494007" y="77666"/>
                      <a:pt x="397832" y="135370"/>
                      <a:pt x="411148" y="178279"/>
                    </a:cubicBezTo>
                    <a:cubicBezTo>
                      <a:pt x="424465" y="221188"/>
                      <a:pt x="569467" y="274454"/>
                      <a:pt x="615335" y="329200"/>
                    </a:cubicBezTo>
                    <a:cubicBezTo>
                      <a:pt x="661203" y="383946"/>
                      <a:pt x="701153" y="459406"/>
                      <a:pt x="686357" y="506753"/>
                    </a:cubicBezTo>
                    <a:cubicBezTo>
                      <a:pt x="671561" y="554100"/>
                      <a:pt x="599059" y="613285"/>
                      <a:pt x="526558" y="613285"/>
                    </a:cubicBezTo>
                    <a:cubicBezTo>
                      <a:pt x="454057" y="613285"/>
                      <a:pt x="314974" y="558539"/>
                      <a:pt x="251351" y="506753"/>
                    </a:cubicBezTo>
                    <a:cubicBezTo>
                      <a:pt x="187728" y="454967"/>
                      <a:pt x="150737" y="361751"/>
                      <a:pt x="144819" y="302567"/>
                    </a:cubicBezTo>
                    <a:cubicBezTo>
                      <a:pt x="138901" y="243383"/>
                      <a:pt x="173617" y="173262"/>
                      <a:pt x="215840" y="151646"/>
                    </a:cubicBezTo>
                    <a:cubicBezTo>
                      <a:pt x="258063" y="130030"/>
                      <a:pt x="361920" y="177416"/>
                      <a:pt x="398155" y="172870"/>
                    </a:cubicBezTo>
                    <a:cubicBezTo>
                      <a:pt x="434390" y="168324"/>
                      <a:pt x="424711" y="139981"/>
                      <a:pt x="433250" y="124368"/>
                    </a:cubicBezTo>
                    <a:cubicBezTo>
                      <a:pt x="441789" y="108755"/>
                      <a:pt x="478611" y="97703"/>
                      <a:pt x="511301" y="93480"/>
                    </a:cubicBezTo>
                    <a:cubicBezTo>
                      <a:pt x="516495" y="78576"/>
                      <a:pt x="582460" y="83738"/>
                      <a:pt x="540615" y="6827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6F78D7-6CD9-0573-5955-5B78D411D668}"/>
                </a:ext>
              </a:extLst>
            </p:cNvPr>
            <p:cNvSpPr/>
            <p:nvPr/>
          </p:nvSpPr>
          <p:spPr>
            <a:xfrm>
              <a:off x="4800600" y="1916367"/>
              <a:ext cx="76200" cy="648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EB43E0-BA75-D3DB-A9B4-441E5E43E1CC}"/>
              </a:ext>
            </a:extLst>
          </p:cNvPr>
          <p:cNvGrpSpPr/>
          <p:nvPr/>
        </p:nvGrpSpPr>
        <p:grpSpPr>
          <a:xfrm>
            <a:off x="5810282" y="433655"/>
            <a:ext cx="2616655" cy="283264"/>
            <a:chOff x="1585913" y="2743200"/>
            <a:chExt cx="3519487" cy="381000"/>
          </a:xfrm>
          <a:solidFill>
            <a:srgbClr val="FFCC00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A1A853-19E5-622A-CD56-97671C9F4BCA}"/>
                </a:ext>
              </a:extLst>
            </p:cNvPr>
            <p:cNvSpPr/>
            <p:nvPr/>
          </p:nvSpPr>
          <p:spPr>
            <a:xfrm>
              <a:off x="1585913" y="2743200"/>
              <a:ext cx="3519487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78B794-DC2A-2E4D-3603-CBC5B86A2A9C}"/>
                </a:ext>
              </a:extLst>
            </p:cNvPr>
            <p:cNvCxnSpPr>
              <a:stCxn id="16" idx="0"/>
            </p:cNvCxnSpPr>
            <p:nvPr/>
          </p:nvCxnSpPr>
          <p:spPr>
            <a:xfrm>
              <a:off x="3345657" y="2743200"/>
              <a:ext cx="0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766004-F68D-E0E0-B7CB-DA86EE3D9029}"/>
                </a:ext>
              </a:extLst>
            </p:cNvPr>
            <p:cNvCxnSpPr/>
            <p:nvPr/>
          </p:nvCxnSpPr>
          <p:spPr>
            <a:xfrm flipH="1">
              <a:off x="4267200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4EB1B6-9181-EF9E-683D-3A9B27F2689A}"/>
                </a:ext>
              </a:extLst>
            </p:cNvPr>
            <p:cNvCxnSpPr/>
            <p:nvPr/>
          </p:nvCxnSpPr>
          <p:spPr>
            <a:xfrm flipH="1">
              <a:off x="4724399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85DE0E-6E34-A394-0D12-7973132A37A4}"/>
                </a:ext>
              </a:extLst>
            </p:cNvPr>
            <p:cNvCxnSpPr/>
            <p:nvPr/>
          </p:nvCxnSpPr>
          <p:spPr>
            <a:xfrm flipH="1">
              <a:off x="3809999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96A538-7DB3-ADAD-B59B-5D8CB99032E8}"/>
                </a:ext>
              </a:extLst>
            </p:cNvPr>
            <p:cNvCxnSpPr/>
            <p:nvPr/>
          </p:nvCxnSpPr>
          <p:spPr>
            <a:xfrm flipH="1">
              <a:off x="2438401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6F2620-4DB4-6D90-3A64-D8EF78A39DEE}"/>
                </a:ext>
              </a:extLst>
            </p:cNvPr>
            <p:cNvCxnSpPr/>
            <p:nvPr/>
          </p:nvCxnSpPr>
          <p:spPr>
            <a:xfrm flipH="1">
              <a:off x="2895600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2C07AA-5F52-82B5-BA84-82F74CCE2F73}"/>
                </a:ext>
              </a:extLst>
            </p:cNvPr>
            <p:cNvCxnSpPr/>
            <p:nvPr/>
          </p:nvCxnSpPr>
          <p:spPr>
            <a:xfrm flipH="1">
              <a:off x="1981200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E834BA-C88E-B999-586A-E94B5883F29D}"/>
                </a:ext>
              </a:extLst>
            </p:cNvPr>
            <p:cNvGrpSpPr/>
            <p:nvPr/>
          </p:nvGrpSpPr>
          <p:grpSpPr>
            <a:xfrm>
              <a:off x="1752600" y="2743200"/>
              <a:ext cx="1364457" cy="76200"/>
              <a:chOff x="1752600" y="2590800"/>
              <a:chExt cx="1364457" cy="152400"/>
            </a:xfrm>
            <a:grpFill/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E3F96D7-53CD-9907-310D-C08CBC03197E}"/>
                  </a:ext>
                </a:extLst>
              </p:cNvPr>
              <p:cNvCxnSpPr/>
              <p:nvPr/>
            </p:nvCxnSpPr>
            <p:spPr>
              <a:xfrm flipH="1">
                <a:off x="3117056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1647DE-2BB1-936E-5314-862B941BA205}"/>
                  </a:ext>
                </a:extLst>
              </p:cNvPr>
              <p:cNvCxnSpPr/>
              <p:nvPr/>
            </p:nvCxnSpPr>
            <p:spPr>
              <a:xfrm flipH="1">
                <a:off x="2209801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E0E70F7-7C02-22F1-0FD0-BD94C2C00250}"/>
                  </a:ext>
                </a:extLst>
              </p:cNvPr>
              <p:cNvCxnSpPr/>
              <p:nvPr/>
            </p:nvCxnSpPr>
            <p:spPr>
              <a:xfrm flipH="1">
                <a:off x="2667000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7E7D931-713B-3182-7A29-C28619317803}"/>
                  </a:ext>
                </a:extLst>
              </p:cNvPr>
              <p:cNvCxnSpPr/>
              <p:nvPr/>
            </p:nvCxnSpPr>
            <p:spPr>
              <a:xfrm flipH="1">
                <a:off x="1752600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1CD9571-8386-87B3-34EE-4DA4794C1547}"/>
                </a:ext>
              </a:extLst>
            </p:cNvPr>
            <p:cNvGrpSpPr/>
            <p:nvPr/>
          </p:nvGrpSpPr>
          <p:grpSpPr>
            <a:xfrm>
              <a:off x="3588543" y="2743200"/>
              <a:ext cx="1364457" cy="76200"/>
              <a:chOff x="1752600" y="2590800"/>
              <a:chExt cx="1364457" cy="152400"/>
            </a:xfrm>
            <a:grpFill/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25874ED-9838-92B3-AAAC-41CF37990D96}"/>
                  </a:ext>
                </a:extLst>
              </p:cNvPr>
              <p:cNvCxnSpPr/>
              <p:nvPr/>
            </p:nvCxnSpPr>
            <p:spPr>
              <a:xfrm flipH="1">
                <a:off x="3117056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A55ED2B-800A-BA3E-C85A-564A3BF3A918}"/>
                  </a:ext>
                </a:extLst>
              </p:cNvPr>
              <p:cNvCxnSpPr/>
              <p:nvPr/>
            </p:nvCxnSpPr>
            <p:spPr>
              <a:xfrm flipH="1">
                <a:off x="2209801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BAE2280-0CA8-701D-0AA4-29CEAA6F3A76}"/>
                  </a:ext>
                </a:extLst>
              </p:cNvPr>
              <p:cNvCxnSpPr/>
              <p:nvPr/>
            </p:nvCxnSpPr>
            <p:spPr>
              <a:xfrm flipH="1">
                <a:off x="2667000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945CCE0-C0E7-0472-4CB0-2EF2D16DB3FE}"/>
                  </a:ext>
                </a:extLst>
              </p:cNvPr>
              <p:cNvCxnSpPr/>
              <p:nvPr/>
            </p:nvCxnSpPr>
            <p:spPr>
              <a:xfrm flipH="1">
                <a:off x="1752600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3" name="Picture 132" descr="A yellow and orange text with black background&#10;&#10;Description automatically generated">
            <a:extLst>
              <a:ext uri="{FF2B5EF4-FFF2-40B4-BE49-F238E27FC236}">
                <a16:creationId xmlns:a16="http://schemas.microsoft.com/office/drawing/2014/main" id="{283512DF-9A49-02F7-1432-E2414309F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329" y="3169476"/>
            <a:ext cx="1945341" cy="832849"/>
          </a:xfrm>
          <a:prstGeom prst="rect">
            <a:avLst/>
          </a:prstGeom>
        </p:spPr>
      </p:pic>
      <p:pic>
        <p:nvPicPr>
          <p:cNvPr id="135" name="Picture 134" descr="Cartoon bird with a heart on it&#10;&#10;Description automatically generated">
            <a:extLst>
              <a:ext uri="{FF2B5EF4-FFF2-40B4-BE49-F238E27FC236}">
                <a16:creationId xmlns:a16="http://schemas.microsoft.com/office/drawing/2014/main" id="{2DF377EF-59BC-BC2C-072C-0259C7AA2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59" y="2713011"/>
            <a:ext cx="886434" cy="1381188"/>
          </a:xfrm>
          <a:prstGeom prst="rect">
            <a:avLst/>
          </a:prstGeom>
        </p:spPr>
      </p:pic>
      <p:pic>
        <p:nvPicPr>
          <p:cNvPr id="137" name="Picture 136" descr="Cartoon of a child using a computer&#10;&#10;Description automatically generated">
            <a:extLst>
              <a:ext uri="{FF2B5EF4-FFF2-40B4-BE49-F238E27FC236}">
                <a16:creationId xmlns:a16="http://schemas.microsoft.com/office/drawing/2014/main" id="{A139B84B-1497-3D5E-65BD-CE4CDD414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849" y="2812242"/>
            <a:ext cx="1501291" cy="1381188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A5ECFC35-EDCA-853D-1A25-6345F91C9E41}"/>
              </a:ext>
            </a:extLst>
          </p:cNvPr>
          <p:cNvSpPr txBox="1"/>
          <p:nvPr/>
        </p:nvSpPr>
        <p:spPr>
          <a:xfrm>
            <a:off x="1345619" y="4187917"/>
            <a:ext cx="118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I’m busy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44C50F4-1718-3483-4F17-6C6104CE4B7A}"/>
              </a:ext>
            </a:extLst>
          </p:cNvPr>
          <p:cNvSpPr txBox="1"/>
          <p:nvPr/>
        </p:nvSpPr>
        <p:spPr>
          <a:xfrm>
            <a:off x="3629826" y="4195483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That’s way cool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D1444CD-4550-C21E-4B60-A151A948FA1B}"/>
              </a:ext>
            </a:extLst>
          </p:cNvPr>
          <p:cNvSpPr txBox="1"/>
          <p:nvPr/>
        </p:nvSpPr>
        <p:spPr>
          <a:xfrm>
            <a:off x="6311788" y="4193430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 love it!</a:t>
            </a:r>
          </a:p>
        </p:txBody>
      </p:sp>
    </p:spTree>
    <p:extLst>
      <p:ext uri="{BB962C8B-B14F-4D97-AF65-F5344CB8AC3E}">
        <p14:creationId xmlns:p14="http://schemas.microsoft.com/office/powerpoint/2010/main" val="582673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886591" y="1183020"/>
            <a:ext cx="4923692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600" dirty="0">
                <a:solidFill>
                  <a:srgbClr val="0070C0"/>
                </a:solidFill>
                <a:latin typeface="Comic Sans MS" panose="030F0702030302020204" pitchFamily="66" charset="0"/>
              </a:rPr>
              <a:t>Robots That Earn Money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   </a:t>
            </a: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sym typeface="Arial"/>
              </a:rPr>
              <a:t>PowerPoint, Google Slides,  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sym typeface="Arial"/>
              </a:rPr>
              <a:t>or paper &amp; pencils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 Glue gun and craft materials 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  kit ($50 optional)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sym typeface="Arial"/>
            </a:endParaRPr>
          </a:p>
          <a:p>
            <a:pPr marL="63500" fontAlgn="auto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sym typeface="Arial"/>
              </a:rPr>
              <a:t>Many families can easily collect the parts and tools we use.</a:t>
            </a:r>
          </a:p>
          <a:p>
            <a:pPr marL="5778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+mj-lt"/>
              <a:buAutoNum type="arabicPeriod"/>
              <a:tabLst/>
              <a:defRPr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5778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+mj-lt"/>
              <a:buAutoNum type="arabicPeriod"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DBF3F470-6747-7C87-7525-8125A41B4AF9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solidFill>
                  <a:schemeClr val="tx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you will need</a:t>
            </a:r>
            <a:endParaRPr sz="2800" dirty="0">
              <a:solidFill>
                <a:schemeClr val="tx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6E708C10-6285-2E1A-29A8-B109E47901D3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Picture 5" descr="A yellow and black striped background&#10;&#10;Description automatically generated">
            <a:extLst>
              <a:ext uri="{FF2B5EF4-FFF2-40B4-BE49-F238E27FC236}">
                <a16:creationId xmlns:a16="http://schemas.microsoft.com/office/drawing/2014/main" id="{A00B9A2E-1CB4-D753-0800-79D71A64B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521" y="887752"/>
            <a:ext cx="260416" cy="14313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FBC177-AAE9-9711-8EAA-879BCD4C6C19}"/>
              </a:ext>
            </a:extLst>
          </p:cNvPr>
          <p:cNvGrpSpPr/>
          <p:nvPr/>
        </p:nvGrpSpPr>
        <p:grpSpPr>
          <a:xfrm>
            <a:off x="6727350" y="883982"/>
            <a:ext cx="1076405" cy="905827"/>
            <a:chOff x="3733800" y="1143000"/>
            <a:chExt cx="2010530" cy="16919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1378650-DF88-A74A-420F-2FE8B651181B}"/>
                </a:ext>
              </a:extLst>
            </p:cNvPr>
            <p:cNvGrpSpPr/>
            <p:nvPr/>
          </p:nvGrpSpPr>
          <p:grpSpPr>
            <a:xfrm>
              <a:off x="3760404" y="1642876"/>
              <a:ext cx="1983926" cy="1192045"/>
              <a:chOff x="3760404" y="1642876"/>
              <a:chExt cx="1983926" cy="1192045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CC102348-FBEC-3FA9-3780-242CD0F7CD1F}"/>
                  </a:ext>
                </a:extLst>
              </p:cNvPr>
              <p:cNvSpPr/>
              <p:nvPr/>
            </p:nvSpPr>
            <p:spPr>
              <a:xfrm flipV="1">
                <a:off x="3760404" y="1642876"/>
                <a:ext cx="1404851" cy="535435"/>
              </a:xfrm>
              <a:custGeom>
                <a:avLst/>
                <a:gdLst>
                  <a:gd name="connsiteX0" fmla="*/ 1756485 w 1859792"/>
                  <a:gd name="connsiteY0" fmla="*/ 1415 h 752472"/>
                  <a:gd name="connsiteX1" fmla="*/ 1641075 w 1859792"/>
                  <a:gd name="connsiteY1" fmla="*/ 178968 h 752472"/>
                  <a:gd name="connsiteX2" fmla="*/ 1268213 w 1859792"/>
                  <a:gd name="connsiteY2" fmla="*/ 418665 h 752472"/>
                  <a:gd name="connsiteX3" fmla="*/ 87483 w 1859792"/>
                  <a:gd name="connsiteY3" fmla="*/ 551830 h 752472"/>
                  <a:gd name="connsiteX4" fmla="*/ 131872 w 1859792"/>
                  <a:gd name="connsiteY4" fmla="*/ 702751 h 752472"/>
                  <a:gd name="connsiteX5" fmla="*/ 486978 w 1859792"/>
                  <a:gd name="connsiteY5" fmla="*/ 747139 h 752472"/>
                  <a:gd name="connsiteX6" fmla="*/ 1499033 w 1859792"/>
                  <a:gd name="connsiteY6" fmla="*/ 596219 h 752472"/>
                  <a:gd name="connsiteX7" fmla="*/ 1845262 w 1859792"/>
                  <a:gd name="connsiteY7" fmla="*/ 170091 h 752472"/>
                  <a:gd name="connsiteX8" fmla="*/ 1791996 w 1859792"/>
                  <a:gd name="connsiteY8" fmla="*/ 99069 h 752472"/>
                  <a:gd name="connsiteX9" fmla="*/ 1756485 w 1859792"/>
                  <a:gd name="connsiteY9" fmla="*/ 1415 h 752472"/>
                  <a:gd name="connsiteX0" fmla="*/ 1756485 w 1859792"/>
                  <a:gd name="connsiteY0" fmla="*/ 1415 h 756051"/>
                  <a:gd name="connsiteX1" fmla="*/ 1641075 w 1859792"/>
                  <a:gd name="connsiteY1" fmla="*/ 178968 h 756051"/>
                  <a:gd name="connsiteX2" fmla="*/ 1268213 w 1859792"/>
                  <a:gd name="connsiteY2" fmla="*/ 418665 h 756051"/>
                  <a:gd name="connsiteX3" fmla="*/ 87483 w 1859792"/>
                  <a:gd name="connsiteY3" fmla="*/ 551830 h 756051"/>
                  <a:gd name="connsiteX4" fmla="*/ 131872 w 1859792"/>
                  <a:gd name="connsiteY4" fmla="*/ 702751 h 756051"/>
                  <a:gd name="connsiteX5" fmla="*/ 486978 w 1859792"/>
                  <a:gd name="connsiteY5" fmla="*/ 747139 h 756051"/>
                  <a:gd name="connsiteX6" fmla="*/ 1507910 w 1859792"/>
                  <a:gd name="connsiteY6" fmla="*/ 542953 h 756051"/>
                  <a:gd name="connsiteX7" fmla="*/ 1845262 w 1859792"/>
                  <a:gd name="connsiteY7" fmla="*/ 170091 h 756051"/>
                  <a:gd name="connsiteX8" fmla="*/ 1791996 w 1859792"/>
                  <a:gd name="connsiteY8" fmla="*/ 99069 h 756051"/>
                  <a:gd name="connsiteX9" fmla="*/ 1756485 w 1859792"/>
                  <a:gd name="connsiteY9" fmla="*/ 1415 h 756051"/>
                  <a:gd name="connsiteX0" fmla="*/ 1756485 w 1859792"/>
                  <a:gd name="connsiteY0" fmla="*/ 1415 h 747858"/>
                  <a:gd name="connsiteX1" fmla="*/ 1641075 w 1859792"/>
                  <a:gd name="connsiteY1" fmla="*/ 178968 h 747858"/>
                  <a:gd name="connsiteX2" fmla="*/ 1268213 w 1859792"/>
                  <a:gd name="connsiteY2" fmla="*/ 418665 h 747858"/>
                  <a:gd name="connsiteX3" fmla="*/ 87483 w 1859792"/>
                  <a:gd name="connsiteY3" fmla="*/ 551830 h 747858"/>
                  <a:gd name="connsiteX4" fmla="*/ 131872 w 1859792"/>
                  <a:gd name="connsiteY4" fmla="*/ 702751 h 747858"/>
                  <a:gd name="connsiteX5" fmla="*/ 486978 w 1859792"/>
                  <a:gd name="connsiteY5" fmla="*/ 747139 h 747858"/>
                  <a:gd name="connsiteX6" fmla="*/ 664532 w 1859792"/>
                  <a:gd name="connsiteY6" fmla="*/ 676118 h 747858"/>
                  <a:gd name="connsiteX7" fmla="*/ 1507910 w 1859792"/>
                  <a:gd name="connsiteY7" fmla="*/ 542953 h 747858"/>
                  <a:gd name="connsiteX8" fmla="*/ 1845262 w 1859792"/>
                  <a:gd name="connsiteY8" fmla="*/ 170091 h 747858"/>
                  <a:gd name="connsiteX9" fmla="*/ 1791996 w 1859792"/>
                  <a:gd name="connsiteY9" fmla="*/ 99069 h 747858"/>
                  <a:gd name="connsiteX10" fmla="*/ 1756485 w 1859792"/>
                  <a:gd name="connsiteY10" fmla="*/ 1415 h 747858"/>
                  <a:gd name="connsiteX0" fmla="*/ 1718328 w 1821635"/>
                  <a:gd name="connsiteY0" fmla="*/ 1415 h 747189"/>
                  <a:gd name="connsiteX1" fmla="*/ 1602918 w 1821635"/>
                  <a:gd name="connsiteY1" fmla="*/ 178968 h 747189"/>
                  <a:gd name="connsiteX2" fmla="*/ 1230056 w 1821635"/>
                  <a:gd name="connsiteY2" fmla="*/ 418665 h 747189"/>
                  <a:gd name="connsiteX3" fmla="*/ 49326 w 1821635"/>
                  <a:gd name="connsiteY3" fmla="*/ 551830 h 747189"/>
                  <a:gd name="connsiteX4" fmla="*/ 244635 w 1821635"/>
                  <a:gd name="connsiteY4" fmla="*/ 684996 h 747189"/>
                  <a:gd name="connsiteX5" fmla="*/ 448821 w 1821635"/>
                  <a:gd name="connsiteY5" fmla="*/ 747139 h 747189"/>
                  <a:gd name="connsiteX6" fmla="*/ 626375 w 1821635"/>
                  <a:gd name="connsiteY6" fmla="*/ 676118 h 747189"/>
                  <a:gd name="connsiteX7" fmla="*/ 1469753 w 1821635"/>
                  <a:gd name="connsiteY7" fmla="*/ 542953 h 747189"/>
                  <a:gd name="connsiteX8" fmla="*/ 1807105 w 1821635"/>
                  <a:gd name="connsiteY8" fmla="*/ 170091 h 747189"/>
                  <a:gd name="connsiteX9" fmla="*/ 1753839 w 1821635"/>
                  <a:gd name="connsiteY9" fmla="*/ 99069 h 747189"/>
                  <a:gd name="connsiteX10" fmla="*/ 1718328 w 1821635"/>
                  <a:gd name="connsiteY10" fmla="*/ 1415 h 747189"/>
                  <a:gd name="connsiteX0" fmla="*/ 1721703 w 1825010"/>
                  <a:gd name="connsiteY0" fmla="*/ 1415 h 697660"/>
                  <a:gd name="connsiteX1" fmla="*/ 1606293 w 1825010"/>
                  <a:gd name="connsiteY1" fmla="*/ 178968 h 697660"/>
                  <a:gd name="connsiteX2" fmla="*/ 1233431 w 1825010"/>
                  <a:gd name="connsiteY2" fmla="*/ 418665 h 697660"/>
                  <a:gd name="connsiteX3" fmla="*/ 52701 w 1825010"/>
                  <a:gd name="connsiteY3" fmla="*/ 551830 h 697660"/>
                  <a:gd name="connsiteX4" fmla="*/ 248010 w 1825010"/>
                  <a:gd name="connsiteY4" fmla="*/ 684996 h 697660"/>
                  <a:gd name="connsiteX5" fmla="*/ 629750 w 1825010"/>
                  <a:gd name="connsiteY5" fmla="*/ 676118 h 697660"/>
                  <a:gd name="connsiteX6" fmla="*/ 1473128 w 1825010"/>
                  <a:gd name="connsiteY6" fmla="*/ 542953 h 697660"/>
                  <a:gd name="connsiteX7" fmla="*/ 1810480 w 1825010"/>
                  <a:gd name="connsiteY7" fmla="*/ 170091 h 697660"/>
                  <a:gd name="connsiteX8" fmla="*/ 1757214 w 1825010"/>
                  <a:gd name="connsiteY8" fmla="*/ 99069 h 697660"/>
                  <a:gd name="connsiteX9" fmla="*/ 1721703 w 1825010"/>
                  <a:gd name="connsiteY9" fmla="*/ 1415 h 697660"/>
                  <a:gd name="connsiteX0" fmla="*/ 1703933 w 1807240"/>
                  <a:gd name="connsiteY0" fmla="*/ 1415 h 697660"/>
                  <a:gd name="connsiteX1" fmla="*/ 1588523 w 1807240"/>
                  <a:gd name="connsiteY1" fmla="*/ 178968 h 697660"/>
                  <a:gd name="connsiteX2" fmla="*/ 948791 w 1807240"/>
                  <a:gd name="connsiteY2" fmla="*/ 429277 h 697660"/>
                  <a:gd name="connsiteX3" fmla="*/ 34931 w 1807240"/>
                  <a:gd name="connsiteY3" fmla="*/ 551830 h 697660"/>
                  <a:gd name="connsiteX4" fmla="*/ 230240 w 1807240"/>
                  <a:gd name="connsiteY4" fmla="*/ 684996 h 697660"/>
                  <a:gd name="connsiteX5" fmla="*/ 611980 w 1807240"/>
                  <a:gd name="connsiteY5" fmla="*/ 676118 h 697660"/>
                  <a:gd name="connsiteX6" fmla="*/ 1455358 w 1807240"/>
                  <a:gd name="connsiteY6" fmla="*/ 542953 h 697660"/>
                  <a:gd name="connsiteX7" fmla="*/ 1792710 w 1807240"/>
                  <a:gd name="connsiteY7" fmla="*/ 170091 h 697660"/>
                  <a:gd name="connsiteX8" fmla="*/ 1739444 w 1807240"/>
                  <a:gd name="connsiteY8" fmla="*/ 99069 h 697660"/>
                  <a:gd name="connsiteX9" fmla="*/ 1703933 w 1807240"/>
                  <a:gd name="connsiteY9" fmla="*/ 1415 h 697660"/>
                  <a:gd name="connsiteX0" fmla="*/ 1703933 w 1807240"/>
                  <a:gd name="connsiteY0" fmla="*/ 1415 h 697660"/>
                  <a:gd name="connsiteX1" fmla="*/ 1588523 w 1807240"/>
                  <a:gd name="connsiteY1" fmla="*/ 178968 h 697660"/>
                  <a:gd name="connsiteX2" fmla="*/ 948791 w 1807240"/>
                  <a:gd name="connsiteY2" fmla="*/ 429277 h 697660"/>
                  <a:gd name="connsiteX3" fmla="*/ 34931 w 1807240"/>
                  <a:gd name="connsiteY3" fmla="*/ 551830 h 697660"/>
                  <a:gd name="connsiteX4" fmla="*/ 230240 w 1807240"/>
                  <a:gd name="connsiteY4" fmla="*/ 684996 h 697660"/>
                  <a:gd name="connsiteX5" fmla="*/ 611980 w 1807240"/>
                  <a:gd name="connsiteY5" fmla="*/ 676118 h 697660"/>
                  <a:gd name="connsiteX6" fmla="*/ 1391819 w 1807240"/>
                  <a:gd name="connsiteY6" fmla="*/ 458055 h 697660"/>
                  <a:gd name="connsiteX7" fmla="*/ 1792710 w 1807240"/>
                  <a:gd name="connsiteY7" fmla="*/ 170091 h 697660"/>
                  <a:gd name="connsiteX8" fmla="*/ 1739444 w 1807240"/>
                  <a:gd name="connsiteY8" fmla="*/ 99069 h 697660"/>
                  <a:gd name="connsiteX9" fmla="*/ 1703933 w 1807240"/>
                  <a:gd name="connsiteY9" fmla="*/ 1415 h 697660"/>
                  <a:gd name="connsiteX0" fmla="*/ 1703933 w 1927651"/>
                  <a:gd name="connsiteY0" fmla="*/ 1411 h 697656"/>
                  <a:gd name="connsiteX1" fmla="*/ 1588523 w 1927651"/>
                  <a:gd name="connsiteY1" fmla="*/ 178964 h 697656"/>
                  <a:gd name="connsiteX2" fmla="*/ 948791 w 1927651"/>
                  <a:gd name="connsiteY2" fmla="*/ 429273 h 697656"/>
                  <a:gd name="connsiteX3" fmla="*/ 34931 w 1927651"/>
                  <a:gd name="connsiteY3" fmla="*/ 551826 h 697656"/>
                  <a:gd name="connsiteX4" fmla="*/ 230240 w 1927651"/>
                  <a:gd name="connsiteY4" fmla="*/ 684992 h 697656"/>
                  <a:gd name="connsiteX5" fmla="*/ 611980 w 1927651"/>
                  <a:gd name="connsiteY5" fmla="*/ 676114 h 697656"/>
                  <a:gd name="connsiteX6" fmla="*/ 1391819 w 1927651"/>
                  <a:gd name="connsiteY6" fmla="*/ 458051 h 697656"/>
                  <a:gd name="connsiteX7" fmla="*/ 1919792 w 1927651"/>
                  <a:gd name="connsiteY7" fmla="*/ 159476 h 697656"/>
                  <a:gd name="connsiteX8" fmla="*/ 1739444 w 1927651"/>
                  <a:gd name="connsiteY8" fmla="*/ 99065 h 697656"/>
                  <a:gd name="connsiteX9" fmla="*/ 1703933 w 1927651"/>
                  <a:gd name="connsiteY9" fmla="*/ 1411 h 697656"/>
                  <a:gd name="connsiteX0" fmla="*/ 1703933 w 1930646"/>
                  <a:gd name="connsiteY0" fmla="*/ 1411 h 697656"/>
                  <a:gd name="connsiteX1" fmla="*/ 1588523 w 1930646"/>
                  <a:gd name="connsiteY1" fmla="*/ 178964 h 697656"/>
                  <a:gd name="connsiteX2" fmla="*/ 948791 w 1930646"/>
                  <a:gd name="connsiteY2" fmla="*/ 429273 h 697656"/>
                  <a:gd name="connsiteX3" fmla="*/ 34931 w 1930646"/>
                  <a:gd name="connsiteY3" fmla="*/ 551826 h 697656"/>
                  <a:gd name="connsiteX4" fmla="*/ 230240 w 1930646"/>
                  <a:gd name="connsiteY4" fmla="*/ 684992 h 697656"/>
                  <a:gd name="connsiteX5" fmla="*/ 611980 w 1930646"/>
                  <a:gd name="connsiteY5" fmla="*/ 676114 h 697656"/>
                  <a:gd name="connsiteX6" fmla="*/ 1391819 w 1930646"/>
                  <a:gd name="connsiteY6" fmla="*/ 458051 h 697656"/>
                  <a:gd name="connsiteX7" fmla="*/ 1919792 w 1930646"/>
                  <a:gd name="connsiteY7" fmla="*/ 159476 h 697656"/>
                  <a:gd name="connsiteX8" fmla="*/ 1802985 w 1930646"/>
                  <a:gd name="connsiteY8" fmla="*/ 99065 h 697656"/>
                  <a:gd name="connsiteX9" fmla="*/ 1703933 w 1930646"/>
                  <a:gd name="connsiteY9" fmla="*/ 1411 h 697656"/>
                  <a:gd name="connsiteX0" fmla="*/ 1722375 w 1949086"/>
                  <a:gd name="connsiteY0" fmla="*/ 1411 h 686548"/>
                  <a:gd name="connsiteX1" fmla="*/ 1606965 w 1949086"/>
                  <a:gd name="connsiteY1" fmla="*/ 178964 h 686548"/>
                  <a:gd name="connsiteX2" fmla="*/ 967233 w 1949086"/>
                  <a:gd name="connsiteY2" fmla="*/ 429273 h 686548"/>
                  <a:gd name="connsiteX3" fmla="*/ 53373 w 1949086"/>
                  <a:gd name="connsiteY3" fmla="*/ 551826 h 686548"/>
                  <a:gd name="connsiteX4" fmla="*/ 248682 w 1949086"/>
                  <a:gd name="connsiteY4" fmla="*/ 684992 h 686548"/>
                  <a:gd name="connsiteX5" fmla="*/ 1410261 w 1949086"/>
                  <a:gd name="connsiteY5" fmla="*/ 458051 h 686548"/>
                  <a:gd name="connsiteX6" fmla="*/ 1938234 w 1949086"/>
                  <a:gd name="connsiteY6" fmla="*/ 159476 h 686548"/>
                  <a:gd name="connsiteX7" fmla="*/ 1821427 w 1949086"/>
                  <a:gd name="connsiteY7" fmla="*/ 99065 h 686548"/>
                  <a:gd name="connsiteX8" fmla="*/ 1722375 w 1949086"/>
                  <a:gd name="connsiteY8" fmla="*/ 1411 h 686548"/>
                  <a:gd name="connsiteX0" fmla="*/ 1719629 w 1946342"/>
                  <a:gd name="connsiteY0" fmla="*/ 1411 h 685074"/>
                  <a:gd name="connsiteX1" fmla="*/ 1604219 w 1946342"/>
                  <a:gd name="connsiteY1" fmla="*/ 178964 h 685074"/>
                  <a:gd name="connsiteX2" fmla="*/ 964487 w 1946342"/>
                  <a:gd name="connsiteY2" fmla="*/ 429273 h 685074"/>
                  <a:gd name="connsiteX3" fmla="*/ 50627 w 1946342"/>
                  <a:gd name="connsiteY3" fmla="*/ 551826 h 685074"/>
                  <a:gd name="connsiteX4" fmla="*/ 245936 w 1946342"/>
                  <a:gd name="connsiteY4" fmla="*/ 684992 h 685074"/>
                  <a:gd name="connsiteX5" fmla="*/ 1318558 w 1946342"/>
                  <a:gd name="connsiteY5" fmla="*/ 532338 h 685074"/>
                  <a:gd name="connsiteX6" fmla="*/ 1935488 w 1946342"/>
                  <a:gd name="connsiteY6" fmla="*/ 159476 h 685074"/>
                  <a:gd name="connsiteX7" fmla="*/ 1818681 w 1946342"/>
                  <a:gd name="connsiteY7" fmla="*/ 99065 h 685074"/>
                  <a:gd name="connsiteX8" fmla="*/ 1719629 w 1946342"/>
                  <a:gd name="connsiteY8" fmla="*/ 1411 h 685074"/>
                  <a:gd name="connsiteX0" fmla="*/ 1700029 w 1926741"/>
                  <a:gd name="connsiteY0" fmla="*/ 1411 h 632081"/>
                  <a:gd name="connsiteX1" fmla="*/ 1584619 w 1926741"/>
                  <a:gd name="connsiteY1" fmla="*/ 178964 h 632081"/>
                  <a:gd name="connsiteX2" fmla="*/ 944887 w 1926741"/>
                  <a:gd name="connsiteY2" fmla="*/ 429273 h 632081"/>
                  <a:gd name="connsiteX3" fmla="*/ 31027 w 1926741"/>
                  <a:gd name="connsiteY3" fmla="*/ 551826 h 632081"/>
                  <a:gd name="connsiteX4" fmla="*/ 315292 w 1926741"/>
                  <a:gd name="connsiteY4" fmla="*/ 631930 h 632081"/>
                  <a:gd name="connsiteX5" fmla="*/ 1298958 w 1926741"/>
                  <a:gd name="connsiteY5" fmla="*/ 532338 h 632081"/>
                  <a:gd name="connsiteX6" fmla="*/ 1915888 w 1926741"/>
                  <a:gd name="connsiteY6" fmla="*/ 159476 h 632081"/>
                  <a:gd name="connsiteX7" fmla="*/ 1799081 w 1926741"/>
                  <a:gd name="connsiteY7" fmla="*/ 99065 h 632081"/>
                  <a:gd name="connsiteX8" fmla="*/ 1700029 w 1926741"/>
                  <a:gd name="connsiteY8" fmla="*/ 1411 h 632081"/>
                  <a:gd name="connsiteX0" fmla="*/ 1700029 w 1926741"/>
                  <a:gd name="connsiteY0" fmla="*/ 5792 h 636462"/>
                  <a:gd name="connsiteX1" fmla="*/ 1381289 w 1926741"/>
                  <a:gd name="connsiteY1" fmla="*/ 289470 h 636462"/>
                  <a:gd name="connsiteX2" fmla="*/ 944887 w 1926741"/>
                  <a:gd name="connsiteY2" fmla="*/ 433654 h 636462"/>
                  <a:gd name="connsiteX3" fmla="*/ 31027 w 1926741"/>
                  <a:gd name="connsiteY3" fmla="*/ 556207 h 636462"/>
                  <a:gd name="connsiteX4" fmla="*/ 315292 w 1926741"/>
                  <a:gd name="connsiteY4" fmla="*/ 636311 h 636462"/>
                  <a:gd name="connsiteX5" fmla="*/ 1298958 w 1926741"/>
                  <a:gd name="connsiteY5" fmla="*/ 536719 h 636462"/>
                  <a:gd name="connsiteX6" fmla="*/ 1915888 w 1926741"/>
                  <a:gd name="connsiteY6" fmla="*/ 163857 h 636462"/>
                  <a:gd name="connsiteX7" fmla="*/ 1799081 w 1926741"/>
                  <a:gd name="connsiteY7" fmla="*/ 103446 h 636462"/>
                  <a:gd name="connsiteX8" fmla="*/ 1700029 w 1926741"/>
                  <a:gd name="connsiteY8" fmla="*/ 5792 h 636462"/>
                  <a:gd name="connsiteX0" fmla="*/ 1700029 w 1929910"/>
                  <a:gd name="connsiteY0" fmla="*/ 9666 h 640336"/>
                  <a:gd name="connsiteX1" fmla="*/ 1381289 w 1929910"/>
                  <a:gd name="connsiteY1" fmla="*/ 293344 h 640336"/>
                  <a:gd name="connsiteX2" fmla="*/ 944887 w 1929910"/>
                  <a:gd name="connsiteY2" fmla="*/ 437528 h 640336"/>
                  <a:gd name="connsiteX3" fmla="*/ 31027 w 1929910"/>
                  <a:gd name="connsiteY3" fmla="*/ 560081 h 640336"/>
                  <a:gd name="connsiteX4" fmla="*/ 315292 w 1929910"/>
                  <a:gd name="connsiteY4" fmla="*/ 640185 h 640336"/>
                  <a:gd name="connsiteX5" fmla="*/ 1298958 w 1929910"/>
                  <a:gd name="connsiteY5" fmla="*/ 540593 h 640336"/>
                  <a:gd name="connsiteX6" fmla="*/ 1915888 w 1929910"/>
                  <a:gd name="connsiteY6" fmla="*/ 167731 h 640336"/>
                  <a:gd name="connsiteX7" fmla="*/ 1837206 w 1929910"/>
                  <a:gd name="connsiteY7" fmla="*/ 75483 h 640336"/>
                  <a:gd name="connsiteX8" fmla="*/ 1700029 w 1929910"/>
                  <a:gd name="connsiteY8" fmla="*/ 9666 h 640336"/>
                  <a:gd name="connsiteX0" fmla="*/ 1700029 w 2013742"/>
                  <a:gd name="connsiteY0" fmla="*/ 8961 h 639631"/>
                  <a:gd name="connsiteX1" fmla="*/ 1381289 w 2013742"/>
                  <a:gd name="connsiteY1" fmla="*/ 292639 h 639631"/>
                  <a:gd name="connsiteX2" fmla="*/ 944887 w 2013742"/>
                  <a:gd name="connsiteY2" fmla="*/ 436823 h 639631"/>
                  <a:gd name="connsiteX3" fmla="*/ 31027 w 2013742"/>
                  <a:gd name="connsiteY3" fmla="*/ 559376 h 639631"/>
                  <a:gd name="connsiteX4" fmla="*/ 315292 w 2013742"/>
                  <a:gd name="connsiteY4" fmla="*/ 639480 h 639631"/>
                  <a:gd name="connsiteX5" fmla="*/ 1298958 w 2013742"/>
                  <a:gd name="connsiteY5" fmla="*/ 539888 h 639631"/>
                  <a:gd name="connsiteX6" fmla="*/ 2004843 w 2013742"/>
                  <a:gd name="connsiteY6" fmla="*/ 113965 h 639631"/>
                  <a:gd name="connsiteX7" fmla="*/ 1837206 w 2013742"/>
                  <a:gd name="connsiteY7" fmla="*/ 74778 h 639631"/>
                  <a:gd name="connsiteX8" fmla="*/ 1700029 w 2013742"/>
                  <a:gd name="connsiteY8" fmla="*/ 8961 h 639631"/>
                  <a:gd name="connsiteX0" fmla="*/ 1700029 w 2013742"/>
                  <a:gd name="connsiteY0" fmla="*/ 7720 h 638390"/>
                  <a:gd name="connsiteX1" fmla="*/ 1330456 w 2013742"/>
                  <a:gd name="connsiteY1" fmla="*/ 270172 h 638390"/>
                  <a:gd name="connsiteX2" fmla="*/ 944887 w 2013742"/>
                  <a:gd name="connsiteY2" fmla="*/ 435582 h 638390"/>
                  <a:gd name="connsiteX3" fmla="*/ 31027 w 2013742"/>
                  <a:gd name="connsiteY3" fmla="*/ 558135 h 638390"/>
                  <a:gd name="connsiteX4" fmla="*/ 315292 w 2013742"/>
                  <a:gd name="connsiteY4" fmla="*/ 638239 h 638390"/>
                  <a:gd name="connsiteX5" fmla="*/ 1298958 w 2013742"/>
                  <a:gd name="connsiteY5" fmla="*/ 538647 h 638390"/>
                  <a:gd name="connsiteX6" fmla="*/ 2004843 w 2013742"/>
                  <a:gd name="connsiteY6" fmla="*/ 112724 h 638390"/>
                  <a:gd name="connsiteX7" fmla="*/ 1837206 w 2013742"/>
                  <a:gd name="connsiteY7" fmla="*/ 73537 h 638390"/>
                  <a:gd name="connsiteX8" fmla="*/ 1700029 w 2013742"/>
                  <a:gd name="connsiteY8" fmla="*/ 7720 h 638390"/>
                  <a:gd name="connsiteX0" fmla="*/ 1692767 w 2006480"/>
                  <a:gd name="connsiteY0" fmla="*/ 7720 h 638401"/>
                  <a:gd name="connsiteX1" fmla="*/ 1323194 w 2006480"/>
                  <a:gd name="connsiteY1" fmla="*/ 270172 h 638401"/>
                  <a:gd name="connsiteX2" fmla="*/ 823252 w 2006480"/>
                  <a:gd name="connsiteY2" fmla="*/ 414358 h 638401"/>
                  <a:gd name="connsiteX3" fmla="*/ 23765 w 2006480"/>
                  <a:gd name="connsiteY3" fmla="*/ 558135 h 638401"/>
                  <a:gd name="connsiteX4" fmla="*/ 308030 w 2006480"/>
                  <a:gd name="connsiteY4" fmla="*/ 638239 h 638401"/>
                  <a:gd name="connsiteX5" fmla="*/ 1291696 w 2006480"/>
                  <a:gd name="connsiteY5" fmla="*/ 538647 h 638401"/>
                  <a:gd name="connsiteX6" fmla="*/ 1997581 w 2006480"/>
                  <a:gd name="connsiteY6" fmla="*/ 112724 h 638401"/>
                  <a:gd name="connsiteX7" fmla="*/ 1829944 w 2006480"/>
                  <a:gd name="connsiteY7" fmla="*/ 73537 h 638401"/>
                  <a:gd name="connsiteX8" fmla="*/ 1692767 w 2006480"/>
                  <a:gd name="connsiteY8" fmla="*/ 7720 h 638401"/>
                  <a:gd name="connsiteX0" fmla="*/ 1692767 w 2006480"/>
                  <a:gd name="connsiteY0" fmla="*/ 7720 h 640838"/>
                  <a:gd name="connsiteX1" fmla="*/ 1323194 w 2006480"/>
                  <a:gd name="connsiteY1" fmla="*/ 270172 h 640838"/>
                  <a:gd name="connsiteX2" fmla="*/ 823252 w 2006480"/>
                  <a:gd name="connsiteY2" fmla="*/ 414358 h 640838"/>
                  <a:gd name="connsiteX3" fmla="*/ 23765 w 2006480"/>
                  <a:gd name="connsiteY3" fmla="*/ 558135 h 640838"/>
                  <a:gd name="connsiteX4" fmla="*/ 308030 w 2006480"/>
                  <a:gd name="connsiteY4" fmla="*/ 638239 h 640838"/>
                  <a:gd name="connsiteX5" fmla="*/ 1291696 w 2006480"/>
                  <a:gd name="connsiteY5" fmla="*/ 464362 h 640838"/>
                  <a:gd name="connsiteX6" fmla="*/ 1997581 w 2006480"/>
                  <a:gd name="connsiteY6" fmla="*/ 112724 h 640838"/>
                  <a:gd name="connsiteX7" fmla="*/ 1829944 w 2006480"/>
                  <a:gd name="connsiteY7" fmla="*/ 73537 h 640838"/>
                  <a:gd name="connsiteX8" fmla="*/ 1692767 w 2006480"/>
                  <a:gd name="connsiteY8" fmla="*/ 7720 h 640838"/>
                  <a:gd name="connsiteX0" fmla="*/ 1692767 w 2016535"/>
                  <a:gd name="connsiteY0" fmla="*/ 7720 h 640838"/>
                  <a:gd name="connsiteX1" fmla="*/ 1323194 w 2016535"/>
                  <a:gd name="connsiteY1" fmla="*/ 270172 h 640838"/>
                  <a:gd name="connsiteX2" fmla="*/ 823252 w 2016535"/>
                  <a:gd name="connsiteY2" fmla="*/ 414358 h 640838"/>
                  <a:gd name="connsiteX3" fmla="*/ 23765 w 2016535"/>
                  <a:gd name="connsiteY3" fmla="*/ 558135 h 640838"/>
                  <a:gd name="connsiteX4" fmla="*/ 308030 w 2016535"/>
                  <a:gd name="connsiteY4" fmla="*/ 638239 h 640838"/>
                  <a:gd name="connsiteX5" fmla="*/ 1291696 w 2016535"/>
                  <a:gd name="connsiteY5" fmla="*/ 464362 h 640838"/>
                  <a:gd name="connsiteX6" fmla="*/ 1399664 w 2016535"/>
                  <a:gd name="connsiteY6" fmla="*/ 467502 h 640838"/>
                  <a:gd name="connsiteX7" fmla="*/ 1997581 w 2016535"/>
                  <a:gd name="connsiteY7" fmla="*/ 112724 h 640838"/>
                  <a:gd name="connsiteX8" fmla="*/ 1829944 w 2016535"/>
                  <a:gd name="connsiteY8" fmla="*/ 73537 h 640838"/>
                  <a:gd name="connsiteX9" fmla="*/ 1692767 w 2016535"/>
                  <a:gd name="connsiteY9" fmla="*/ 7720 h 640838"/>
                  <a:gd name="connsiteX0" fmla="*/ 1692767 w 2019882"/>
                  <a:gd name="connsiteY0" fmla="*/ 7720 h 640838"/>
                  <a:gd name="connsiteX1" fmla="*/ 1323194 w 2019882"/>
                  <a:gd name="connsiteY1" fmla="*/ 270172 h 640838"/>
                  <a:gd name="connsiteX2" fmla="*/ 823252 w 2019882"/>
                  <a:gd name="connsiteY2" fmla="*/ 414358 h 640838"/>
                  <a:gd name="connsiteX3" fmla="*/ 23765 w 2019882"/>
                  <a:gd name="connsiteY3" fmla="*/ 558135 h 640838"/>
                  <a:gd name="connsiteX4" fmla="*/ 308030 w 2019882"/>
                  <a:gd name="connsiteY4" fmla="*/ 638239 h 640838"/>
                  <a:gd name="connsiteX5" fmla="*/ 1291696 w 2019882"/>
                  <a:gd name="connsiteY5" fmla="*/ 464362 h 640838"/>
                  <a:gd name="connsiteX6" fmla="*/ 1997581 w 2019882"/>
                  <a:gd name="connsiteY6" fmla="*/ 112724 h 640838"/>
                  <a:gd name="connsiteX7" fmla="*/ 1829944 w 2019882"/>
                  <a:gd name="connsiteY7" fmla="*/ 73537 h 640838"/>
                  <a:gd name="connsiteX8" fmla="*/ 1692767 w 2019882"/>
                  <a:gd name="connsiteY8" fmla="*/ 7720 h 640838"/>
                  <a:gd name="connsiteX0" fmla="*/ 1692767 w 2019882"/>
                  <a:gd name="connsiteY0" fmla="*/ 6434 h 639552"/>
                  <a:gd name="connsiteX1" fmla="*/ 1289108 w 2019882"/>
                  <a:gd name="connsiteY1" fmla="*/ 246114 h 639552"/>
                  <a:gd name="connsiteX2" fmla="*/ 823252 w 2019882"/>
                  <a:gd name="connsiteY2" fmla="*/ 413072 h 639552"/>
                  <a:gd name="connsiteX3" fmla="*/ 23765 w 2019882"/>
                  <a:gd name="connsiteY3" fmla="*/ 556849 h 639552"/>
                  <a:gd name="connsiteX4" fmla="*/ 308030 w 2019882"/>
                  <a:gd name="connsiteY4" fmla="*/ 636953 h 639552"/>
                  <a:gd name="connsiteX5" fmla="*/ 1291696 w 2019882"/>
                  <a:gd name="connsiteY5" fmla="*/ 463076 h 639552"/>
                  <a:gd name="connsiteX6" fmla="*/ 1997581 w 2019882"/>
                  <a:gd name="connsiteY6" fmla="*/ 111438 h 639552"/>
                  <a:gd name="connsiteX7" fmla="*/ 1829944 w 2019882"/>
                  <a:gd name="connsiteY7" fmla="*/ 72251 h 639552"/>
                  <a:gd name="connsiteX8" fmla="*/ 1692767 w 2019882"/>
                  <a:gd name="connsiteY8" fmla="*/ 6434 h 639552"/>
                  <a:gd name="connsiteX0" fmla="*/ 1691500 w 2018615"/>
                  <a:gd name="connsiteY0" fmla="*/ 6434 h 639619"/>
                  <a:gd name="connsiteX1" fmla="*/ 1287841 w 2018615"/>
                  <a:gd name="connsiteY1" fmla="*/ 246114 h 639619"/>
                  <a:gd name="connsiteX2" fmla="*/ 801532 w 2018615"/>
                  <a:gd name="connsiteY2" fmla="*/ 401685 h 639619"/>
                  <a:gd name="connsiteX3" fmla="*/ 22498 w 2018615"/>
                  <a:gd name="connsiteY3" fmla="*/ 556849 h 639619"/>
                  <a:gd name="connsiteX4" fmla="*/ 306763 w 2018615"/>
                  <a:gd name="connsiteY4" fmla="*/ 636953 h 639619"/>
                  <a:gd name="connsiteX5" fmla="*/ 1290429 w 2018615"/>
                  <a:gd name="connsiteY5" fmla="*/ 463076 h 639619"/>
                  <a:gd name="connsiteX6" fmla="*/ 1996314 w 2018615"/>
                  <a:gd name="connsiteY6" fmla="*/ 111438 h 639619"/>
                  <a:gd name="connsiteX7" fmla="*/ 1828677 w 2018615"/>
                  <a:gd name="connsiteY7" fmla="*/ 72251 h 639619"/>
                  <a:gd name="connsiteX8" fmla="*/ 1691500 w 2018615"/>
                  <a:gd name="connsiteY8" fmla="*/ 6434 h 639619"/>
                  <a:gd name="connsiteX0" fmla="*/ 1684429 w 2011544"/>
                  <a:gd name="connsiteY0" fmla="*/ 6434 h 597048"/>
                  <a:gd name="connsiteX1" fmla="*/ 1280770 w 2011544"/>
                  <a:gd name="connsiteY1" fmla="*/ 246114 h 597048"/>
                  <a:gd name="connsiteX2" fmla="*/ 794461 w 2011544"/>
                  <a:gd name="connsiteY2" fmla="*/ 401685 h 597048"/>
                  <a:gd name="connsiteX3" fmla="*/ 15427 w 2011544"/>
                  <a:gd name="connsiteY3" fmla="*/ 556849 h 597048"/>
                  <a:gd name="connsiteX4" fmla="*/ 354231 w 2011544"/>
                  <a:gd name="connsiteY4" fmla="*/ 591409 h 597048"/>
                  <a:gd name="connsiteX5" fmla="*/ 1283358 w 2011544"/>
                  <a:gd name="connsiteY5" fmla="*/ 463076 h 597048"/>
                  <a:gd name="connsiteX6" fmla="*/ 1989243 w 2011544"/>
                  <a:gd name="connsiteY6" fmla="*/ 111438 h 597048"/>
                  <a:gd name="connsiteX7" fmla="*/ 1821606 w 2011544"/>
                  <a:gd name="connsiteY7" fmla="*/ 72251 h 597048"/>
                  <a:gd name="connsiteX8" fmla="*/ 1684429 w 2011544"/>
                  <a:gd name="connsiteY8" fmla="*/ 6434 h 597048"/>
                  <a:gd name="connsiteX0" fmla="*/ 1684428 w 2011543"/>
                  <a:gd name="connsiteY0" fmla="*/ 6434 h 600692"/>
                  <a:gd name="connsiteX1" fmla="*/ 1280769 w 2011543"/>
                  <a:gd name="connsiteY1" fmla="*/ 246114 h 600692"/>
                  <a:gd name="connsiteX2" fmla="*/ 794460 w 2011543"/>
                  <a:gd name="connsiteY2" fmla="*/ 401685 h 600692"/>
                  <a:gd name="connsiteX3" fmla="*/ 15426 w 2011543"/>
                  <a:gd name="connsiteY3" fmla="*/ 556849 h 600692"/>
                  <a:gd name="connsiteX4" fmla="*/ 354230 w 2011543"/>
                  <a:gd name="connsiteY4" fmla="*/ 591409 h 600692"/>
                  <a:gd name="connsiteX5" fmla="*/ 1283357 w 2011543"/>
                  <a:gd name="connsiteY5" fmla="*/ 411838 h 600692"/>
                  <a:gd name="connsiteX6" fmla="*/ 1989242 w 2011543"/>
                  <a:gd name="connsiteY6" fmla="*/ 111438 h 600692"/>
                  <a:gd name="connsiteX7" fmla="*/ 1821605 w 2011543"/>
                  <a:gd name="connsiteY7" fmla="*/ 72251 h 600692"/>
                  <a:gd name="connsiteX8" fmla="*/ 1684428 w 2011543"/>
                  <a:gd name="connsiteY8" fmla="*/ 6434 h 600692"/>
                  <a:gd name="connsiteX0" fmla="*/ 1684428 w 2011543"/>
                  <a:gd name="connsiteY0" fmla="*/ 4250 h 598507"/>
                  <a:gd name="connsiteX1" fmla="*/ 1285291 w 2011543"/>
                  <a:gd name="connsiteY1" fmla="*/ 202647 h 598507"/>
                  <a:gd name="connsiteX2" fmla="*/ 1280769 w 2011543"/>
                  <a:gd name="connsiteY2" fmla="*/ 243930 h 598507"/>
                  <a:gd name="connsiteX3" fmla="*/ 794460 w 2011543"/>
                  <a:gd name="connsiteY3" fmla="*/ 399501 h 598507"/>
                  <a:gd name="connsiteX4" fmla="*/ 15426 w 2011543"/>
                  <a:gd name="connsiteY4" fmla="*/ 554665 h 598507"/>
                  <a:gd name="connsiteX5" fmla="*/ 354230 w 2011543"/>
                  <a:gd name="connsiteY5" fmla="*/ 589225 h 598507"/>
                  <a:gd name="connsiteX6" fmla="*/ 1283357 w 2011543"/>
                  <a:gd name="connsiteY6" fmla="*/ 409654 h 598507"/>
                  <a:gd name="connsiteX7" fmla="*/ 1989242 w 2011543"/>
                  <a:gd name="connsiteY7" fmla="*/ 109254 h 598507"/>
                  <a:gd name="connsiteX8" fmla="*/ 1821605 w 2011543"/>
                  <a:gd name="connsiteY8" fmla="*/ 70067 h 598507"/>
                  <a:gd name="connsiteX9" fmla="*/ 1684428 w 2011543"/>
                  <a:gd name="connsiteY9" fmla="*/ 4250 h 598507"/>
                  <a:gd name="connsiteX0" fmla="*/ 1684428 w 2011543"/>
                  <a:gd name="connsiteY0" fmla="*/ 4250 h 598507"/>
                  <a:gd name="connsiteX1" fmla="*/ 1285291 w 2011543"/>
                  <a:gd name="connsiteY1" fmla="*/ 202647 h 598507"/>
                  <a:gd name="connsiteX2" fmla="*/ 794460 w 2011543"/>
                  <a:gd name="connsiteY2" fmla="*/ 399501 h 598507"/>
                  <a:gd name="connsiteX3" fmla="*/ 15426 w 2011543"/>
                  <a:gd name="connsiteY3" fmla="*/ 554665 h 598507"/>
                  <a:gd name="connsiteX4" fmla="*/ 354230 w 2011543"/>
                  <a:gd name="connsiteY4" fmla="*/ 589225 h 598507"/>
                  <a:gd name="connsiteX5" fmla="*/ 1283357 w 2011543"/>
                  <a:gd name="connsiteY5" fmla="*/ 409654 h 598507"/>
                  <a:gd name="connsiteX6" fmla="*/ 1989242 w 2011543"/>
                  <a:gd name="connsiteY6" fmla="*/ 109254 h 598507"/>
                  <a:gd name="connsiteX7" fmla="*/ 1821605 w 2011543"/>
                  <a:gd name="connsiteY7" fmla="*/ 70067 h 598507"/>
                  <a:gd name="connsiteX8" fmla="*/ 1684428 w 2011543"/>
                  <a:gd name="connsiteY8" fmla="*/ 4250 h 598507"/>
                  <a:gd name="connsiteX0" fmla="*/ 1684428 w 2011543"/>
                  <a:gd name="connsiteY0" fmla="*/ 4250 h 599304"/>
                  <a:gd name="connsiteX1" fmla="*/ 1285291 w 2011543"/>
                  <a:gd name="connsiteY1" fmla="*/ 202647 h 599304"/>
                  <a:gd name="connsiteX2" fmla="*/ 794460 w 2011543"/>
                  <a:gd name="connsiteY2" fmla="*/ 371035 h 599304"/>
                  <a:gd name="connsiteX3" fmla="*/ 15426 w 2011543"/>
                  <a:gd name="connsiteY3" fmla="*/ 554665 h 599304"/>
                  <a:gd name="connsiteX4" fmla="*/ 354230 w 2011543"/>
                  <a:gd name="connsiteY4" fmla="*/ 589225 h 599304"/>
                  <a:gd name="connsiteX5" fmla="*/ 1283357 w 2011543"/>
                  <a:gd name="connsiteY5" fmla="*/ 409654 h 599304"/>
                  <a:gd name="connsiteX6" fmla="*/ 1989242 w 2011543"/>
                  <a:gd name="connsiteY6" fmla="*/ 109254 h 599304"/>
                  <a:gd name="connsiteX7" fmla="*/ 1821605 w 2011543"/>
                  <a:gd name="connsiteY7" fmla="*/ 70067 h 599304"/>
                  <a:gd name="connsiteX8" fmla="*/ 1684428 w 2011543"/>
                  <a:gd name="connsiteY8" fmla="*/ 4250 h 599304"/>
                  <a:gd name="connsiteX0" fmla="*/ 1683624 w 2010739"/>
                  <a:gd name="connsiteY0" fmla="*/ 4250 h 601388"/>
                  <a:gd name="connsiteX1" fmla="*/ 1284487 w 2010739"/>
                  <a:gd name="connsiteY1" fmla="*/ 202647 h 601388"/>
                  <a:gd name="connsiteX2" fmla="*/ 793656 w 2010739"/>
                  <a:gd name="connsiteY2" fmla="*/ 371035 h 601388"/>
                  <a:gd name="connsiteX3" fmla="*/ 14622 w 2010739"/>
                  <a:gd name="connsiteY3" fmla="*/ 554665 h 601388"/>
                  <a:gd name="connsiteX4" fmla="*/ 353426 w 2010739"/>
                  <a:gd name="connsiteY4" fmla="*/ 589225 h 601388"/>
                  <a:gd name="connsiteX5" fmla="*/ 1187110 w 2010739"/>
                  <a:gd name="connsiteY5" fmla="*/ 381189 h 601388"/>
                  <a:gd name="connsiteX6" fmla="*/ 1988438 w 2010739"/>
                  <a:gd name="connsiteY6" fmla="*/ 109254 h 601388"/>
                  <a:gd name="connsiteX7" fmla="*/ 1820801 w 2010739"/>
                  <a:gd name="connsiteY7" fmla="*/ 70067 h 601388"/>
                  <a:gd name="connsiteX8" fmla="*/ 1683624 w 2010739"/>
                  <a:gd name="connsiteY8" fmla="*/ 4250 h 601388"/>
                  <a:gd name="connsiteX0" fmla="*/ 1663172 w 2010998"/>
                  <a:gd name="connsiteY0" fmla="*/ 3069 h 640059"/>
                  <a:gd name="connsiteX1" fmla="*/ 1284486 w 2010998"/>
                  <a:gd name="connsiteY1" fmla="*/ 241319 h 640059"/>
                  <a:gd name="connsiteX2" fmla="*/ 793655 w 2010998"/>
                  <a:gd name="connsiteY2" fmla="*/ 409707 h 640059"/>
                  <a:gd name="connsiteX3" fmla="*/ 14621 w 2010998"/>
                  <a:gd name="connsiteY3" fmla="*/ 593337 h 640059"/>
                  <a:gd name="connsiteX4" fmla="*/ 353425 w 2010998"/>
                  <a:gd name="connsiteY4" fmla="*/ 627897 h 640059"/>
                  <a:gd name="connsiteX5" fmla="*/ 1187109 w 2010998"/>
                  <a:gd name="connsiteY5" fmla="*/ 419861 h 640059"/>
                  <a:gd name="connsiteX6" fmla="*/ 1988437 w 2010998"/>
                  <a:gd name="connsiteY6" fmla="*/ 147926 h 640059"/>
                  <a:gd name="connsiteX7" fmla="*/ 1820800 w 2010998"/>
                  <a:gd name="connsiteY7" fmla="*/ 108739 h 640059"/>
                  <a:gd name="connsiteX8" fmla="*/ 1663172 w 2010998"/>
                  <a:gd name="connsiteY8" fmla="*/ 3069 h 64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0998" h="640059">
                    <a:moveTo>
                      <a:pt x="1663172" y="3069"/>
                    </a:moveTo>
                    <a:cubicBezTo>
                      <a:pt x="1573787" y="25166"/>
                      <a:pt x="1432814" y="175444"/>
                      <a:pt x="1284486" y="241319"/>
                    </a:cubicBezTo>
                    <a:cubicBezTo>
                      <a:pt x="1136158" y="307194"/>
                      <a:pt x="1005299" y="351037"/>
                      <a:pt x="793655" y="409707"/>
                    </a:cubicBezTo>
                    <a:cubicBezTo>
                      <a:pt x="582011" y="468377"/>
                      <a:pt x="87993" y="556972"/>
                      <a:pt x="14621" y="593337"/>
                    </a:cubicBezTo>
                    <a:cubicBezTo>
                      <a:pt x="-58751" y="629702"/>
                      <a:pt x="158010" y="656810"/>
                      <a:pt x="353425" y="627897"/>
                    </a:cubicBezTo>
                    <a:cubicBezTo>
                      <a:pt x="548840" y="598984"/>
                      <a:pt x="914607" y="499856"/>
                      <a:pt x="1187109" y="419861"/>
                    </a:cubicBezTo>
                    <a:cubicBezTo>
                      <a:pt x="1459611" y="339866"/>
                      <a:pt x="1898729" y="213063"/>
                      <a:pt x="1988437" y="147926"/>
                    </a:cubicBezTo>
                    <a:cubicBezTo>
                      <a:pt x="2078145" y="82789"/>
                      <a:pt x="1875011" y="132882"/>
                      <a:pt x="1820800" y="108739"/>
                    </a:cubicBezTo>
                    <a:cubicBezTo>
                      <a:pt x="1766589" y="84596"/>
                      <a:pt x="1752557" y="-19028"/>
                      <a:pt x="1663172" y="306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400B4FF1-17D9-8376-AE64-FB27F84C44BF}"/>
                  </a:ext>
                </a:extLst>
              </p:cNvPr>
              <p:cNvSpPr/>
              <p:nvPr/>
            </p:nvSpPr>
            <p:spPr>
              <a:xfrm>
                <a:off x="4876800" y="2057400"/>
                <a:ext cx="867530" cy="777521"/>
              </a:xfrm>
              <a:custGeom>
                <a:avLst/>
                <a:gdLst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55537 w 867530"/>
                  <a:gd name="connsiteY17" fmla="*/ 267759 h 778224"/>
                  <a:gd name="connsiteX18" fmla="*/ 562069 w 867530"/>
                  <a:gd name="connsiteY18" fmla="*/ 196738 h 778224"/>
                  <a:gd name="connsiteX19" fmla="*/ 553192 w 867530"/>
                  <a:gd name="connsiteY19" fmla="*/ 90206 h 778224"/>
                  <a:gd name="connsiteX20" fmla="*/ 464415 w 867530"/>
                  <a:gd name="connsiteY20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55537 w 867530"/>
                  <a:gd name="connsiteY17" fmla="*/ 267759 h 778224"/>
                  <a:gd name="connsiteX18" fmla="*/ 473292 w 867530"/>
                  <a:gd name="connsiteY18" fmla="*/ 125717 h 778224"/>
                  <a:gd name="connsiteX19" fmla="*/ 553192 w 867530"/>
                  <a:gd name="connsiteY19" fmla="*/ 90206 h 778224"/>
                  <a:gd name="connsiteX20" fmla="*/ 464415 w 867530"/>
                  <a:gd name="connsiteY20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73292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73292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37781 w 867530"/>
                  <a:gd name="connsiteY17" fmla="*/ 99084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37781 w 867530"/>
                  <a:gd name="connsiteY17" fmla="*/ 99084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99925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331249 w 867530"/>
                  <a:gd name="connsiteY17" fmla="*/ 63573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544313 w 867530"/>
                  <a:gd name="connsiteY17" fmla="*/ 152350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99924 w 867530"/>
                  <a:gd name="connsiteY17" fmla="*/ 13459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380862 w 867530"/>
                  <a:gd name="connsiteY17" fmla="*/ 11554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436255 w 867530"/>
                  <a:gd name="connsiteY16" fmla="*/ 192623 h 778224"/>
                  <a:gd name="connsiteX17" fmla="*/ 380862 w 867530"/>
                  <a:gd name="connsiteY17" fmla="*/ 11554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53192 w 867530"/>
                  <a:gd name="connsiteY18" fmla="*/ 91969 h 779987"/>
                  <a:gd name="connsiteX19" fmla="*/ 464415 w 867530"/>
                  <a:gd name="connsiteY19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77004 w 867530"/>
                  <a:gd name="connsiteY18" fmla="*/ 91969 h 779987"/>
                  <a:gd name="connsiteX19" fmla="*/ 464415 w 867530"/>
                  <a:gd name="connsiteY19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487488 w 867530"/>
                  <a:gd name="connsiteY18" fmla="*/ 100709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425576 w 867530"/>
                  <a:gd name="connsiteY18" fmla="*/ 72134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457062 w 867530"/>
                  <a:gd name="connsiteY17" fmla="*/ 131596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398155 w 867530"/>
                  <a:gd name="connsiteY16" fmla="*/ 175336 h 779987"/>
                  <a:gd name="connsiteX17" fmla="*/ 457062 w 867530"/>
                  <a:gd name="connsiteY17" fmla="*/ 131596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398155 w 867530"/>
                  <a:gd name="connsiteY16" fmla="*/ 175336 h 779987"/>
                  <a:gd name="connsiteX17" fmla="*/ 433250 w 867530"/>
                  <a:gd name="connsiteY17" fmla="*/ 126834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53 h 780032"/>
                  <a:gd name="connsiteX1" fmla="*/ 260228 w 867530"/>
                  <a:gd name="connsiteY1" fmla="*/ 3237 h 780032"/>
                  <a:gd name="connsiteX2" fmla="*/ 29409 w 867530"/>
                  <a:gd name="connsiteY2" fmla="*/ 118647 h 780032"/>
                  <a:gd name="connsiteX3" fmla="*/ 38287 w 867530"/>
                  <a:gd name="connsiteY3" fmla="*/ 509264 h 780032"/>
                  <a:gd name="connsiteX4" fmla="*/ 349005 w 867530"/>
                  <a:gd name="connsiteY4" fmla="*/ 748961 h 780032"/>
                  <a:gd name="connsiteX5" fmla="*/ 792889 w 867530"/>
                  <a:gd name="connsiteY5" fmla="*/ 740083 h 780032"/>
                  <a:gd name="connsiteX6" fmla="*/ 855032 w 867530"/>
                  <a:gd name="connsiteY6" fmla="*/ 411610 h 780032"/>
                  <a:gd name="connsiteX7" fmla="*/ 659724 w 867530"/>
                  <a:gd name="connsiteY7" fmla="*/ 145280 h 780032"/>
                  <a:gd name="connsiteX8" fmla="*/ 535436 w 867530"/>
                  <a:gd name="connsiteY8" fmla="*/ 74259 h 780032"/>
                  <a:gd name="connsiteX9" fmla="*/ 411148 w 867530"/>
                  <a:gd name="connsiteY9" fmla="*/ 180790 h 780032"/>
                  <a:gd name="connsiteX10" fmla="*/ 615335 w 867530"/>
                  <a:gd name="connsiteY10" fmla="*/ 331711 h 780032"/>
                  <a:gd name="connsiteX11" fmla="*/ 686357 w 867530"/>
                  <a:gd name="connsiteY11" fmla="*/ 509264 h 780032"/>
                  <a:gd name="connsiteX12" fmla="*/ 526558 w 867530"/>
                  <a:gd name="connsiteY12" fmla="*/ 615796 h 780032"/>
                  <a:gd name="connsiteX13" fmla="*/ 251351 w 867530"/>
                  <a:gd name="connsiteY13" fmla="*/ 509264 h 780032"/>
                  <a:gd name="connsiteX14" fmla="*/ 144819 w 867530"/>
                  <a:gd name="connsiteY14" fmla="*/ 305078 h 780032"/>
                  <a:gd name="connsiteX15" fmla="*/ 215840 w 867530"/>
                  <a:gd name="connsiteY15" fmla="*/ 154157 h 780032"/>
                  <a:gd name="connsiteX16" fmla="*/ 398155 w 867530"/>
                  <a:gd name="connsiteY16" fmla="*/ 175381 h 780032"/>
                  <a:gd name="connsiteX17" fmla="*/ 433250 w 867530"/>
                  <a:gd name="connsiteY17" fmla="*/ 126879 h 780032"/>
                  <a:gd name="connsiteX18" fmla="*/ 511301 w 867530"/>
                  <a:gd name="connsiteY18" fmla="*/ 95991 h 780032"/>
                  <a:gd name="connsiteX19" fmla="*/ 464415 w 867530"/>
                  <a:gd name="connsiteY19" fmla="*/ 37453 h 780032"/>
                  <a:gd name="connsiteX0" fmla="*/ 540615 w 867530"/>
                  <a:gd name="connsiteY0" fmla="*/ 68279 h 777521"/>
                  <a:gd name="connsiteX1" fmla="*/ 260228 w 867530"/>
                  <a:gd name="connsiteY1" fmla="*/ 726 h 777521"/>
                  <a:gd name="connsiteX2" fmla="*/ 29409 w 867530"/>
                  <a:gd name="connsiteY2" fmla="*/ 116136 h 777521"/>
                  <a:gd name="connsiteX3" fmla="*/ 38287 w 867530"/>
                  <a:gd name="connsiteY3" fmla="*/ 506753 h 777521"/>
                  <a:gd name="connsiteX4" fmla="*/ 349005 w 867530"/>
                  <a:gd name="connsiteY4" fmla="*/ 746450 h 777521"/>
                  <a:gd name="connsiteX5" fmla="*/ 792889 w 867530"/>
                  <a:gd name="connsiteY5" fmla="*/ 737572 h 777521"/>
                  <a:gd name="connsiteX6" fmla="*/ 855032 w 867530"/>
                  <a:gd name="connsiteY6" fmla="*/ 409099 h 777521"/>
                  <a:gd name="connsiteX7" fmla="*/ 659724 w 867530"/>
                  <a:gd name="connsiteY7" fmla="*/ 142769 h 777521"/>
                  <a:gd name="connsiteX8" fmla="*/ 535436 w 867530"/>
                  <a:gd name="connsiteY8" fmla="*/ 71748 h 777521"/>
                  <a:gd name="connsiteX9" fmla="*/ 411148 w 867530"/>
                  <a:gd name="connsiteY9" fmla="*/ 178279 h 777521"/>
                  <a:gd name="connsiteX10" fmla="*/ 615335 w 867530"/>
                  <a:gd name="connsiteY10" fmla="*/ 329200 h 777521"/>
                  <a:gd name="connsiteX11" fmla="*/ 686357 w 867530"/>
                  <a:gd name="connsiteY11" fmla="*/ 506753 h 777521"/>
                  <a:gd name="connsiteX12" fmla="*/ 526558 w 867530"/>
                  <a:gd name="connsiteY12" fmla="*/ 613285 h 777521"/>
                  <a:gd name="connsiteX13" fmla="*/ 251351 w 867530"/>
                  <a:gd name="connsiteY13" fmla="*/ 506753 h 777521"/>
                  <a:gd name="connsiteX14" fmla="*/ 144819 w 867530"/>
                  <a:gd name="connsiteY14" fmla="*/ 302567 h 777521"/>
                  <a:gd name="connsiteX15" fmla="*/ 215840 w 867530"/>
                  <a:gd name="connsiteY15" fmla="*/ 151646 h 777521"/>
                  <a:gd name="connsiteX16" fmla="*/ 398155 w 867530"/>
                  <a:gd name="connsiteY16" fmla="*/ 172870 h 777521"/>
                  <a:gd name="connsiteX17" fmla="*/ 433250 w 867530"/>
                  <a:gd name="connsiteY17" fmla="*/ 124368 h 777521"/>
                  <a:gd name="connsiteX18" fmla="*/ 511301 w 867530"/>
                  <a:gd name="connsiteY18" fmla="*/ 93480 h 777521"/>
                  <a:gd name="connsiteX19" fmla="*/ 540615 w 867530"/>
                  <a:gd name="connsiteY19" fmla="*/ 68279 h 77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7530" h="777521">
                    <a:moveTo>
                      <a:pt x="540615" y="68279"/>
                    </a:moveTo>
                    <a:cubicBezTo>
                      <a:pt x="498770" y="52820"/>
                      <a:pt x="345429" y="-7250"/>
                      <a:pt x="260228" y="726"/>
                    </a:cubicBezTo>
                    <a:cubicBezTo>
                      <a:pt x="175027" y="8702"/>
                      <a:pt x="66399" y="31798"/>
                      <a:pt x="29409" y="116136"/>
                    </a:cubicBezTo>
                    <a:cubicBezTo>
                      <a:pt x="-7581" y="200474"/>
                      <a:pt x="-14979" y="401701"/>
                      <a:pt x="38287" y="506753"/>
                    </a:cubicBezTo>
                    <a:cubicBezTo>
                      <a:pt x="91553" y="611805"/>
                      <a:pt x="223238" y="707980"/>
                      <a:pt x="349005" y="746450"/>
                    </a:cubicBezTo>
                    <a:cubicBezTo>
                      <a:pt x="474772" y="784920"/>
                      <a:pt x="708551" y="793797"/>
                      <a:pt x="792889" y="737572"/>
                    </a:cubicBezTo>
                    <a:cubicBezTo>
                      <a:pt x="877227" y="681347"/>
                      <a:pt x="877226" y="508233"/>
                      <a:pt x="855032" y="409099"/>
                    </a:cubicBezTo>
                    <a:cubicBezTo>
                      <a:pt x="832838" y="309965"/>
                      <a:pt x="712990" y="198994"/>
                      <a:pt x="659724" y="142769"/>
                    </a:cubicBezTo>
                    <a:cubicBezTo>
                      <a:pt x="606458" y="86544"/>
                      <a:pt x="576865" y="65830"/>
                      <a:pt x="535436" y="71748"/>
                    </a:cubicBezTo>
                    <a:cubicBezTo>
                      <a:pt x="494007" y="77666"/>
                      <a:pt x="397832" y="135370"/>
                      <a:pt x="411148" y="178279"/>
                    </a:cubicBezTo>
                    <a:cubicBezTo>
                      <a:pt x="424465" y="221188"/>
                      <a:pt x="569467" y="274454"/>
                      <a:pt x="615335" y="329200"/>
                    </a:cubicBezTo>
                    <a:cubicBezTo>
                      <a:pt x="661203" y="383946"/>
                      <a:pt x="701153" y="459406"/>
                      <a:pt x="686357" y="506753"/>
                    </a:cubicBezTo>
                    <a:cubicBezTo>
                      <a:pt x="671561" y="554100"/>
                      <a:pt x="599059" y="613285"/>
                      <a:pt x="526558" y="613285"/>
                    </a:cubicBezTo>
                    <a:cubicBezTo>
                      <a:pt x="454057" y="613285"/>
                      <a:pt x="314974" y="558539"/>
                      <a:pt x="251351" y="506753"/>
                    </a:cubicBezTo>
                    <a:cubicBezTo>
                      <a:pt x="187728" y="454967"/>
                      <a:pt x="150737" y="361751"/>
                      <a:pt x="144819" y="302567"/>
                    </a:cubicBezTo>
                    <a:cubicBezTo>
                      <a:pt x="138901" y="243383"/>
                      <a:pt x="173617" y="173262"/>
                      <a:pt x="215840" y="151646"/>
                    </a:cubicBezTo>
                    <a:cubicBezTo>
                      <a:pt x="258063" y="130030"/>
                      <a:pt x="361920" y="177416"/>
                      <a:pt x="398155" y="172870"/>
                    </a:cubicBezTo>
                    <a:cubicBezTo>
                      <a:pt x="434390" y="168324"/>
                      <a:pt x="424711" y="139981"/>
                      <a:pt x="433250" y="124368"/>
                    </a:cubicBezTo>
                    <a:cubicBezTo>
                      <a:pt x="441789" y="108755"/>
                      <a:pt x="478611" y="97703"/>
                      <a:pt x="511301" y="93480"/>
                    </a:cubicBezTo>
                    <a:cubicBezTo>
                      <a:pt x="516495" y="78576"/>
                      <a:pt x="582460" y="83738"/>
                      <a:pt x="540615" y="6827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F257F1-B056-BFB8-3B5A-1C94A7E28779}"/>
                </a:ext>
              </a:extLst>
            </p:cNvPr>
            <p:cNvGrpSpPr/>
            <p:nvPr/>
          </p:nvGrpSpPr>
          <p:grpSpPr>
            <a:xfrm flipV="1">
              <a:off x="3733800" y="1143000"/>
              <a:ext cx="1983926" cy="1185676"/>
              <a:chOff x="3760404" y="1642876"/>
              <a:chExt cx="1983926" cy="1192045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26FAD17D-2229-E8F5-86B7-4D1BFBAE902A}"/>
                  </a:ext>
                </a:extLst>
              </p:cNvPr>
              <p:cNvSpPr/>
              <p:nvPr/>
            </p:nvSpPr>
            <p:spPr>
              <a:xfrm flipV="1">
                <a:off x="3760404" y="1642876"/>
                <a:ext cx="1404851" cy="535435"/>
              </a:xfrm>
              <a:custGeom>
                <a:avLst/>
                <a:gdLst>
                  <a:gd name="connsiteX0" fmla="*/ 1756485 w 1859792"/>
                  <a:gd name="connsiteY0" fmla="*/ 1415 h 752472"/>
                  <a:gd name="connsiteX1" fmla="*/ 1641075 w 1859792"/>
                  <a:gd name="connsiteY1" fmla="*/ 178968 h 752472"/>
                  <a:gd name="connsiteX2" fmla="*/ 1268213 w 1859792"/>
                  <a:gd name="connsiteY2" fmla="*/ 418665 h 752472"/>
                  <a:gd name="connsiteX3" fmla="*/ 87483 w 1859792"/>
                  <a:gd name="connsiteY3" fmla="*/ 551830 h 752472"/>
                  <a:gd name="connsiteX4" fmla="*/ 131872 w 1859792"/>
                  <a:gd name="connsiteY4" fmla="*/ 702751 h 752472"/>
                  <a:gd name="connsiteX5" fmla="*/ 486978 w 1859792"/>
                  <a:gd name="connsiteY5" fmla="*/ 747139 h 752472"/>
                  <a:gd name="connsiteX6" fmla="*/ 1499033 w 1859792"/>
                  <a:gd name="connsiteY6" fmla="*/ 596219 h 752472"/>
                  <a:gd name="connsiteX7" fmla="*/ 1845262 w 1859792"/>
                  <a:gd name="connsiteY7" fmla="*/ 170091 h 752472"/>
                  <a:gd name="connsiteX8" fmla="*/ 1791996 w 1859792"/>
                  <a:gd name="connsiteY8" fmla="*/ 99069 h 752472"/>
                  <a:gd name="connsiteX9" fmla="*/ 1756485 w 1859792"/>
                  <a:gd name="connsiteY9" fmla="*/ 1415 h 752472"/>
                  <a:gd name="connsiteX0" fmla="*/ 1756485 w 1859792"/>
                  <a:gd name="connsiteY0" fmla="*/ 1415 h 756051"/>
                  <a:gd name="connsiteX1" fmla="*/ 1641075 w 1859792"/>
                  <a:gd name="connsiteY1" fmla="*/ 178968 h 756051"/>
                  <a:gd name="connsiteX2" fmla="*/ 1268213 w 1859792"/>
                  <a:gd name="connsiteY2" fmla="*/ 418665 h 756051"/>
                  <a:gd name="connsiteX3" fmla="*/ 87483 w 1859792"/>
                  <a:gd name="connsiteY3" fmla="*/ 551830 h 756051"/>
                  <a:gd name="connsiteX4" fmla="*/ 131872 w 1859792"/>
                  <a:gd name="connsiteY4" fmla="*/ 702751 h 756051"/>
                  <a:gd name="connsiteX5" fmla="*/ 486978 w 1859792"/>
                  <a:gd name="connsiteY5" fmla="*/ 747139 h 756051"/>
                  <a:gd name="connsiteX6" fmla="*/ 1507910 w 1859792"/>
                  <a:gd name="connsiteY6" fmla="*/ 542953 h 756051"/>
                  <a:gd name="connsiteX7" fmla="*/ 1845262 w 1859792"/>
                  <a:gd name="connsiteY7" fmla="*/ 170091 h 756051"/>
                  <a:gd name="connsiteX8" fmla="*/ 1791996 w 1859792"/>
                  <a:gd name="connsiteY8" fmla="*/ 99069 h 756051"/>
                  <a:gd name="connsiteX9" fmla="*/ 1756485 w 1859792"/>
                  <a:gd name="connsiteY9" fmla="*/ 1415 h 756051"/>
                  <a:gd name="connsiteX0" fmla="*/ 1756485 w 1859792"/>
                  <a:gd name="connsiteY0" fmla="*/ 1415 h 747858"/>
                  <a:gd name="connsiteX1" fmla="*/ 1641075 w 1859792"/>
                  <a:gd name="connsiteY1" fmla="*/ 178968 h 747858"/>
                  <a:gd name="connsiteX2" fmla="*/ 1268213 w 1859792"/>
                  <a:gd name="connsiteY2" fmla="*/ 418665 h 747858"/>
                  <a:gd name="connsiteX3" fmla="*/ 87483 w 1859792"/>
                  <a:gd name="connsiteY3" fmla="*/ 551830 h 747858"/>
                  <a:gd name="connsiteX4" fmla="*/ 131872 w 1859792"/>
                  <a:gd name="connsiteY4" fmla="*/ 702751 h 747858"/>
                  <a:gd name="connsiteX5" fmla="*/ 486978 w 1859792"/>
                  <a:gd name="connsiteY5" fmla="*/ 747139 h 747858"/>
                  <a:gd name="connsiteX6" fmla="*/ 664532 w 1859792"/>
                  <a:gd name="connsiteY6" fmla="*/ 676118 h 747858"/>
                  <a:gd name="connsiteX7" fmla="*/ 1507910 w 1859792"/>
                  <a:gd name="connsiteY7" fmla="*/ 542953 h 747858"/>
                  <a:gd name="connsiteX8" fmla="*/ 1845262 w 1859792"/>
                  <a:gd name="connsiteY8" fmla="*/ 170091 h 747858"/>
                  <a:gd name="connsiteX9" fmla="*/ 1791996 w 1859792"/>
                  <a:gd name="connsiteY9" fmla="*/ 99069 h 747858"/>
                  <a:gd name="connsiteX10" fmla="*/ 1756485 w 1859792"/>
                  <a:gd name="connsiteY10" fmla="*/ 1415 h 747858"/>
                  <a:gd name="connsiteX0" fmla="*/ 1718328 w 1821635"/>
                  <a:gd name="connsiteY0" fmla="*/ 1415 h 747189"/>
                  <a:gd name="connsiteX1" fmla="*/ 1602918 w 1821635"/>
                  <a:gd name="connsiteY1" fmla="*/ 178968 h 747189"/>
                  <a:gd name="connsiteX2" fmla="*/ 1230056 w 1821635"/>
                  <a:gd name="connsiteY2" fmla="*/ 418665 h 747189"/>
                  <a:gd name="connsiteX3" fmla="*/ 49326 w 1821635"/>
                  <a:gd name="connsiteY3" fmla="*/ 551830 h 747189"/>
                  <a:gd name="connsiteX4" fmla="*/ 244635 w 1821635"/>
                  <a:gd name="connsiteY4" fmla="*/ 684996 h 747189"/>
                  <a:gd name="connsiteX5" fmla="*/ 448821 w 1821635"/>
                  <a:gd name="connsiteY5" fmla="*/ 747139 h 747189"/>
                  <a:gd name="connsiteX6" fmla="*/ 626375 w 1821635"/>
                  <a:gd name="connsiteY6" fmla="*/ 676118 h 747189"/>
                  <a:gd name="connsiteX7" fmla="*/ 1469753 w 1821635"/>
                  <a:gd name="connsiteY7" fmla="*/ 542953 h 747189"/>
                  <a:gd name="connsiteX8" fmla="*/ 1807105 w 1821635"/>
                  <a:gd name="connsiteY8" fmla="*/ 170091 h 747189"/>
                  <a:gd name="connsiteX9" fmla="*/ 1753839 w 1821635"/>
                  <a:gd name="connsiteY9" fmla="*/ 99069 h 747189"/>
                  <a:gd name="connsiteX10" fmla="*/ 1718328 w 1821635"/>
                  <a:gd name="connsiteY10" fmla="*/ 1415 h 747189"/>
                  <a:gd name="connsiteX0" fmla="*/ 1721703 w 1825010"/>
                  <a:gd name="connsiteY0" fmla="*/ 1415 h 697660"/>
                  <a:gd name="connsiteX1" fmla="*/ 1606293 w 1825010"/>
                  <a:gd name="connsiteY1" fmla="*/ 178968 h 697660"/>
                  <a:gd name="connsiteX2" fmla="*/ 1233431 w 1825010"/>
                  <a:gd name="connsiteY2" fmla="*/ 418665 h 697660"/>
                  <a:gd name="connsiteX3" fmla="*/ 52701 w 1825010"/>
                  <a:gd name="connsiteY3" fmla="*/ 551830 h 697660"/>
                  <a:gd name="connsiteX4" fmla="*/ 248010 w 1825010"/>
                  <a:gd name="connsiteY4" fmla="*/ 684996 h 697660"/>
                  <a:gd name="connsiteX5" fmla="*/ 629750 w 1825010"/>
                  <a:gd name="connsiteY5" fmla="*/ 676118 h 697660"/>
                  <a:gd name="connsiteX6" fmla="*/ 1473128 w 1825010"/>
                  <a:gd name="connsiteY6" fmla="*/ 542953 h 697660"/>
                  <a:gd name="connsiteX7" fmla="*/ 1810480 w 1825010"/>
                  <a:gd name="connsiteY7" fmla="*/ 170091 h 697660"/>
                  <a:gd name="connsiteX8" fmla="*/ 1757214 w 1825010"/>
                  <a:gd name="connsiteY8" fmla="*/ 99069 h 697660"/>
                  <a:gd name="connsiteX9" fmla="*/ 1721703 w 1825010"/>
                  <a:gd name="connsiteY9" fmla="*/ 1415 h 697660"/>
                  <a:gd name="connsiteX0" fmla="*/ 1703933 w 1807240"/>
                  <a:gd name="connsiteY0" fmla="*/ 1415 h 697660"/>
                  <a:gd name="connsiteX1" fmla="*/ 1588523 w 1807240"/>
                  <a:gd name="connsiteY1" fmla="*/ 178968 h 697660"/>
                  <a:gd name="connsiteX2" fmla="*/ 948791 w 1807240"/>
                  <a:gd name="connsiteY2" fmla="*/ 429277 h 697660"/>
                  <a:gd name="connsiteX3" fmla="*/ 34931 w 1807240"/>
                  <a:gd name="connsiteY3" fmla="*/ 551830 h 697660"/>
                  <a:gd name="connsiteX4" fmla="*/ 230240 w 1807240"/>
                  <a:gd name="connsiteY4" fmla="*/ 684996 h 697660"/>
                  <a:gd name="connsiteX5" fmla="*/ 611980 w 1807240"/>
                  <a:gd name="connsiteY5" fmla="*/ 676118 h 697660"/>
                  <a:gd name="connsiteX6" fmla="*/ 1455358 w 1807240"/>
                  <a:gd name="connsiteY6" fmla="*/ 542953 h 697660"/>
                  <a:gd name="connsiteX7" fmla="*/ 1792710 w 1807240"/>
                  <a:gd name="connsiteY7" fmla="*/ 170091 h 697660"/>
                  <a:gd name="connsiteX8" fmla="*/ 1739444 w 1807240"/>
                  <a:gd name="connsiteY8" fmla="*/ 99069 h 697660"/>
                  <a:gd name="connsiteX9" fmla="*/ 1703933 w 1807240"/>
                  <a:gd name="connsiteY9" fmla="*/ 1415 h 697660"/>
                  <a:gd name="connsiteX0" fmla="*/ 1703933 w 1807240"/>
                  <a:gd name="connsiteY0" fmla="*/ 1415 h 697660"/>
                  <a:gd name="connsiteX1" fmla="*/ 1588523 w 1807240"/>
                  <a:gd name="connsiteY1" fmla="*/ 178968 h 697660"/>
                  <a:gd name="connsiteX2" fmla="*/ 948791 w 1807240"/>
                  <a:gd name="connsiteY2" fmla="*/ 429277 h 697660"/>
                  <a:gd name="connsiteX3" fmla="*/ 34931 w 1807240"/>
                  <a:gd name="connsiteY3" fmla="*/ 551830 h 697660"/>
                  <a:gd name="connsiteX4" fmla="*/ 230240 w 1807240"/>
                  <a:gd name="connsiteY4" fmla="*/ 684996 h 697660"/>
                  <a:gd name="connsiteX5" fmla="*/ 611980 w 1807240"/>
                  <a:gd name="connsiteY5" fmla="*/ 676118 h 697660"/>
                  <a:gd name="connsiteX6" fmla="*/ 1391819 w 1807240"/>
                  <a:gd name="connsiteY6" fmla="*/ 458055 h 697660"/>
                  <a:gd name="connsiteX7" fmla="*/ 1792710 w 1807240"/>
                  <a:gd name="connsiteY7" fmla="*/ 170091 h 697660"/>
                  <a:gd name="connsiteX8" fmla="*/ 1739444 w 1807240"/>
                  <a:gd name="connsiteY8" fmla="*/ 99069 h 697660"/>
                  <a:gd name="connsiteX9" fmla="*/ 1703933 w 1807240"/>
                  <a:gd name="connsiteY9" fmla="*/ 1415 h 697660"/>
                  <a:gd name="connsiteX0" fmla="*/ 1703933 w 1927651"/>
                  <a:gd name="connsiteY0" fmla="*/ 1411 h 697656"/>
                  <a:gd name="connsiteX1" fmla="*/ 1588523 w 1927651"/>
                  <a:gd name="connsiteY1" fmla="*/ 178964 h 697656"/>
                  <a:gd name="connsiteX2" fmla="*/ 948791 w 1927651"/>
                  <a:gd name="connsiteY2" fmla="*/ 429273 h 697656"/>
                  <a:gd name="connsiteX3" fmla="*/ 34931 w 1927651"/>
                  <a:gd name="connsiteY3" fmla="*/ 551826 h 697656"/>
                  <a:gd name="connsiteX4" fmla="*/ 230240 w 1927651"/>
                  <a:gd name="connsiteY4" fmla="*/ 684992 h 697656"/>
                  <a:gd name="connsiteX5" fmla="*/ 611980 w 1927651"/>
                  <a:gd name="connsiteY5" fmla="*/ 676114 h 697656"/>
                  <a:gd name="connsiteX6" fmla="*/ 1391819 w 1927651"/>
                  <a:gd name="connsiteY6" fmla="*/ 458051 h 697656"/>
                  <a:gd name="connsiteX7" fmla="*/ 1919792 w 1927651"/>
                  <a:gd name="connsiteY7" fmla="*/ 159476 h 697656"/>
                  <a:gd name="connsiteX8" fmla="*/ 1739444 w 1927651"/>
                  <a:gd name="connsiteY8" fmla="*/ 99065 h 697656"/>
                  <a:gd name="connsiteX9" fmla="*/ 1703933 w 1927651"/>
                  <a:gd name="connsiteY9" fmla="*/ 1411 h 697656"/>
                  <a:gd name="connsiteX0" fmla="*/ 1703933 w 1930646"/>
                  <a:gd name="connsiteY0" fmla="*/ 1411 h 697656"/>
                  <a:gd name="connsiteX1" fmla="*/ 1588523 w 1930646"/>
                  <a:gd name="connsiteY1" fmla="*/ 178964 h 697656"/>
                  <a:gd name="connsiteX2" fmla="*/ 948791 w 1930646"/>
                  <a:gd name="connsiteY2" fmla="*/ 429273 h 697656"/>
                  <a:gd name="connsiteX3" fmla="*/ 34931 w 1930646"/>
                  <a:gd name="connsiteY3" fmla="*/ 551826 h 697656"/>
                  <a:gd name="connsiteX4" fmla="*/ 230240 w 1930646"/>
                  <a:gd name="connsiteY4" fmla="*/ 684992 h 697656"/>
                  <a:gd name="connsiteX5" fmla="*/ 611980 w 1930646"/>
                  <a:gd name="connsiteY5" fmla="*/ 676114 h 697656"/>
                  <a:gd name="connsiteX6" fmla="*/ 1391819 w 1930646"/>
                  <a:gd name="connsiteY6" fmla="*/ 458051 h 697656"/>
                  <a:gd name="connsiteX7" fmla="*/ 1919792 w 1930646"/>
                  <a:gd name="connsiteY7" fmla="*/ 159476 h 697656"/>
                  <a:gd name="connsiteX8" fmla="*/ 1802985 w 1930646"/>
                  <a:gd name="connsiteY8" fmla="*/ 99065 h 697656"/>
                  <a:gd name="connsiteX9" fmla="*/ 1703933 w 1930646"/>
                  <a:gd name="connsiteY9" fmla="*/ 1411 h 697656"/>
                  <a:gd name="connsiteX0" fmla="*/ 1722375 w 1949086"/>
                  <a:gd name="connsiteY0" fmla="*/ 1411 h 686548"/>
                  <a:gd name="connsiteX1" fmla="*/ 1606965 w 1949086"/>
                  <a:gd name="connsiteY1" fmla="*/ 178964 h 686548"/>
                  <a:gd name="connsiteX2" fmla="*/ 967233 w 1949086"/>
                  <a:gd name="connsiteY2" fmla="*/ 429273 h 686548"/>
                  <a:gd name="connsiteX3" fmla="*/ 53373 w 1949086"/>
                  <a:gd name="connsiteY3" fmla="*/ 551826 h 686548"/>
                  <a:gd name="connsiteX4" fmla="*/ 248682 w 1949086"/>
                  <a:gd name="connsiteY4" fmla="*/ 684992 h 686548"/>
                  <a:gd name="connsiteX5" fmla="*/ 1410261 w 1949086"/>
                  <a:gd name="connsiteY5" fmla="*/ 458051 h 686548"/>
                  <a:gd name="connsiteX6" fmla="*/ 1938234 w 1949086"/>
                  <a:gd name="connsiteY6" fmla="*/ 159476 h 686548"/>
                  <a:gd name="connsiteX7" fmla="*/ 1821427 w 1949086"/>
                  <a:gd name="connsiteY7" fmla="*/ 99065 h 686548"/>
                  <a:gd name="connsiteX8" fmla="*/ 1722375 w 1949086"/>
                  <a:gd name="connsiteY8" fmla="*/ 1411 h 686548"/>
                  <a:gd name="connsiteX0" fmla="*/ 1719629 w 1946342"/>
                  <a:gd name="connsiteY0" fmla="*/ 1411 h 685074"/>
                  <a:gd name="connsiteX1" fmla="*/ 1604219 w 1946342"/>
                  <a:gd name="connsiteY1" fmla="*/ 178964 h 685074"/>
                  <a:gd name="connsiteX2" fmla="*/ 964487 w 1946342"/>
                  <a:gd name="connsiteY2" fmla="*/ 429273 h 685074"/>
                  <a:gd name="connsiteX3" fmla="*/ 50627 w 1946342"/>
                  <a:gd name="connsiteY3" fmla="*/ 551826 h 685074"/>
                  <a:gd name="connsiteX4" fmla="*/ 245936 w 1946342"/>
                  <a:gd name="connsiteY4" fmla="*/ 684992 h 685074"/>
                  <a:gd name="connsiteX5" fmla="*/ 1318558 w 1946342"/>
                  <a:gd name="connsiteY5" fmla="*/ 532338 h 685074"/>
                  <a:gd name="connsiteX6" fmla="*/ 1935488 w 1946342"/>
                  <a:gd name="connsiteY6" fmla="*/ 159476 h 685074"/>
                  <a:gd name="connsiteX7" fmla="*/ 1818681 w 1946342"/>
                  <a:gd name="connsiteY7" fmla="*/ 99065 h 685074"/>
                  <a:gd name="connsiteX8" fmla="*/ 1719629 w 1946342"/>
                  <a:gd name="connsiteY8" fmla="*/ 1411 h 685074"/>
                  <a:gd name="connsiteX0" fmla="*/ 1700029 w 1926741"/>
                  <a:gd name="connsiteY0" fmla="*/ 1411 h 632081"/>
                  <a:gd name="connsiteX1" fmla="*/ 1584619 w 1926741"/>
                  <a:gd name="connsiteY1" fmla="*/ 178964 h 632081"/>
                  <a:gd name="connsiteX2" fmla="*/ 944887 w 1926741"/>
                  <a:gd name="connsiteY2" fmla="*/ 429273 h 632081"/>
                  <a:gd name="connsiteX3" fmla="*/ 31027 w 1926741"/>
                  <a:gd name="connsiteY3" fmla="*/ 551826 h 632081"/>
                  <a:gd name="connsiteX4" fmla="*/ 315292 w 1926741"/>
                  <a:gd name="connsiteY4" fmla="*/ 631930 h 632081"/>
                  <a:gd name="connsiteX5" fmla="*/ 1298958 w 1926741"/>
                  <a:gd name="connsiteY5" fmla="*/ 532338 h 632081"/>
                  <a:gd name="connsiteX6" fmla="*/ 1915888 w 1926741"/>
                  <a:gd name="connsiteY6" fmla="*/ 159476 h 632081"/>
                  <a:gd name="connsiteX7" fmla="*/ 1799081 w 1926741"/>
                  <a:gd name="connsiteY7" fmla="*/ 99065 h 632081"/>
                  <a:gd name="connsiteX8" fmla="*/ 1700029 w 1926741"/>
                  <a:gd name="connsiteY8" fmla="*/ 1411 h 632081"/>
                  <a:gd name="connsiteX0" fmla="*/ 1700029 w 1926741"/>
                  <a:gd name="connsiteY0" fmla="*/ 5792 h 636462"/>
                  <a:gd name="connsiteX1" fmla="*/ 1381289 w 1926741"/>
                  <a:gd name="connsiteY1" fmla="*/ 289470 h 636462"/>
                  <a:gd name="connsiteX2" fmla="*/ 944887 w 1926741"/>
                  <a:gd name="connsiteY2" fmla="*/ 433654 h 636462"/>
                  <a:gd name="connsiteX3" fmla="*/ 31027 w 1926741"/>
                  <a:gd name="connsiteY3" fmla="*/ 556207 h 636462"/>
                  <a:gd name="connsiteX4" fmla="*/ 315292 w 1926741"/>
                  <a:gd name="connsiteY4" fmla="*/ 636311 h 636462"/>
                  <a:gd name="connsiteX5" fmla="*/ 1298958 w 1926741"/>
                  <a:gd name="connsiteY5" fmla="*/ 536719 h 636462"/>
                  <a:gd name="connsiteX6" fmla="*/ 1915888 w 1926741"/>
                  <a:gd name="connsiteY6" fmla="*/ 163857 h 636462"/>
                  <a:gd name="connsiteX7" fmla="*/ 1799081 w 1926741"/>
                  <a:gd name="connsiteY7" fmla="*/ 103446 h 636462"/>
                  <a:gd name="connsiteX8" fmla="*/ 1700029 w 1926741"/>
                  <a:gd name="connsiteY8" fmla="*/ 5792 h 636462"/>
                  <a:gd name="connsiteX0" fmla="*/ 1700029 w 1929910"/>
                  <a:gd name="connsiteY0" fmla="*/ 9666 h 640336"/>
                  <a:gd name="connsiteX1" fmla="*/ 1381289 w 1929910"/>
                  <a:gd name="connsiteY1" fmla="*/ 293344 h 640336"/>
                  <a:gd name="connsiteX2" fmla="*/ 944887 w 1929910"/>
                  <a:gd name="connsiteY2" fmla="*/ 437528 h 640336"/>
                  <a:gd name="connsiteX3" fmla="*/ 31027 w 1929910"/>
                  <a:gd name="connsiteY3" fmla="*/ 560081 h 640336"/>
                  <a:gd name="connsiteX4" fmla="*/ 315292 w 1929910"/>
                  <a:gd name="connsiteY4" fmla="*/ 640185 h 640336"/>
                  <a:gd name="connsiteX5" fmla="*/ 1298958 w 1929910"/>
                  <a:gd name="connsiteY5" fmla="*/ 540593 h 640336"/>
                  <a:gd name="connsiteX6" fmla="*/ 1915888 w 1929910"/>
                  <a:gd name="connsiteY6" fmla="*/ 167731 h 640336"/>
                  <a:gd name="connsiteX7" fmla="*/ 1837206 w 1929910"/>
                  <a:gd name="connsiteY7" fmla="*/ 75483 h 640336"/>
                  <a:gd name="connsiteX8" fmla="*/ 1700029 w 1929910"/>
                  <a:gd name="connsiteY8" fmla="*/ 9666 h 640336"/>
                  <a:gd name="connsiteX0" fmla="*/ 1700029 w 2013742"/>
                  <a:gd name="connsiteY0" fmla="*/ 8961 h 639631"/>
                  <a:gd name="connsiteX1" fmla="*/ 1381289 w 2013742"/>
                  <a:gd name="connsiteY1" fmla="*/ 292639 h 639631"/>
                  <a:gd name="connsiteX2" fmla="*/ 944887 w 2013742"/>
                  <a:gd name="connsiteY2" fmla="*/ 436823 h 639631"/>
                  <a:gd name="connsiteX3" fmla="*/ 31027 w 2013742"/>
                  <a:gd name="connsiteY3" fmla="*/ 559376 h 639631"/>
                  <a:gd name="connsiteX4" fmla="*/ 315292 w 2013742"/>
                  <a:gd name="connsiteY4" fmla="*/ 639480 h 639631"/>
                  <a:gd name="connsiteX5" fmla="*/ 1298958 w 2013742"/>
                  <a:gd name="connsiteY5" fmla="*/ 539888 h 639631"/>
                  <a:gd name="connsiteX6" fmla="*/ 2004843 w 2013742"/>
                  <a:gd name="connsiteY6" fmla="*/ 113965 h 639631"/>
                  <a:gd name="connsiteX7" fmla="*/ 1837206 w 2013742"/>
                  <a:gd name="connsiteY7" fmla="*/ 74778 h 639631"/>
                  <a:gd name="connsiteX8" fmla="*/ 1700029 w 2013742"/>
                  <a:gd name="connsiteY8" fmla="*/ 8961 h 639631"/>
                  <a:gd name="connsiteX0" fmla="*/ 1700029 w 2013742"/>
                  <a:gd name="connsiteY0" fmla="*/ 7720 h 638390"/>
                  <a:gd name="connsiteX1" fmla="*/ 1330456 w 2013742"/>
                  <a:gd name="connsiteY1" fmla="*/ 270172 h 638390"/>
                  <a:gd name="connsiteX2" fmla="*/ 944887 w 2013742"/>
                  <a:gd name="connsiteY2" fmla="*/ 435582 h 638390"/>
                  <a:gd name="connsiteX3" fmla="*/ 31027 w 2013742"/>
                  <a:gd name="connsiteY3" fmla="*/ 558135 h 638390"/>
                  <a:gd name="connsiteX4" fmla="*/ 315292 w 2013742"/>
                  <a:gd name="connsiteY4" fmla="*/ 638239 h 638390"/>
                  <a:gd name="connsiteX5" fmla="*/ 1298958 w 2013742"/>
                  <a:gd name="connsiteY5" fmla="*/ 538647 h 638390"/>
                  <a:gd name="connsiteX6" fmla="*/ 2004843 w 2013742"/>
                  <a:gd name="connsiteY6" fmla="*/ 112724 h 638390"/>
                  <a:gd name="connsiteX7" fmla="*/ 1837206 w 2013742"/>
                  <a:gd name="connsiteY7" fmla="*/ 73537 h 638390"/>
                  <a:gd name="connsiteX8" fmla="*/ 1700029 w 2013742"/>
                  <a:gd name="connsiteY8" fmla="*/ 7720 h 638390"/>
                  <a:gd name="connsiteX0" fmla="*/ 1692767 w 2006480"/>
                  <a:gd name="connsiteY0" fmla="*/ 7720 h 638401"/>
                  <a:gd name="connsiteX1" fmla="*/ 1323194 w 2006480"/>
                  <a:gd name="connsiteY1" fmla="*/ 270172 h 638401"/>
                  <a:gd name="connsiteX2" fmla="*/ 823252 w 2006480"/>
                  <a:gd name="connsiteY2" fmla="*/ 414358 h 638401"/>
                  <a:gd name="connsiteX3" fmla="*/ 23765 w 2006480"/>
                  <a:gd name="connsiteY3" fmla="*/ 558135 h 638401"/>
                  <a:gd name="connsiteX4" fmla="*/ 308030 w 2006480"/>
                  <a:gd name="connsiteY4" fmla="*/ 638239 h 638401"/>
                  <a:gd name="connsiteX5" fmla="*/ 1291696 w 2006480"/>
                  <a:gd name="connsiteY5" fmla="*/ 538647 h 638401"/>
                  <a:gd name="connsiteX6" fmla="*/ 1997581 w 2006480"/>
                  <a:gd name="connsiteY6" fmla="*/ 112724 h 638401"/>
                  <a:gd name="connsiteX7" fmla="*/ 1829944 w 2006480"/>
                  <a:gd name="connsiteY7" fmla="*/ 73537 h 638401"/>
                  <a:gd name="connsiteX8" fmla="*/ 1692767 w 2006480"/>
                  <a:gd name="connsiteY8" fmla="*/ 7720 h 638401"/>
                  <a:gd name="connsiteX0" fmla="*/ 1692767 w 2006480"/>
                  <a:gd name="connsiteY0" fmla="*/ 7720 h 640838"/>
                  <a:gd name="connsiteX1" fmla="*/ 1323194 w 2006480"/>
                  <a:gd name="connsiteY1" fmla="*/ 270172 h 640838"/>
                  <a:gd name="connsiteX2" fmla="*/ 823252 w 2006480"/>
                  <a:gd name="connsiteY2" fmla="*/ 414358 h 640838"/>
                  <a:gd name="connsiteX3" fmla="*/ 23765 w 2006480"/>
                  <a:gd name="connsiteY3" fmla="*/ 558135 h 640838"/>
                  <a:gd name="connsiteX4" fmla="*/ 308030 w 2006480"/>
                  <a:gd name="connsiteY4" fmla="*/ 638239 h 640838"/>
                  <a:gd name="connsiteX5" fmla="*/ 1291696 w 2006480"/>
                  <a:gd name="connsiteY5" fmla="*/ 464362 h 640838"/>
                  <a:gd name="connsiteX6" fmla="*/ 1997581 w 2006480"/>
                  <a:gd name="connsiteY6" fmla="*/ 112724 h 640838"/>
                  <a:gd name="connsiteX7" fmla="*/ 1829944 w 2006480"/>
                  <a:gd name="connsiteY7" fmla="*/ 73537 h 640838"/>
                  <a:gd name="connsiteX8" fmla="*/ 1692767 w 2006480"/>
                  <a:gd name="connsiteY8" fmla="*/ 7720 h 640838"/>
                  <a:gd name="connsiteX0" fmla="*/ 1692767 w 2016535"/>
                  <a:gd name="connsiteY0" fmla="*/ 7720 h 640838"/>
                  <a:gd name="connsiteX1" fmla="*/ 1323194 w 2016535"/>
                  <a:gd name="connsiteY1" fmla="*/ 270172 h 640838"/>
                  <a:gd name="connsiteX2" fmla="*/ 823252 w 2016535"/>
                  <a:gd name="connsiteY2" fmla="*/ 414358 h 640838"/>
                  <a:gd name="connsiteX3" fmla="*/ 23765 w 2016535"/>
                  <a:gd name="connsiteY3" fmla="*/ 558135 h 640838"/>
                  <a:gd name="connsiteX4" fmla="*/ 308030 w 2016535"/>
                  <a:gd name="connsiteY4" fmla="*/ 638239 h 640838"/>
                  <a:gd name="connsiteX5" fmla="*/ 1291696 w 2016535"/>
                  <a:gd name="connsiteY5" fmla="*/ 464362 h 640838"/>
                  <a:gd name="connsiteX6" fmla="*/ 1399664 w 2016535"/>
                  <a:gd name="connsiteY6" fmla="*/ 467502 h 640838"/>
                  <a:gd name="connsiteX7" fmla="*/ 1997581 w 2016535"/>
                  <a:gd name="connsiteY7" fmla="*/ 112724 h 640838"/>
                  <a:gd name="connsiteX8" fmla="*/ 1829944 w 2016535"/>
                  <a:gd name="connsiteY8" fmla="*/ 73537 h 640838"/>
                  <a:gd name="connsiteX9" fmla="*/ 1692767 w 2016535"/>
                  <a:gd name="connsiteY9" fmla="*/ 7720 h 640838"/>
                  <a:gd name="connsiteX0" fmla="*/ 1692767 w 2019882"/>
                  <a:gd name="connsiteY0" fmla="*/ 7720 h 640838"/>
                  <a:gd name="connsiteX1" fmla="*/ 1323194 w 2019882"/>
                  <a:gd name="connsiteY1" fmla="*/ 270172 h 640838"/>
                  <a:gd name="connsiteX2" fmla="*/ 823252 w 2019882"/>
                  <a:gd name="connsiteY2" fmla="*/ 414358 h 640838"/>
                  <a:gd name="connsiteX3" fmla="*/ 23765 w 2019882"/>
                  <a:gd name="connsiteY3" fmla="*/ 558135 h 640838"/>
                  <a:gd name="connsiteX4" fmla="*/ 308030 w 2019882"/>
                  <a:gd name="connsiteY4" fmla="*/ 638239 h 640838"/>
                  <a:gd name="connsiteX5" fmla="*/ 1291696 w 2019882"/>
                  <a:gd name="connsiteY5" fmla="*/ 464362 h 640838"/>
                  <a:gd name="connsiteX6" fmla="*/ 1997581 w 2019882"/>
                  <a:gd name="connsiteY6" fmla="*/ 112724 h 640838"/>
                  <a:gd name="connsiteX7" fmla="*/ 1829944 w 2019882"/>
                  <a:gd name="connsiteY7" fmla="*/ 73537 h 640838"/>
                  <a:gd name="connsiteX8" fmla="*/ 1692767 w 2019882"/>
                  <a:gd name="connsiteY8" fmla="*/ 7720 h 640838"/>
                  <a:gd name="connsiteX0" fmla="*/ 1692767 w 2019882"/>
                  <a:gd name="connsiteY0" fmla="*/ 6434 h 639552"/>
                  <a:gd name="connsiteX1" fmla="*/ 1289108 w 2019882"/>
                  <a:gd name="connsiteY1" fmla="*/ 246114 h 639552"/>
                  <a:gd name="connsiteX2" fmla="*/ 823252 w 2019882"/>
                  <a:gd name="connsiteY2" fmla="*/ 413072 h 639552"/>
                  <a:gd name="connsiteX3" fmla="*/ 23765 w 2019882"/>
                  <a:gd name="connsiteY3" fmla="*/ 556849 h 639552"/>
                  <a:gd name="connsiteX4" fmla="*/ 308030 w 2019882"/>
                  <a:gd name="connsiteY4" fmla="*/ 636953 h 639552"/>
                  <a:gd name="connsiteX5" fmla="*/ 1291696 w 2019882"/>
                  <a:gd name="connsiteY5" fmla="*/ 463076 h 639552"/>
                  <a:gd name="connsiteX6" fmla="*/ 1997581 w 2019882"/>
                  <a:gd name="connsiteY6" fmla="*/ 111438 h 639552"/>
                  <a:gd name="connsiteX7" fmla="*/ 1829944 w 2019882"/>
                  <a:gd name="connsiteY7" fmla="*/ 72251 h 639552"/>
                  <a:gd name="connsiteX8" fmla="*/ 1692767 w 2019882"/>
                  <a:gd name="connsiteY8" fmla="*/ 6434 h 639552"/>
                  <a:gd name="connsiteX0" fmla="*/ 1691500 w 2018615"/>
                  <a:gd name="connsiteY0" fmla="*/ 6434 h 639619"/>
                  <a:gd name="connsiteX1" fmla="*/ 1287841 w 2018615"/>
                  <a:gd name="connsiteY1" fmla="*/ 246114 h 639619"/>
                  <a:gd name="connsiteX2" fmla="*/ 801532 w 2018615"/>
                  <a:gd name="connsiteY2" fmla="*/ 401685 h 639619"/>
                  <a:gd name="connsiteX3" fmla="*/ 22498 w 2018615"/>
                  <a:gd name="connsiteY3" fmla="*/ 556849 h 639619"/>
                  <a:gd name="connsiteX4" fmla="*/ 306763 w 2018615"/>
                  <a:gd name="connsiteY4" fmla="*/ 636953 h 639619"/>
                  <a:gd name="connsiteX5" fmla="*/ 1290429 w 2018615"/>
                  <a:gd name="connsiteY5" fmla="*/ 463076 h 639619"/>
                  <a:gd name="connsiteX6" fmla="*/ 1996314 w 2018615"/>
                  <a:gd name="connsiteY6" fmla="*/ 111438 h 639619"/>
                  <a:gd name="connsiteX7" fmla="*/ 1828677 w 2018615"/>
                  <a:gd name="connsiteY7" fmla="*/ 72251 h 639619"/>
                  <a:gd name="connsiteX8" fmla="*/ 1691500 w 2018615"/>
                  <a:gd name="connsiteY8" fmla="*/ 6434 h 639619"/>
                  <a:gd name="connsiteX0" fmla="*/ 1684429 w 2011544"/>
                  <a:gd name="connsiteY0" fmla="*/ 6434 h 597048"/>
                  <a:gd name="connsiteX1" fmla="*/ 1280770 w 2011544"/>
                  <a:gd name="connsiteY1" fmla="*/ 246114 h 597048"/>
                  <a:gd name="connsiteX2" fmla="*/ 794461 w 2011544"/>
                  <a:gd name="connsiteY2" fmla="*/ 401685 h 597048"/>
                  <a:gd name="connsiteX3" fmla="*/ 15427 w 2011544"/>
                  <a:gd name="connsiteY3" fmla="*/ 556849 h 597048"/>
                  <a:gd name="connsiteX4" fmla="*/ 354231 w 2011544"/>
                  <a:gd name="connsiteY4" fmla="*/ 591409 h 597048"/>
                  <a:gd name="connsiteX5" fmla="*/ 1283358 w 2011544"/>
                  <a:gd name="connsiteY5" fmla="*/ 463076 h 597048"/>
                  <a:gd name="connsiteX6" fmla="*/ 1989243 w 2011544"/>
                  <a:gd name="connsiteY6" fmla="*/ 111438 h 597048"/>
                  <a:gd name="connsiteX7" fmla="*/ 1821606 w 2011544"/>
                  <a:gd name="connsiteY7" fmla="*/ 72251 h 597048"/>
                  <a:gd name="connsiteX8" fmla="*/ 1684429 w 2011544"/>
                  <a:gd name="connsiteY8" fmla="*/ 6434 h 597048"/>
                  <a:gd name="connsiteX0" fmla="*/ 1684428 w 2011543"/>
                  <a:gd name="connsiteY0" fmla="*/ 6434 h 600692"/>
                  <a:gd name="connsiteX1" fmla="*/ 1280769 w 2011543"/>
                  <a:gd name="connsiteY1" fmla="*/ 246114 h 600692"/>
                  <a:gd name="connsiteX2" fmla="*/ 794460 w 2011543"/>
                  <a:gd name="connsiteY2" fmla="*/ 401685 h 600692"/>
                  <a:gd name="connsiteX3" fmla="*/ 15426 w 2011543"/>
                  <a:gd name="connsiteY3" fmla="*/ 556849 h 600692"/>
                  <a:gd name="connsiteX4" fmla="*/ 354230 w 2011543"/>
                  <a:gd name="connsiteY4" fmla="*/ 591409 h 600692"/>
                  <a:gd name="connsiteX5" fmla="*/ 1283357 w 2011543"/>
                  <a:gd name="connsiteY5" fmla="*/ 411838 h 600692"/>
                  <a:gd name="connsiteX6" fmla="*/ 1989242 w 2011543"/>
                  <a:gd name="connsiteY6" fmla="*/ 111438 h 600692"/>
                  <a:gd name="connsiteX7" fmla="*/ 1821605 w 2011543"/>
                  <a:gd name="connsiteY7" fmla="*/ 72251 h 600692"/>
                  <a:gd name="connsiteX8" fmla="*/ 1684428 w 2011543"/>
                  <a:gd name="connsiteY8" fmla="*/ 6434 h 600692"/>
                  <a:gd name="connsiteX0" fmla="*/ 1684428 w 2011543"/>
                  <a:gd name="connsiteY0" fmla="*/ 4250 h 598507"/>
                  <a:gd name="connsiteX1" fmla="*/ 1285291 w 2011543"/>
                  <a:gd name="connsiteY1" fmla="*/ 202647 h 598507"/>
                  <a:gd name="connsiteX2" fmla="*/ 1280769 w 2011543"/>
                  <a:gd name="connsiteY2" fmla="*/ 243930 h 598507"/>
                  <a:gd name="connsiteX3" fmla="*/ 794460 w 2011543"/>
                  <a:gd name="connsiteY3" fmla="*/ 399501 h 598507"/>
                  <a:gd name="connsiteX4" fmla="*/ 15426 w 2011543"/>
                  <a:gd name="connsiteY4" fmla="*/ 554665 h 598507"/>
                  <a:gd name="connsiteX5" fmla="*/ 354230 w 2011543"/>
                  <a:gd name="connsiteY5" fmla="*/ 589225 h 598507"/>
                  <a:gd name="connsiteX6" fmla="*/ 1283357 w 2011543"/>
                  <a:gd name="connsiteY6" fmla="*/ 409654 h 598507"/>
                  <a:gd name="connsiteX7" fmla="*/ 1989242 w 2011543"/>
                  <a:gd name="connsiteY7" fmla="*/ 109254 h 598507"/>
                  <a:gd name="connsiteX8" fmla="*/ 1821605 w 2011543"/>
                  <a:gd name="connsiteY8" fmla="*/ 70067 h 598507"/>
                  <a:gd name="connsiteX9" fmla="*/ 1684428 w 2011543"/>
                  <a:gd name="connsiteY9" fmla="*/ 4250 h 598507"/>
                  <a:gd name="connsiteX0" fmla="*/ 1684428 w 2011543"/>
                  <a:gd name="connsiteY0" fmla="*/ 4250 h 598507"/>
                  <a:gd name="connsiteX1" fmla="*/ 1285291 w 2011543"/>
                  <a:gd name="connsiteY1" fmla="*/ 202647 h 598507"/>
                  <a:gd name="connsiteX2" fmla="*/ 794460 w 2011543"/>
                  <a:gd name="connsiteY2" fmla="*/ 399501 h 598507"/>
                  <a:gd name="connsiteX3" fmla="*/ 15426 w 2011543"/>
                  <a:gd name="connsiteY3" fmla="*/ 554665 h 598507"/>
                  <a:gd name="connsiteX4" fmla="*/ 354230 w 2011543"/>
                  <a:gd name="connsiteY4" fmla="*/ 589225 h 598507"/>
                  <a:gd name="connsiteX5" fmla="*/ 1283357 w 2011543"/>
                  <a:gd name="connsiteY5" fmla="*/ 409654 h 598507"/>
                  <a:gd name="connsiteX6" fmla="*/ 1989242 w 2011543"/>
                  <a:gd name="connsiteY6" fmla="*/ 109254 h 598507"/>
                  <a:gd name="connsiteX7" fmla="*/ 1821605 w 2011543"/>
                  <a:gd name="connsiteY7" fmla="*/ 70067 h 598507"/>
                  <a:gd name="connsiteX8" fmla="*/ 1684428 w 2011543"/>
                  <a:gd name="connsiteY8" fmla="*/ 4250 h 598507"/>
                  <a:gd name="connsiteX0" fmla="*/ 1684428 w 2011543"/>
                  <a:gd name="connsiteY0" fmla="*/ 4250 h 599304"/>
                  <a:gd name="connsiteX1" fmla="*/ 1285291 w 2011543"/>
                  <a:gd name="connsiteY1" fmla="*/ 202647 h 599304"/>
                  <a:gd name="connsiteX2" fmla="*/ 794460 w 2011543"/>
                  <a:gd name="connsiteY2" fmla="*/ 371035 h 599304"/>
                  <a:gd name="connsiteX3" fmla="*/ 15426 w 2011543"/>
                  <a:gd name="connsiteY3" fmla="*/ 554665 h 599304"/>
                  <a:gd name="connsiteX4" fmla="*/ 354230 w 2011543"/>
                  <a:gd name="connsiteY4" fmla="*/ 589225 h 599304"/>
                  <a:gd name="connsiteX5" fmla="*/ 1283357 w 2011543"/>
                  <a:gd name="connsiteY5" fmla="*/ 409654 h 599304"/>
                  <a:gd name="connsiteX6" fmla="*/ 1989242 w 2011543"/>
                  <a:gd name="connsiteY6" fmla="*/ 109254 h 599304"/>
                  <a:gd name="connsiteX7" fmla="*/ 1821605 w 2011543"/>
                  <a:gd name="connsiteY7" fmla="*/ 70067 h 599304"/>
                  <a:gd name="connsiteX8" fmla="*/ 1684428 w 2011543"/>
                  <a:gd name="connsiteY8" fmla="*/ 4250 h 599304"/>
                  <a:gd name="connsiteX0" fmla="*/ 1683624 w 2010739"/>
                  <a:gd name="connsiteY0" fmla="*/ 4250 h 601388"/>
                  <a:gd name="connsiteX1" fmla="*/ 1284487 w 2010739"/>
                  <a:gd name="connsiteY1" fmla="*/ 202647 h 601388"/>
                  <a:gd name="connsiteX2" fmla="*/ 793656 w 2010739"/>
                  <a:gd name="connsiteY2" fmla="*/ 371035 h 601388"/>
                  <a:gd name="connsiteX3" fmla="*/ 14622 w 2010739"/>
                  <a:gd name="connsiteY3" fmla="*/ 554665 h 601388"/>
                  <a:gd name="connsiteX4" fmla="*/ 353426 w 2010739"/>
                  <a:gd name="connsiteY4" fmla="*/ 589225 h 601388"/>
                  <a:gd name="connsiteX5" fmla="*/ 1187110 w 2010739"/>
                  <a:gd name="connsiteY5" fmla="*/ 381189 h 601388"/>
                  <a:gd name="connsiteX6" fmla="*/ 1988438 w 2010739"/>
                  <a:gd name="connsiteY6" fmla="*/ 109254 h 601388"/>
                  <a:gd name="connsiteX7" fmla="*/ 1820801 w 2010739"/>
                  <a:gd name="connsiteY7" fmla="*/ 70067 h 601388"/>
                  <a:gd name="connsiteX8" fmla="*/ 1683624 w 2010739"/>
                  <a:gd name="connsiteY8" fmla="*/ 4250 h 601388"/>
                  <a:gd name="connsiteX0" fmla="*/ 1663172 w 2010998"/>
                  <a:gd name="connsiteY0" fmla="*/ 3069 h 640059"/>
                  <a:gd name="connsiteX1" fmla="*/ 1284486 w 2010998"/>
                  <a:gd name="connsiteY1" fmla="*/ 241319 h 640059"/>
                  <a:gd name="connsiteX2" fmla="*/ 793655 w 2010998"/>
                  <a:gd name="connsiteY2" fmla="*/ 409707 h 640059"/>
                  <a:gd name="connsiteX3" fmla="*/ 14621 w 2010998"/>
                  <a:gd name="connsiteY3" fmla="*/ 593337 h 640059"/>
                  <a:gd name="connsiteX4" fmla="*/ 353425 w 2010998"/>
                  <a:gd name="connsiteY4" fmla="*/ 627897 h 640059"/>
                  <a:gd name="connsiteX5" fmla="*/ 1187109 w 2010998"/>
                  <a:gd name="connsiteY5" fmla="*/ 419861 h 640059"/>
                  <a:gd name="connsiteX6" fmla="*/ 1988437 w 2010998"/>
                  <a:gd name="connsiteY6" fmla="*/ 147926 h 640059"/>
                  <a:gd name="connsiteX7" fmla="*/ 1820800 w 2010998"/>
                  <a:gd name="connsiteY7" fmla="*/ 108739 h 640059"/>
                  <a:gd name="connsiteX8" fmla="*/ 1663172 w 2010998"/>
                  <a:gd name="connsiteY8" fmla="*/ 3069 h 64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0998" h="640059">
                    <a:moveTo>
                      <a:pt x="1663172" y="3069"/>
                    </a:moveTo>
                    <a:cubicBezTo>
                      <a:pt x="1573787" y="25166"/>
                      <a:pt x="1432814" y="175444"/>
                      <a:pt x="1284486" y="241319"/>
                    </a:cubicBezTo>
                    <a:cubicBezTo>
                      <a:pt x="1136158" y="307194"/>
                      <a:pt x="1005299" y="351037"/>
                      <a:pt x="793655" y="409707"/>
                    </a:cubicBezTo>
                    <a:cubicBezTo>
                      <a:pt x="582011" y="468377"/>
                      <a:pt x="87993" y="556972"/>
                      <a:pt x="14621" y="593337"/>
                    </a:cubicBezTo>
                    <a:cubicBezTo>
                      <a:pt x="-58751" y="629702"/>
                      <a:pt x="158010" y="656810"/>
                      <a:pt x="353425" y="627897"/>
                    </a:cubicBezTo>
                    <a:cubicBezTo>
                      <a:pt x="548840" y="598984"/>
                      <a:pt x="914607" y="499856"/>
                      <a:pt x="1187109" y="419861"/>
                    </a:cubicBezTo>
                    <a:cubicBezTo>
                      <a:pt x="1459611" y="339866"/>
                      <a:pt x="1898729" y="213063"/>
                      <a:pt x="1988437" y="147926"/>
                    </a:cubicBezTo>
                    <a:cubicBezTo>
                      <a:pt x="2078145" y="82789"/>
                      <a:pt x="1875011" y="132882"/>
                      <a:pt x="1820800" y="108739"/>
                    </a:cubicBezTo>
                    <a:cubicBezTo>
                      <a:pt x="1766589" y="84596"/>
                      <a:pt x="1752557" y="-19028"/>
                      <a:pt x="1663172" y="306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699DAFC-AA01-FFBC-5C8B-C26B66BA8CED}"/>
                  </a:ext>
                </a:extLst>
              </p:cNvPr>
              <p:cNvSpPr/>
              <p:nvPr/>
            </p:nvSpPr>
            <p:spPr>
              <a:xfrm>
                <a:off x="4876800" y="2057400"/>
                <a:ext cx="867530" cy="777521"/>
              </a:xfrm>
              <a:custGeom>
                <a:avLst/>
                <a:gdLst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55537 w 867530"/>
                  <a:gd name="connsiteY17" fmla="*/ 267759 h 778224"/>
                  <a:gd name="connsiteX18" fmla="*/ 562069 w 867530"/>
                  <a:gd name="connsiteY18" fmla="*/ 196738 h 778224"/>
                  <a:gd name="connsiteX19" fmla="*/ 553192 w 867530"/>
                  <a:gd name="connsiteY19" fmla="*/ 90206 h 778224"/>
                  <a:gd name="connsiteX20" fmla="*/ 464415 w 867530"/>
                  <a:gd name="connsiteY20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55537 w 867530"/>
                  <a:gd name="connsiteY17" fmla="*/ 267759 h 778224"/>
                  <a:gd name="connsiteX18" fmla="*/ 473292 w 867530"/>
                  <a:gd name="connsiteY18" fmla="*/ 125717 h 778224"/>
                  <a:gd name="connsiteX19" fmla="*/ 553192 w 867530"/>
                  <a:gd name="connsiteY19" fmla="*/ 90206 h 778224"/>
                  <a:gd name="connsiteX20" fmla="*/ 464415 w 867530"/>
                  <a:gd name="connsiteY20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46659 w 867530"/>
                  <a:gd name="connsiteY9" fmla="*/ 241126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73292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73292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53192 w 867530"/>
                  <a:gd name="connsiteY8" fmla="*/ 116839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37781 w 867530"/>
                  <a:gd name="connsiteY17" fmla="*/ 99084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37781 w 867530"/>
                  <a:gd name="connsiteY17" fmla="*/ 99084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99925 w 867530"/>
                  <a:gd name="connsiteY17" fmla="*/ 125717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331249 w 867530"/>
                  <a:gd name="connsiteY17" fmla="*/ 63573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544313 w 867530"/>
                  <a:gd name="connsiteY17" fmla="*/ 152350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499924 w 867530"/>
                  <a:gd name="connsiteY17" fmla="*/ 13459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393393 w 867530"/>
                  <a:gd name="connsiteY16" fmla="*/ 187860 h 778224"/>
                  <a:gd name="connsiteX17" fmla="*/ 380862 w 867530"/>
                  <a:gd name="connsiteY17" fmla="*/ 11554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54695 h 778224"/>
                  <a:gd name="connsiteX1" fmla="*/ 260228 w 867530"/>
                  <a:gd name="connsiteY1" fmla="*/ 1429 h 778224"/>
                  <a:gd name="connsiteX2" fmla="*/ 29409 w 867530"/>
                  <a:gd name="connsiteY2" fmla="*/ 116839 h 778224"/>
                  <a:gd name="connsiteX3" fmla="*/ 38287 w 867530"/>
                  <a:gd name="connsiteY3" fmla="*/ 507456 h 778224"/>
                  <a:gd name="connsiteX4" fmla="*/ 349005 w 867530"/>
                  <a:gd name="connsiteY4" fmla="*/ 747153 h 778224"/>
                  <a:gd name="connsiteX5" fmla="*/ 792889 w 867530"/>
                  <a:gd name="connsiteY5" fmla="*/ 738275 h 778224"/>
                  <a:gd name="connsiteX6" fmla="*/ 855032 w 867530"/>
                  <a:gd name="connsiteY6" fmla="*/ 409802 h 778224"/>
                  <a:gd name="connsiteX7" fmla="*/ 659724 w 867530"/>
                  <a:gd name="connsiteY7" fmla="*/ 143472 h 778224"/>
                  <a:gd name="connsiteX8" fmla="*/ 535436 w 867530"/>
                  <a:gd name="connsiteY8" fmla="*/ 72451 h 778224"/>
                  <a:gd name="connsiteX9" fmla="*/ 411148 w 867530"/>
                  <a:gd name="connsiteY9" fmla="*/ 178982 h 778224"/>
                  <a:gd name="connsiteX10" fmla="*/ 615335 w 867530"/>
                  <a:gd name="connsiteY10" fmla="*/ 329903 h 778224"/>
                  <a:gd name="connsiteX11" fmla="*/ 686357 w 867530"/>
                  <a:gd name="connsiteY11" fmla="*/ 507456 h 778224"/>
                  <a:gd name="connsiteX12" fmla="*/ 526558 w 867530"/>
                  <a:gd name="connsiteY12" fmla="*/ 613988 h 778224"/>
                  <a:gd name="connsiteX13" fmla="*/ 251351 w 867530"/>
                  <a:gd name="connsiteY13" fmla="*/ 507456 h 778224"/>
                  <a:gd name="connsiteX14" fmla="*/ 144819 w 867530"/>
                  <a:gd name="connsiteY14" fmla="*/ 303270 h 778224"/>
                  <a:gd name="connsiteX15" fmla="*/ 215840 w 867530"/>
                  <a:gd name="connsiteY15" fmla="*/ 152349 h 778224"/>
                  <a:gd name="connsiteX16" fmla="*/ 436255 w 867530"/>
                  <a:gd name="connsiteY16" fmla="*/ 192623 h 778224"/>
                  <a:gd name="connsiteX17" fmla="*/ 380862 w 867530"/>
                  <a:gd name="connsiteY17" fmla="*/ 115545 h 778224"/>
                  <a:gd name="connsiteX18" fmla="*/ 553192 w 867530"/>
                  <a:gd name="connsiteY18" fmla="*/ 90206 h 778224"/>
                  <a:gd name="connsiteX19" fmla="*/ 464415 w 867530"/>
                  <a:gd name="connsiteY19" fmla="*/ 54695 h 778224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53192 w 867530"/>
                  <a:gd name="connsiteY18" fmla="*/ 91969 h 779987"/>
                  <a:gd name="connsiteX19" fmla="*/ 464415 w 867530"/>
                  <a:gd name="connsiteY19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77004 w 867530"/>
                  <a:gd name="connsiteY18" fmla="*/ 91969 h 779987"/>
                  <a:gd name="connsiteX19" fmla="*/ 464415 w 867530"/>
                  <a:gd name="connsiteY19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487488 w 867530"/>
                  <a:gd name="connsiteY18" fmla="*/ 100709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425576 w 867530"/>
                  <a:gd name="connsiteY18" fmla="*/ 72134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380862 w 867530"/>
                  <a:gd name="connsiteY17" fmla="*/ 117308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436255 w 867530"/>
                  <a:gd name="connsiteY16" fmla="*/ 194386 h 779987"/>
                  <a:gd name="connsiteX17" fmla="*/ 457062 w 867530"/>
                  <a:gd name="connsiteY17" fmla="*/ 131596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398155 w 867530"/>
                  <a:gd name="connsiteY16" fmla="*/ 175336 h 779987"/>
                  <a:gd name="connsiteX17" fmla="*/ 457062 w 867530"/>
                  <a:gd name="connsiteY17" fmla="*/ 131596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08 h 779987"/>
                  <a:gd name="connsiteX1" fmla="*/ 260228 w 867530"/>
                  <a:gd name="connsiteY1" fmla="*/ 3192 h 779987"/>
                  <a:gd name="connsiteX2" fmla="*/ 29409 w 867530"/>
                  <a:gd name="connsiteY2" fmla="*/ 118602 h 779987"/>
                  <a:gd name="connsiteX3" fmla="*/ 38287 w 867530"/>
                  <a:gd name="connsiteY3" fmla="*/ 509219 h 779987"/>
                  <a:gd name="connsiteX4" fmla="*/ 349005 w 867530"/>
                  <a:gd name="connsiteY4" fmla="*/ 748916 h 779987"/>
                  <a:gd name="connsiteX5" fmla="*/ 792889 w 867530"/>
                  <a:gd name="connsiteY5" fmla="*/ 740038 h 779987"/>
                  <a:gd name="connsiteX6" fmla="*/ 855032 w 867530"/>
                  <a:gd name="connsiteY6" fmla="*/ 411565 h 779987"/>
                  <a:gd name="connsiteX7" fmla="*/ 659724 w 867530"/>
                  <a:gd name="connsiteY7" fmla="*/ 145235 h 779987"/>
                  <a:gd name="connsiteX8" fmla="*/ 535436 w 867530"/>
                  <a:gd name="connsiteY8" fmla="*/ 74214 h 779987"/>
                  <a:gd name="connsiteX9" fmla="*/ 411148 w 867530"/>
                  <a:gd name="connsiteY9" fmla="*/ 180745 h 779987"/>
                  <a:gd name="connsiteX10" fmla="*/ 615335 w 867530"/>
                  <a:gd name="connsiteY10" fmla="*/ 331666 h 779987"/>
                  <a:gd name="connsiteX11" fmla="*/ 686357 w 867530"/>
                  <a:gd name="connsiteY11" fmla="*/ 509219 h 779987"/>
                  <a:gd name="connsiteX12" fmla="*/ 526558 w 867530"/>
                  <a:gd name="connsiteY12" fmla="*/ 615751 h 779987"/>
                  <a:gd name="connsiteX13" fmla="*/ 251351 w 867530"/>
                  <a:gd name="connsiteY13" fmla="*/ 509219 h 779987"/>
                  <a:gd name="connsiteX14" fmla="*/ 144819 w 867530"/>
                  <a:gd name="connsiteY14" fmla="*/ 305033 h 779987"/>
                  <a:gd name="connsiteX15" fmla="*/ 215840 w 867530"/>
                  <a:gd name="connsiteY15" fmla="*/ 154112 h 779987"/>
                  <a:gd name="connsiteX16" fmla="*/ 398155 w 867530"/>
                  <a:gd name="connsiteY16" fmla="*/ 175336 h 779987"/>
                  <a:gd name="connsiteX17" fmla="*/ 433250 w 867530"/>
                  <a:gd name="connsiteY17" fmla="*/ 126834 h 779987"/>
                  <a:gd name="connsiteX18" fmla="*/ 511301 w 867530"/>
                  <a:gd name="connsiteY18" fmla="*/ 95946 h 779987"/>
                  <a:gd name="connsiteX19" fmla="*/ 577004 w 867530"/>
                  <a:gd name="connsiteY19" fmla="*/ 91969 h 779987"/>
                  <a:gd name="connsiteX20" fmla="*/ 464415 w 867530"/>
                  <a:gd name="connsiteY20" fmla="*/ 37408 h 779987"/>
                  <a:gd name="connsiteX0" fmla="*/ 464415 w 867530"/>
                  <a:gd name="connsiteY0" fmla="*/ 37453 h 780032"/>
                  <a:gd name="connsiteX1" fmla="*/ 260228 w 867530"/>
                  <a:gd name="connsiteY1" fmla="*/ 3237 h 780032"/>
                  <a:gd name="connsiteX2" fmla="*/ 29409 w 867530"/>
                  <a:gd name="connsiteY2" fmla="*/ 118647 h 780032"/>
                  <a:gd name="connsiteX3" fmla="*/ 38287 w 867530"/>
                  <a:gd name="connsiteY3" fmla="*/ 509264 h 780032"/>
                  <a:gd name="connsiteX4" fmla="*/ 349005 w 867530"/>
                  <a:gd name="connsiteY4" fmla="*/ 748961 h 780032"/>
                  <a:gd name="connsiteX5" fmla="*/ 792889 w 867530"/>
                  <a:gd name="connsiteY5" fmla="*/ 740083 h 780032"/>
                  <a:gd name="connsiteX6" fmla="*/ 855032 w 867530"/>
                  <a:gd name="connsiteY6" fmla="*/ 411610 h 780032"/>
                  <a:gd name="connsiteX7" fmla="*/ 659724 w 867530"/>
                  <a:gd name="connsiteY7" fmla="*/ 145280 h 780032"/>
                  <a:gd name="connsiteX8" fmla="*/ 535436 w 867530"/>
                  <a:gd name="connsiteY8" fmla="*/ 74259 h 780032"/>
                  <a:gd name="connsiteX9" fmla="*/ 411148 w 867530"/>
                  <a:gd name="connsiteY9" fmla="*/ 180790 h 780032"/>
                  <a:gd name="connsiteX10" fmla="*/ 615335 w 867530"/>
                  <a:gd name="connsiteY10" fmla="*/ 331711 h 780032"/>
                  <a:gd name="connsiteX11" fmla="*/ 686357 w 867530"/>
                  <a:gd name="connsiteY11" fmla="*/ 509264 h 780032"/>
                  <a:gd name="connsiteX12" fmla="*/ 526558 w 867530"/>
                  <a:gd name="connsiteY12" fmla="*/ 615796 h 780032"/>
                  <a:gd name="connsiteX13" fmla="*/ 251351 w 867530"/>
                  <a:gd name="connsiteY13" fmla="*/ 509264 h 780032"/>
                  <a:gd name="connsiteX14" fmla="*/ 144819 w 867530"/>
                  <a:gd name="connsiteY14" fmla="*/ 305078 h 780032"/>
                  <a:gd name="connsiteX15" fmla="*/ 215840 w 867530"/>
                  <a:gd name="connsiteY15" fmla="*/ 154157 h 780032"/>
                  <a:gd name="connsiteX16" fmla="*/ 398155 w 867530"/>
                  <a:gd name="connsiteY16" fmla="*/ 175381 h 780032"/>
                  <a:gd name="connsiteX17" fmla="*/ 433250 w 867530"/>
                  <a:gd name="connsiteY17" fmla="*/ 126879 h 780032"/>
                  <a:gd name="connsiteX18" fmla="*/ 511301 w 867530"/>
                  <a:gd name="connsiteY18" fmla="*/ 95991 h 780032"/>
                  <a:gd name="connsiteX19" fmla="*/ 464415 w 867530"/>
                  <a:gd name="connsiteY19" fmla="*/ 37453 h 780032"/>
                  <a:gd name="connsiteX0" fmla="*/ 540615 w 867530"/>
                  <a:gd name="connsiteY0" fmla="*/ 68279 h 777521"/>
                  <a:gd name="connsiteX1" fmla="*/ 260228 w 867530"/>
                  <a:gd name="connsiteY1" fmla="*/ 726 h 777521"/>
                  <a:gd name="connsiteX2" fmla="*/ 29409 w 867530"/>
                  <a:gd name="connsiteY2" fmla="*/ 116136 h 777521"/>
                  <a:gd name="connsiteX3" fmla="*/ 38287 w 867530"/>
                  <a:gd name="connsiteY3" fmla="*/ 506753 h 777521"/>
                  <a:gd name="connsiteX4" fmla="*/ 349005 w 867530"/>
                  <a:gd name="connsiteY4" fmla="*/ 746450 h 777521"/>
                  <a:gd name="connsiteX5" fmla="*/ 792889 w 867530"/>
                  <a:gd name="connsiteY5" fmla="*/ 737572 h 777521"/>
                  <a:gd name="connsiteX6" fmla="*/ 855032 w 867530"/>
                  <a:gd name="connsiteY6" fmla="*/ 409099 h 777521"/>
                  <a:gd name="connsiteX7" fmla="*/ 659724 w 867530"/>
                  <a:gd name="connsiteY7" fmla="*/ 142769 h 777521"/>
                  <a:gd name="connsiteX8" fmla="*/ 535436 w 867530"/>
                  <a:gd name="connsiteY8" fmla="*/ 71748 h 777521"/>
                  <a:gd name="connsiteX9" fmla="*/ 411148 w 867530"/>
                  <a:gd name="connsiteY9" fmla="*/ 178279 h 777521"/>
                  <a:gd name="connsiteX10" fmla="*/ 615335 w 867530"/>
                  <a:gd name="connsiteY10" fmla="*/ 329200 h 777521"/>
                  <a:gd name="connsiteX11" fmla="*/ 686357 w 867530"/>
                  <a:gd name="connsiteY11" fmla="*/ 506753 h 777521"/>
                  <a:gd name="connsiteX12" fmla="*/ 526558 w 867530"/>
                  <a:gd name="connsiteY12" fmla="*/ 613285 h 777521"/>
                  <a:gd name="connsiteX13" fmla="*/ 251351 w 867530"/>
                  <a:gd name="connsiteY13" fmla="*/ 506753 h 777521"/>
                  <a:gd name="connsiteX14" fmla="*/ 144819 w 867530"/>
                  <a:gd name="connsiteY14" fmla="*/ 302567 h 777521"/>
                  <a:gd name="connsiteX15" fmla="*/ 215840 w 867530"/>
                  <a:gd name="connsiteY15" fmla="*/ 151646 h 777521"/>
                  <a:gd name="connsiteX16" fmla="*/ 398155 w 867530"/>
                  <a:gd name="connsiteY16" fmla="*/ 172870 h 777521"/>
                  <a:gd name="connsiteX17" fmla="*/ 433250 w 867530"/>
                  <a:gd name="connsiteY17" fmla="*/ 124368 h 777521"/>
                  <a:gd name="connsiteX18" fmla="*/ 511301 w 867530"/>
                  <a:gd name="connsiteY18" fmla="*/ 93480 h 777521"/>
                  <a:gd name="connsiteX19" fmla="*/ 540615 w 867530"/>
                  <a:gd name="connsiteY19" fmla="*/ 68279 h 77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7530" h="777521">
                    <a:moveTo>
                      <a:pt x="540615" y="68279"/>
                    </a:moveTo>
                    <a:cubicBezTo>
                      <a:pt x="498770" y="52820"/>
                      <a:pt x="345429" y="-7250"/>
                      <a:pt x="260228" y="726"/>
                    </a:cubicBezTo>
                    <a:cubicBezTo>
                      <a:pt x="175027" y="8702"/>
                      <a:pt x="66399" y="31798"/>
                      <a:pt x="29409" y="116136"/>
                    </a:cubicBezTo>
                    <a:cubicBezTo>
                      <a:pt x="-7581" y="200474"/>
                      <a:pt x="-14979" y="401701"/>
                      <a:pt x="38287" y="506753"/>
                    </a:cubicBezTo>
                    <a:cubicBezTo>
                      <a:pt x="91553" y="611805"/>
                      <a:pt x="223238" y="707980"/>
                      <a:pt x="349005" y="746450"/>
                    </a:cubicBezTo>
                    <a:cubicBezTo>
                      <a:pt x="474772" y="784920"/>
                      <a:pt x="708551" y="793797"/>
                      <a:pt x="792889" y="737572"/>
                    </a:cubicBezTo>
                    <a:cubicBezTo>
                      <a:pt x="877227" y="681347"/>
                      <a:pt x="877226" y="508233"/>
                      <a:pt x="855032" y="409099"/>
                    </a:cubicBezTo>
                    <a:cubicBezTo>
                      <a:pt x="832838" y="309965"/>
                      <a:pt x="712990" y="198994"/>
                      <a:pt x="659724" y="142769"/>
                    </a:cubicBezTo>
                    <a:cubicBezTo>
                      <a:pt x="606458" y="86544"/>
                      <a:pt x="576865" y="65830"/>
                      <a:pt x="535436" y="71748"/>
                    </a:cubicBezTo>
                    <a:cubicBezTo>
                      <a:pt x="494007" y="77666"/>
                      <a:pt x="397832" y="135370"/>
                      <a:pt x="411148" y="178279"/>
                    </a:cubicBezTo>
                    <a:cubicBezTo>
                      <a:pt x="424465" y="221188"/>
                      <a:pt x="569467" y="274454"/>
                      <a:pt x="615335" y="329200"/>
                    </a:cubicBezTo>
                    <a:cubicBezTo>
                      <a:pt x="661203" y="383946"/>
                      <a:pt x="701153" y="459406"/>
                      <a:pt x="686357" y="506753"/>
                    </a:cubicBezTo>
                    <a:cubicBezTo>
                      <a:pt x="671561" y="554100"/>
                      <a:pt x="599059" y="613285"/>
                      <a:pt x="526558" y="613285"/>
                    </a:cubicBezTo>
                    <a:cubicBezTo>
                      <a:pt x="454057" y="613285"/>
                      <a:pt x="314974" y="558539"/>
                      <a:pt x="251351" y="506753"/>
                    </a:cubicBezTo>
                    <a:cubicBezTo>
                      <a:pt x="187728" y="454967"/>
                      <a:pt x="150737" y="361751"/>
                      <a:pt x="144819" y="302567"/>
                    </a:cubicBezTo>
                    <a:cubicBezTo>
                      <a:pt x="138901" y="243383"/>
                      <a:pt x="173617" y="173262"/>
                      <a:pt x="215840" y="151646"/>
                    </a:cubicBezTo>
                    <a:cubicBezTo>
                      <a:pt x="258063" y="130030"/>
                      <a:pt x="361920" y="177416"/>
                      <a:pt x="398155" y="172870"/>
                    </a:cubicBezTo>
                    <a:cubicBezTo>
                      <a:pt x="434390" y="168324"/>
                      <a:pt x="424711" y="139981"/>
                      <a:pt x="433250" y="124368"/>
                    </a:cubicBezTo>
                    <a:cubicBezTo>
                      <a:pt x="441789" y="108755"/>
                      <a:pt x="478611" y="97703"/>
                      <a:pt x="511301" y="93480"/>
                    </a:cubicBezTo>
                    <a:cubicBezTo>
                      <a:pt x="516495" y="78576"/>
                      <a:pt x="582460" y="83738"/>
                      <a:pt x="540615" y="6827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6F78D7-6CD9-0573-5955-5B78D411D668}"/>
                </a:ext>
              </a:extLst>
            </p:cNvPr>
            <p:cNvSpPr/>
            <p:nvPr/>
          </p:nvSpPr>
          <p:spPr>
            <a:xfrm>
              <a:off x="4800600" y="1916367"/>
              <a:ext cx="76200" cy="648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EB43E0-BA75-D3DB-A9B4-441E5E43E1CC}"/>
              </a:ext>
            </a:extLst>
          </p:cNvPr>
          <p:cNvGrpSpPr/>
          <p:nvPr/>
        </p:nvGrpSpPr>
        <p:grpSpPr>
          <a:xfrm>
            <a:off x="5810282" y="433655"/>
            <a:ext cx="2616655" cy="283264"/>
            <a:chOff x="1585913" y="2743200"/>
            <a:chExt cx="3519487" cy="381000"/>
          </a:xfrm>
          <a:solidFill>
            <a:srgbClr val="FFCC00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A1A853-19E5-622A-CD56-97671C9F4BCA}"/>
                </a:ext>
              </a:extLst>
            </p:cNvPr>
            <p:cNvSpPr/>
            <p:nvPr/>
          </p:nvSpPr>
          <p:spPr>
            <a:xfrm>
              <a:off x="1585913" y="2743200"/>
              <a:ext cx="3519487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78B794-DC2A-2E4D-3603-CBC5B86A2A9C}"/>
                </a:ext>
              </a:extLst>
            </p:cNvPr>
            <p:cNvCxnSpPr>
              <a:stCxn id="16" idx="0"/>
            </p:cNvCxnSpPr>
            <p:nvPr/>
          </p:nvCxnSpPr>
          <p:spPr>
            <a:xfrm>
              <a:off x="3345657" y="2743200"/>
              <a:ext cx="0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766004-F68D-E0E0-B7CB-DA86EE3D9029}"/>
                </a:ext>
              </a:extLst>
            </p:cNvPr>
            <p:cNvCxnSpPr/>
            <p:nvPr/>
          </p:nvCxnSpPr>
          <p:spPr>
            <a:xfrm flipH="1">
              <a:off x="4267200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4EB1B6-9181-EF9E-683D-3A9B27F2689A}"/>
                </a:ext>
              </a:extLst>
            </p:cNvPr>
            <p:cNvCxnSpPr/>
            <p:nvPr/>
          </p:nvCxnSpPr>
          <p:spPr>
            <a:xfrm flipH="1">
              <a:off x="4724399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85DE0E-6E34-A394-0D12-7973132A37A4}"/>
                </a:ext>
              </a:extLst>
            </p:cNvPr>
            <p:cNvCxnSpPr/>
            <p:nvPr/>
          </p:nvCxnSpPr>
          <p:spPr>
            <a:xfrm flipH="1">
              <a:off x="3809999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96A538-7DB3-ADAD-B59B-5D8CB99032E8}"/>
                </a:ext>
              </a:extLst>
            </p:cNvPr>
            <p:cNvCxnSpPr/>
            <p:nvPr/>
          </p:nvCxnSpPr>
          <p:spPr>
            <a:xfrm flipH="1">
              <a:off x="2438401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6F2620-4DB4-6D90-3A64-D8EF78A39DEE}"/>
                </a:ext>
              </a:extLst>
            </p:cNvPr>
            <p:cNvCxnSpPr/>
            <p:nvPr/>
          </p:nvCxnSpPr>
          <p:spPr>
            <a:xfrm flipH="1">
              <a:off x="2895600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2C07AA-5F52-82B5-BA84-82F74CCE2F73}"/>
                </a:ext>
              </a:extLst>
            </p:cNvPr>
            <p:cNvCxnSpPr/>
            <p:nvPr/>
          </p:nvCxnSpPr>
          <p:spPr>
            <a:xfrm flipH="1">
              <a:off x="1981200" y="2743200"/>
              <a:ext cx="1" cy="1524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E834BA-C88E-B999-586A-E94B5883F29D}"/>
                </a:ext>
              </a:extLst>
            </p:cNvPr>
            <p:cNvGrpSpPr/>
            <p:nvPr/>
          </p:nvGrpSpPr>
          <p:grpSpPr>
            <a:xfrm>
              <a:off x="1752600" y="2743200"/>
              <a:ext cx="1364457" cy="76200"/>
              <a:chOff x="1752600" y="2590800"/>
              <a:chExt cx="1364457" cy="152400"/>
            </a:xfrm>
            <a:grpFill/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E3F96D7-53CD-9907-310D-C08CBC03197E}"/>
                  </a:ext>
                </a:extLst>
              </p:cNvPr>
              <p:cNvCxnSpPr/>
              <p:nvPr/>
            </p:nvCxnSpPr>
            <p:spPr>
              <a:xfrm flipH="1">
                <a:off x="3117056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1647DE-2BB1-936E-5314-862B941BA205}"/>
                  </a:ext>
                </a:extLst>
              </p:cNvPr>
              <p:cNvCxnSpPr/>
              <p:nvPr/>
            </p:nvCxnSpPr>
            <p:spPr>
              <a:xfrm flipH="1">
                <a:off x="2209801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E0E70F7-7C02-22F1-0FD0-BD94C2C00250}"/>
                  </a:ext>
                </a:extLst>
              </p:cNvPr>
              <p:cNvCxnSpPr/>
              <p:nvPr/>
            </p:nvCxnSpPr>
            <p:spPr>
              <a:xfrm flipH="1">
                <a:off x="2667000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7E7D931-713B-3182-7A29-C28619317803}"/>
                  </a:ext>
                </a:extLst>
              </p:cNvPr>
              <p:cNvCxnSpPr/>
              <p:nvPr/>
            </p:nvCxnSpPr>
            <p:spPr>
              <a:xfrm flipH="1">
                <a:off x="1752600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1CD9571-8386-87B3-34EE-4DA4794C1547}"/>
                </a:ext>
              </a:extLst>
            </p:cNvPr>
            <p:cNvGrpSpPr/>
            <p:nvPr/>
          </p:nvGrpSpPr>
          <p:grpSpPr>
            <a:xfrm>
              <a:off x="3588543" y="2743200"/>
              <a:ext cx="1364457" cy="76200"/>
              <a:chOff x="1752600" y="2590800"/>
              <a:chExt cx="1364457" cy="152400"/>
            </a:xfrm>
            <a:grpFill/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25874ED-9838-92B3-AAAC-41CF37990D96}"/>
                  </a:ext>
                </a:extLst>
              </p:cNvPr>
              <p:cNvCxnSpPr/>
              <p:nvPr/>
            </p:nvCxnSpPr>
            <p:spPr>
              <a:xfrm flipH="1">
                <a:off x="3117056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A55ED2B-800A-BA3E-C85A-564A3BF3A918}"/>
                  </a:ext>
                </a:extLst>
              </p:cNvPr>
              <p:cNvCxnSpPr/>
              <p:nvPr/>
            </p:nvCxnSpPr>
            <p:spPr>
              <a:xfrm flipH="1">
                <a:off x="2209801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BAE2280-0CA8-701D-0AA4-29CEAA6F3A76}"/>
                  </a:ext>
                </a:extLst>
              </p:cNvPr>
              <p:cNvCxnSpPr/>
              <p:nvPr/>
            </p:nvCxnSpPr>
            <p:spPr>
              <a:xfrm flipH="1">
                <a:off x="2667000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945CCE0-C0E7-0472-4CB0-2EF2D16DB3FE}"/>
                  </a:ext>
                </a:extLst>
              </p:cNvPr>
              <p:cNvCxnSpPr/>
              <p:nvPr/>
            </p:nvCxnSpPr>
            <p:spPr>
              <a:xfrm flipH="1">
                <a:off x="1752600" y="2590800"/>
                <a:ext cx="1" cy="1524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F807EB-A77C-9BF4-3568-0EB3BFE7B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64" y="2641769"/>
            <a:ext cx="2552257" cy="19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7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STEAM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053"/>
          <p:cNvSpPr>
            <a:spLocks noChangeArrowheads="1"/>
          </p:cNvSpPr>
          <p:nvPr/>
        </p:nvSpPr>
        <p:spPr bwMode="auto">
          <a:xfrm>
            <a:off x="3428999" y="990600"/>
            <a:ext cx="491256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Problem: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808080"/>
                </a:solidFill>
                <a:latin typeface="Comic Sans MS" panose="030F0702030302020204" pitchFamily="66" charset="0"/>
                <a:cs typeface="Times New Roman" pitchFamily="18" charset="0"/>
              </a:rPr>
              <a:t>	Build-It-Yourself to Planet Earth … Past generations have created some wicked nasty situations.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808080"/>
                </a:solidFill>
                <a:latin typeface="Comic Sans MS" panose="030F0702030302020204" pitchFamily="66" charset="0"/>
                <a:cs typeface="Times New Roman" pitchFamily="18" charset="0"/>
              </a:rPr>
              <a:t>Ugly wars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808080"/>
                </a:solidFill>
                <a:latin typeface="Comic Sans MS" panose="030F0702030302020204" pitchFamily="66" charset="0"/>
                <a:cs typeface="Times New Roman" pitchFamily="18" charset="0"/>
              </a:rPr>
              <a:t>Smelly pollution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rgbClr val="808080"/>
                </a:solidFill>
                <a:latin typeface="Comic Sans MS" panose="030F0702030302020204" pitchFamily="66" charset="0"/>
                <a:cs typeface="Times New Roman" pitchFamily="18" charset="0"/>
              </a:rPr>
              <a:t>Dreadful diseases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808080"/>
                </a:solidFill>
                <a:latin typeface="Comic Sans MS" panose="030F0702030302020204" pitchFamily="66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	</a:t>
            </a:r>
            <a:endParaRPr lang="en-US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47750"/>
            <a:ext cx="2666999" cy="3257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88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886591" y="971550"/>
            <a:ext cx="75675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For members ages 8-10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Starting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	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September 23, 2024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DBF3F470-6747-7C87-7525-8125A41B4AF9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solidFill>
                  <a:schemeClr val="tx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Schedule Mexico Time</a:t>
            </a:r>
            <a:endParaRPr sz="2800" dirty="0">
              <a:solidFill>
                <a:schemeClr val="tx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6E708C10-6285-2E1A-29A8-B109E47901D3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E01DDCC-1FF8-FBF3-A41B-0A211A86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6" y="1923494"/>
            <a:ext cx="7507372" cy="2866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FC9FEC-C414-1F65-5402-D0FA0443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134" y="143054"/>
            <a:ext cx="1518151" cy="15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6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886591" y="971550"/>
            <a:ext cx="756750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For members ages 10-12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Starting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	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September 23, 2024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DBF3F470-6747-7C87-7525-8125A41B4AF9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solidFill>
                  <a:schemeClr val="tx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Schedule Mexico Time</a:t>
            </a:r>
            <a:endParaRPr sz="2800" dirty="0">
              <a:solidFill>
                <a:schemeClr val="tx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6E708C10-6285-2E1A-29A8-B109E47901D3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2D836F6-1312-71DC-DCCA-407D7BD28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11" y="138202"/>
            <a:ext cx="1590885" cy="1666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AE3C74-2429-21C3-E407-A7F6E949E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079" y="1959268"/>
            <a:ext cx="6880229" cy="2863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3896C8-D3AC-3819-9243-01175ECA6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134" y="143054"/>
            <a:ext cx="1518151" cy="15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8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886591" y="1183020"/>
            <a:ext cx="7567500" cy="366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Membership (Ages 8-12)</a:t>
            </a:r>
          </a:p>
          <a:p>
            <a:pPr marL="63500" fontAlgn="auto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$  120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	</a:t>
            </a: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en-US" sz="2000" kern="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sym typeface="Arial"/>
              </a:rPr>
              <a:t>ight</a:t>
            </a: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sym typeface="Arial"/>
              </a:rPr>
              <a:t> 1-hour webcast workshops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$  400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Thirty-two 1-hour webcast workshops</a:t>
            </a:r>
          </a:p>
          <a:p>
            <a:pPr marL="63500" fontAlgn="auto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hlinkClick r:id="rId3"/>
              </a:rPr>
              <a:t>Member Application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Intern Program (Ages 13-18)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$2500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	</a:t>
            </a: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Work on a BIY Development Team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hlinkClick r:id="rId4"/>
              </a:rPr>
              <a:t>Intern Application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	</a:t>
            </a: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hlinkClick r:id="rId5"/>
              </a:rPr>
              <a:t>Payment instructions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635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DBF3F470-6747-7C87-7525-8125A41B4AF9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solidFill>
                  <a:schemeClr val="tx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Cost</a:t>
            </a:r>
            <a:endParaRPr sz="2800" dirty="0">
              <a:solidFill>
                <a:schemeClr val="tx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6E708C10-6285-2E1A-29A8-B109E47901D3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 descr="A stack of gold coins&#10;&#10;Description automatically generated with low confidence">
            <a:extLst>
              <a:ext uri="{FF2B5EF4-FFF2-40B4-BE49-F238E27FC236}">
                <a16:creationId xmlns:a16="http://schemas.microsoft.com/office/drawing/2014/main" id="{5CE51A50-34CE-F62F-8582-346B9ED9AA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784" y="292572"/>
            <a:ext cx="1190028" cy="9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5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DBF3F470-6747-7C87-7525-8125A41B4AF9}"/>
              </a:ext>
            </a:extLst>
          </p:cNvPr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solidFill>
                  <a:schemeClr val="tx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Join our crew</a:t>
            </a:r>
            <a:endParaRPr sz="2800" dirty="0">
              <a:solidFill>
                <a:schemeClr val="tx1">
                  <a:lumMod val="50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" name="Google Shape;69;p15">
            <a:extLst>
              <a:ext uri="{FF2B5EF4-FFF2-40B4-BE49-F238E27FC236}">
                <a16:creationId xmlns:a16="http://schemas.microsoft.com/office/drawing/2014/main" id="{6E708C10-6285-2E1A-29A8-B109E47901D3}"/>
              </a:ext>
            </a:extLst>
          </p:cNvPr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Picture 5" descr="A group of cartoon birds&#10;&#10;Description automatically generated">
            <a:extLst>
              <a:ext uri="{FF2B5EF4-FFF2-40B4-BE49-F238E27FC236}">
                <a16:creationId xmlns:a16="http://schemas.microsoft.com/office/drawing/2014/main" id="{04C9B1C9-46E5-B8E1-D4AF-69A510FD6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2783143"/>
            <a:ext cx="4324350" cy="1457325"/>
          </a:xfrm>
          <a:prstGeom prst="rect">
            <a:avLst/>
          </a:prstGeom>
        </p:spPr>
      </p:pic>
      <p:sp>
        <p:nvSpPr>
          <p:cNvPr id="7" name="Google Shape;153;p31">
            <a:extLst>
              <a:ext uri="{FF2B5EF4-FFF2-40B4-BE49-F238E27FC236}">
                <a16:creationId xmlns:a16="http://schemas.microsoft.com/office/drawing/2014/main" id="{5200587A-666A-AC80-AC0E-2148436BE95D}"/>
              </a:ext>
            </a:extLst>
          </p:cNvPr>
          <p:cNvSpPr txBox="1"/>
          <p:nvPr/>
        </p:nvSpPr>
        <p:spPr>
          <a:xfrm>
            <a:off x="1023079" y="1247826"/>
            <a:ext cx="57912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" fontAlgn="auto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Email: 		support@build-it-yourself.com</a:t>
            </a:r>
          </a:p>
          <a:p>
            <a:pPr marL="63500" fontAlgn="auto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marL="63500" fontAlgn="auto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Telephone:	617-875-1960</a:t>
            </a:r>
          </a:p>
        </p:txBody>
      </p:sp>
    </p:spTree>
    <p:extLst>
      <p:ext uri="{BB962C8B-B14F-4D97-AF65-F5344CB8AC3E}">
        <p14:creationId xmlns:p14="http://schemas.microsoft.com/office/powerpoint/2010/main" val="266556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STEAM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9000" y="971550"/>
            <a:ext cx="472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The Mission: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	Build way cool contraptions that save the world from vile villains and scurrilous scoundrels.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  Be a superhero!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3" name="Picture 32" descr="truck-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1" y="1047750"/>
            <a:ext cx="2684439" cy="21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8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STEAM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9000" y="971550"/>
            <a:ext cx="472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Projects: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	Think and express your ideas in 3D. 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2" descr="https://build-it-yourself.com/k-missions/proj-blender-3d/images/proj-blender-3d-int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3462"/>
            <a:ext cx="2133600" cy="18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build-it-yourself.com/k-missions/proj-blender-3d/images/proj-blender-3d-miss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22600"/>
            <a:ext cx="21336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3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STEAM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9000" y="971550"/>
            <a:ext cx="4724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Projects: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	Build wild things from premium quality junk. 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2" name="Picture 17" descr="http://www.build-it-yourself.com/images/p_so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6564"/>
            <a:ext cx="2286000" cy="238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3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STEAM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8999" y="971550"/>
            <a:ext cx="518004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Projects: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	Design emojis to share with your buddies.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2876550" cy="227647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7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STEAM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8999" y="971550"/>
            <a:ext cx="544752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Projects: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	Design games that stump your friends.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" name="Picture 2" descr="http://www.build-it-yourself.com/biy-projects/proj-scratch-games/images/rocket-laun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2698750"/>
            <a:ext cx="19827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http://www.concordacademysummercamp.org/images/camppages/biyGameD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971550"/>
            <a:ext cx="1982788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7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Creative STEAM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AutoShape 30" descr="Calendar Icon"/>
          <p:cNvSpPr>
            <a:spLocks noChangeAspect="1" noChangeArrowheads="1"/>
          </p:cNvSpPr>
          <p:nvPr/>
        </p:nvSpPr>
        <p:spPr bwMode="auto">
          <a:xfrm>
            <a:off x="4605338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1" descr="Map Icon"/>
          <p:cNvSpPr>
            <a:spLocks noChangeAspect="1" noChangeArrowheads="1"/>
          </p:cNvSpPr>
          <p:nvPr/>
        </p:nvSpPr>
        <p:spPr bwMode="auto">
          <a:xfrm>
            <a:off x="4899025" y="936625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056"/>
          <p:cNvSpPr>
            <a:spLocks noChangeArrowheads="1"/>
          </p:cNvSpPr>
          <p:nvPr/>
        </p:nvSpPr>
        <p:spPr bwMode="auto">
          <a:xfrm>
            <a:off x="3428999" y="971550"/>
            <a:ext cx="504630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B7EB3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Projects: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	How many pieces of candy can your robot collect?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0" y="0"/>
            <a:ext cx="2286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50800" dir="5400000" sx="98000" sy="98000" algn="ctr" rotWithShape="0">
              <a:srgbClr val="000000">
                <a:alpha val="62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196" name="Picture 4" descr="https://build-it-yourself.com/k-missions/proj-election-campaign/images/proj-election-mission-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031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25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9">
      <a:dk1>
        <a:srgbClr val="5F5F5F"/>
      </a:dk1>
      <a:lt1>
        <a:srgbClr val="FFFFFF"/>
      </a:lt1>
      <a:dk2>
        <a:srgbClr val="5F5F5F"/>
      </a:dk2>
      <a:lt2>
        <a:srgbClr val="B2B2B2"/>
      </a:lt2>
      <a:accent1>
        <a:srgbClr val="C0C0C0"/>
      </a:accent1>
      <a:accent2>
        <a:srgbClr val="3333CC"/>
      </a:accent2>
      <a:accent3>
        <a:srgbClr val="FFFFFF"/>
      </a:accent3>
      <a:accent4>
        <a:srgbClr val="505050"/>
      </a:accent4>
      <a:accent5>
        <a:srgbClr val="DCDCDC"/>
      </a:accent5>
      <a:accent6>
        <a:srgbClr val="2D2DB9"/>
      </a:accent6>
      <a:hlink>
        <a:srgbClr val="0033CC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C0C0C0"/>
        </a:accent1>
        <a:accent2>
          <a:srgbClr val="3333CC"/>
        </a:accent2>
        <a:accent3>
          <a:srgbClr val="FFFFFF"/>
        </a:accent3>
        <a:accent4>
          <a:srgbClr val="505050"/>
        </a:accent4>
        <a:accent5>
          <a:srgbClr val="DCDCDC"/>
        </a:accent5>
        <a:accent6>
          <a:srgbClr val="2D2DB9"/>
        </a:accent6>
        <a:hlink>
          <a:srgbClr val="00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">
      <a:dk1>
        <a:srgbClr val="E0E0E0"/>
      </a:dk1>
      <a:lt1>
        <a:srgbClr val="363929"/>
      </a:lt1>
      <a:dk2>
        <a:srgbClr val="181039"/>
      </a:dk2>
      <a:lt2>
        <a:srgbClr val="5C5C5C"/>
      </a:lt2>
      <a:accent1>
        <a:srgbClr val="768893"/>
      </a:accent1>
      <a:accent2>
        <a:srgbClr val="81914E"/>
      </a:accent2>
      <a:accent3>
        <a:srgbClr val="ABAAAE"/>
      </a:accent3>
      <a:accent4>
        <a:srgbClr val="2D2F21"/>
      </a:accent4>
      <a:accent5>
        <a:srgbClr val="BDC3C8"/>
      </a:accent5>
      <a:accent6>
        <a:srgbClr val="748346"/>
      </a:accent6>
      <a:hlink>
        <a:srgbClr val="0000FF"/>
      </a:hlink>
      <a:folHlink>
        <a:srgbClr val="FF00FF"/>
      </a:folHlink>
    </a:clrScheme>
    <a:fontScheme name="Office 主题">
      <a:majorFont>
        <a:latin typeface="Optima"/>
        <a:ea typeface="宋体"/>
        <a:cs typeface="Optima"/>
      </a:majorFont>
      <a:minorFont>
        <a:latin typeface="Optima"/>
        <a:ea typeface="宋体"/>
        <a:cs typeface="Optima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>
            <a:ln>
              <a:noFill/>
            </a:ln>
            <a:solidFill>
              <a:srgbClr val="363929"/>
            </a:solidFill>
            <a:effectLst/>
            <a:latin typeface="Optima" charset="0"/>
            <a:ea typeface="宋体" charset="0"/>
            <a:cs typeface="Optima" charset="0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>
            <a:ln>
              <a:noFill/>
            </a:ln>
            <a:solidFill>
              <a:srgbClr val="363929"/>
            </a:solidFill>
            <a:effectLst/>
            <a:latin typeface="Optima" charset="0"/>
            <a:ea typeface="宋体" charset="0"/>
            <a:cs typeface="Optima" charset="0"/>
            <a:sym typeface="Optima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C00A7FEC34E642B121C4822D707DB5" ma:contentTypeVersion="15" ma:contentTypeDescription="Create a new document." ma:contentTypeScope="" ma:versionID="9815dd067ef7ee68d60b7f80380d41c0">
  <xsd:schema xmlns:xsd="http://www.w3.org/2001/XMLSchema" xmlns:xs="http://www.w3.org/2001/XMLSchema" xmlns:p="http://schemas.microsoft.com/office/2006/metadata/properties" xmlns:ns3="4498d77e-dc5d-4004-805b-5628b716e67b" xmlns:ns4="fce80fb9-13f2-4f3f-a61a-92ae038c0e56" targetNamespace="http://schemas.microsoft.com/office/2006/metadata/properties" ma:root="true" ma:fieldsID="0dd92cbb03f5c35842f72de089699453" ns3:_="" ns4:_="">
    <xsd:import namespace="4498d77e-dc5d-4004-805b-5628b716e67b"/>
    <xsd:import namespace="fce80fb9-13f2-4f3f-a61a-92ae038c0e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8d77e-dc5d-4004-805b-5628b716e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80fb9-13f2-4f3f-a61a-92ae038c0e5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498d77e-dc5d-4004-805b-5628b716e67b" xsi:nil="true"/>
  </documentManagement>
</p:properties>
</file>

<file path=customXml/itemProps1.xml><?xml version="1.0" encoding="utf-8"?>
<ds:datastoreItem xmlns:ds="http://schemas.openxmlformats.org/officeDocument/2006/customXml" ds:itemID="{9E6E69B5-D18F-4112-BB8C-EE54D5165B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98d77e-dc5d-4004-805b-5628b716e67b"/>
    <ds:schemaRef ds:uri="fce80fb9-13f2-4f3f-a61a-92ae038c0e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042DDB-3903-4995-891B-ECD4B5C088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180CE6-78C2-45C5-91C8-4EDBAD1DA3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498d77e-dc5d-4004-805b-5628b716e67b"/>
    <ds:schemaRef ds:uri="fce80fb9-13f2-4f3f-a61a-92ae038c0e5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31566</TotalTime>
  <Words>1145</Words>
  <Application>Microsoft Office PowerPoint</Application>
  <PresentationFormat>On-screen Show (16:9)</PresentationFormat>
  <Paragraphs>220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Comic Sans MS</vt:lpstr>
      <vt:lpstr>Optima</vt:lpstr>
      <vt:lpstr>Times New Roman</vt:lpstr>
      <vt:lpstr>Default Design</vt:lpstr>
      <vt:lpstr>1_Office 主题</vt:lpstr>
      <vt:lpstr>PowerPoint Presentation</vt:lpstr>
      <vt:lpstr>PowerPoint Presentation</vt:lpstr>
      <vt:lpstr>Creative STEAM</vt:lpstr>
      <vt:lpstr>Creative STEAM</vt:lpstr>
      <vt:lpstr>Creative STEAM</vt:lpstr>
      <vt:lpstr>Creative STEAM</vt:lpstr>
      <vt:lpstr>Creative STEAM</vt:lpstr>
      <vt:lpstr>Creative STEAM</vt:lpstr>
      <vt:lpstr>Creative STEAM</vt:lpstr>
      <vt:lpstr>Creative STEAM</vt:lpstr>
      <vt:lpstr>Creative STEAM</vt:lpstr>
      <vt:lpstr>Creative STEAM</vt:lpstr>
      <vt:lpstr>Join our crew.</vt:lpstr>
      <vt:lpstr>PowerPoint Presentation</vt:lpstr>
      <vt:lpstr>Laboratory  Hazel Lim,  Lucian Covarrubias, John Galinato  Inspire and guide kids to build.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Build-It-Yourself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177</cp:revision>
  <dcterms:created xsi:type="dcterms:W3CDTF">2012-01-21T20:41:34Z</dcterms:created>
  <dcterms:modified xsi:type="dcterms:W3CDTF">2024-09-19T12:42:34Z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0x010100CAC00A7FEC34E642B121C4822D707DB5</vt:lpwstr>
  </property>
</Properties>
</file>