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02" r:id="rId2"/>
    <p:sldId id="507" r:id="rId3"/>
    <p:sldId id="506" r:id="rId4"/>
    <p:sldId id="519" r:id="rId5"/>
    <p:sldId id="520" r:id="rId6"/>
    <p:sldId id="505" r:id="rId7"/>
    <p:sldId id="503" r:id="rId8"/>
    <p:sldId id="524" r:id="rId9"/>
    <p:sldId id="508" r:id="rId10"/>
    <p:sldId id="511" r:id="rId11"/>
    <p:sldId id="525" r:id="rId12"/>
    <p:sldId id="510" r:id="rId13"/>
    <p:sldId id="512" r:id="rId14"/>
    <p:sldId id="518" r:id="rId15"/>
    <p:sldId id="509" r:id="rId16"/>
    <p:sldId id="516" r:id="rId17"/>
    <p:sldId id="517" r:id="rId18"/>
    <p:sldId id="534" r:id="rId19"/>
    <p:sldId id="532" r:id="rId20"/>
    <p:sldId id="533" r:id="rId21"/>
    <p:sldId id="529" r:id="rId22"/>
    <p:sldId id="535" r:id="rId23"/>
    <p:sldId id="536" r:id="rId24"/>
    <p:sldId id="522" r:id="rId25"/>
    <p:sldId id="523" r:id="rId26"/>
    <p:sldId id="526" r:id="rId27"/>
  </p:sldIdLst>
  <p:sldSz cx="9144000" cy="5143500" type="screen16x9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F8"/>
    <a:srgbClr val="000099"/>
    <a:srgbClr val="00CC00"/>
    <a:srgbClr val="FF0000"/>
    <a:srgbClr val="FFCCFF"/>
    <a:srgbClr val="C0C0C0"/>
    <a:srgbClr val="B2B2B2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574" autoAdjust="0"/>
  </p:normalViewPr>
  <p:slideViewPr>
    <p:cSldViewPr>
      <p:cViewPr varScale="1">
        <p:scale>
          <a:sx n="117" d="100"/>
          <a:sy n="117" d="100"/>
        </p:scale>
        <p:origin x="147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45ED03-BB39-43EF-97B9-6406EDE67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1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D49F25-AABB-42D7-BD0D-2FD08231A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0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3F4737-8B23-4CD7-9FED-AE6C6F871749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/>
              <a:t>Welcome to the BIY Laboratory …</a:t>
            </a:r>
          </a:p>
          <a:p>
            <a:pPr eaLnBrk="1" hangingPunct="1"/>
            <a:r>
              <a:rPr lang="en-US" altLang="en-US" dirty="0"/>
              <a:t>Where Art and</a:t>
            </a:r>
            <a:r>
              <a:rPr lang="en-US" altLang="en-US" baseline="0" dirty="0"/>
              <a:t> Technology Rule.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have 30 projects.  Half are virtual.  Half are physical.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Build-It-Blocks enables kids to build unique,</a:t>
            </a:r>
            <a:r>
              <a:rPr lang="en-US" baseline="0" dirty="0"/>
              <a:t> complex solutions to problems quickly.</a:t>
            </a:r>
          </a:p>
          <a:p>
            <a:pPr eaLnBrk="1" hangingPunct="1">
              <a:defRPr/>
            </a:pPr>
            <a:endParaRPr lang="en-US" baseline="0" dirty="0"/>
          </a:p>
          <a:p>
            <a:pPr eaLnBrk="1" hangingPunct="1">
              <a:defRPr/>
            </a:pPr>
            <a:r>
              <a:rPr lang="en-US" baseline="0" dirty="0"/>
              <a:t>Invention Universe enables kids to show their projects to the world.</a:t>
            </a:r>
          </a:p>
          <a:p>
            <a:pPr eaLnBrk="1" hangingPunct="1">
              <a:defRPr/>
            </a:pPr>
            <a:r>
              <a:rPr lang="en-US" baseline="0" dirty="0"/>
              <a:t>LinkedIn or </a:t>
            </a:r>
            <a:r>
              <a:rPr lang="en-US" baseline="0" dirty="0" err="1"/>
              <a:t>Istagram</a:t>
            </a:r>
            <a:r>
              <a:rPr lang="en-US" baseline="0" dirty="0"/>
              <a:t> or </a:t>
            </a:r>
            <a:r>
              <a:rPr lang="en-US" baseline="0" dirty="0" err="1"/>
              <a:t>Behance</a:t>
            </a:r>
            <a:r>
              <a:rPr lang="en-US" baseline="0" dirty="0"/>
              <a:t> for kids.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2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works well and what can we do better?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97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want to cultivate the entrepreneurial spirit!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We look for builders who </a:t>
            </a:r>
          </a:p>
          <a:p>
            <a:pPr marL="228600" indent="-228600" eaLnBrk="1" hangingPunct="1">
              <a:buAutoNum type="arabicParenR"/>
              <a:defRPr/>
            </a:pPr>
            <a:r>
              <a:rPr lang="en-US" dirty="0"/>
              <a:t>Want to build something big.</a:t>
            </a:r>
          </a:p>
          <a:p>
            <a:pPr marL="228600" indent="-228600" eaLnBrk="1" hangingPunct="1">
              <a:buAutoNum type="arabicParenR"/>
              <a:defRPr/>
            </a:pPr>
            <a:r>
              <a:rPr lang="en-US" dirty="0"/>
              <a:t>Will inspire teammates.</a:t>
            </a:r>
          </a:p>
          <a:p>
            <a:pPr marL="228600" indent="-228600" eaLnBrk="1" hangingPunct="1">
              <a:buAutoNum type="arabicParenR"/>
              <a:defRPr/>
            </a:pPr>
            <a:r>
              <a:rPr lang="en-US" dirty="0"/>
              <a:t>Are sensitive to the business world.</a:t>
            </a:r>
          </a:p>
          <a:p>
            <a:pPr marL="228600" indent="-228600" eaLnBrk="1" hangingPunct="1">
              <a:buAutoNum type="arabicParenR"/>
              <a:defRPr/>
            </a:pPr>
            <a:r>
              <a:rPr lang="en-US" dirty="0"/>
              <a:t>Like to have fun.</a:t>
            </a:r>
          </a:p>
          <a:p>
            <a:pPr marL="228600" indent="-228600" eaLnBrk="1" hangingPunct="1">
              <a:buAutoNum type="arabicParenR"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If we do 1 and 2, then 3 and 4 will follow.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39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184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71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58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7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</a:t>
            </a:r>
            <a:r>
              <a:rPr lang="en-US" baseline="0" dirty="0"/>
              <a:t> all starts with understanding who our customer is.  </a:t>
            </a:r>
          </a:p>
          <a:p>
            <a:pPr eaLnBrk="1" hangingPunct="1">
              <a:defRPr/>
            </a:pPr>
            <a:endParaRPr lang="en-US" baseline="0" dirty="0"/>
          </a:p>
          <a:p>
            <a:pPr eaLnBrk="1" hangingPunct="1">
              <a:defRPr/>
            </a:pPr>
            <a:r>
              <a:rPr lang="en-US" baseline="0" dirty="0"/>
              <a:t>Build personal relationships with our customers.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must</a:t>
            </a:r>
            <a:r>
              <a:rPr lang="en-US" baseline="0" dirty="0"/>
              <a:t> all be able to sell the BIY program to friends, customers, partners, and investors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Our most obvious differentiator is that Art leads Technology.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our competitors say they have great teachers.</a:t>
            </a:r>
          </a:p>
          <a:p>
            <a:pPr eaLnBrk="1" hangingPunct="1">
              <a:defRPr/>
            </a:pPr>
            <a:r>
              <a:rPr lang="en-US" dirty="0"/>
              <a:t>We aim to prove</a:t>
            </a:r>
            <a:r>
              <a:rPr lang="en-US" baseline="0" dirty="0"/>
              <a:t> that our</a:t>
            </a:r>
            <a:r>
              <a:rPr lang="en-US" dirty="0"/>
              <a:t> network of TAs is unusually</a:t>
            </a:r>
            <a:r>
              <a:rPr lang="en-US" baseline="0" dirty="0"/>
              <a:t> good. </a:t>
            </a:r>
          </a:p>
          <a:p>
            <a:pPr eaLnBrk="1" hangingPunct="1">
              <a:defRPr/>
            </a:pPr>
            <a:endParaRPr lang="en-US" baseline="0" dirty="0"/>
          </a:p>
          <a:p>
            <a:pPr eaLnBrk="1" hangingPunct="1">
              <a:defRPr/>
            </a:pPr>
            <a:r>
              <a:rPr lang="en-US" baseline="0" dirty="0"/>
              <a:t>What is Build-It-Blocks?  Reinforces modular construction</a:t>
            </a:r>
          </a:p>
          <a:p>
            <a:pPr eaLnBrk="1" hangingPunct="1">
              <a:defRPr/>
            </a:pPr>
            <a:r>
              <a:rPr lang="en-US" baseline="0" dirty="0"/>
              <a:t>https://build-it-yourself.com/blocks/index-bib.php</a:t>
            </a:r>
          </a:p>
          <a:p>
            <a:pPr eaLnBrk="1" hangingPunct="1">
              <a:defRPr/>
            </a:pPr>
            <a:endParaRPr lang="en-US" baseline="0" dirty="0"/>
          </a:p>
          <a:p>
            <a:pPr eaLnBrk="1" hangingPunct="1">
              <a:defRPr/>
            </a:pPr>
            <a:r>
              <a:rPr lang="en-US" baseline="0" dirty="0"/>
              <a:t>What is Invention Universe?  LinkedIn for kids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https://build-it-yourself.com/p-kids/index-kids.html</a:t>
            </a:r>
            <a:endParaRPr lang="en-US" baseline="0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emphasize</a:t>
            </a:r>
            <a:r>
              <a:rPr lang="en-US" baseline="0" dirty="0"/>
              <a:t> the importance of presenting your ideas clearly, concisely and convincingly</a:t>
            </a:r>
          </a:p>
          <a:p>
            <a:pPr eaLnBrk="1" hangingPunct="1">
              <a:defRPr/>
            </a:pPr>
            <a:r>
              <a:rPr lang="en-US" baseline="0" dirty="0"/>
              <a:t>And</a:t>
            </a:r>
          </a:p>
          <a:p>
            <a:pPr eaLnBrk="1" hangingPunct="1">
              <a:defRPr/>
            </a:pPr>
            <a:r>
              <a:rPr lang="en-US" baseline="0" dirty="0"/>
              <a:t>We teach kids to think like an artist.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https://build-it-yourself.com/s-lessons/lesson-present-ideas.ppt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teach kids to think like an engineer</a:t>
            </a:r>
          </a:p>
          <a:p>
            <a:pPr eaLnBrk="1" hangingPunct="1">
              <a:defRPr/>
            </a:pPr>
            <a:r>
              <a:rPr lang="en-US" dirty="0"/>
              <a:t>https://build-it-yourself.com/s-lessons/lesson-problem-solving-tricks.ppt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This is a summary of attributes from the Concord Academy Super Staff Sheet.</a:t>
            </a:r>
          </a:p>
        </p:txBody>
      </p:sp>
    </p:spTree>
    <p:extLst>
      <p:ext uri="{BB962C8B-B14F-4D97-AF65-F5344CB8AC3E}">
        <p14:creationId xmlns:p14="http://schemas.microsoft.com/office/powerpoint/2010/main" val="606311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EC0D95-73B1-4487-A3B4-E90DB70835A7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are the qualities of your favorite teachers or professors?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C1DA0-BDB2-4889-8FFE-2E74147FD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2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47F00-88EC-499C-93A4-48D0DC9A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46F21-F0A4-49C1-A076-588D22231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1CD7B-C3CD-4AE8-B0AF-FBC1C1436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D3E6-58C2-44B5-9D3D-920F9D9F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3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0596-3256-467F-8A7A-81FEC78F7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A3403-63CE-4E1C-AD57-2F3C7AB03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1FA3-7605-43BC-A64D-AD42F03EA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E4A90-CF16-4AE8-8526-19CD3879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0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996B-3E10-4D0E-84D4-4C9BB1B3F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EA39-48C2-4A00-B3E5-81D892C2E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D9EB95-ABBD-41C1-81CF-CECC6ED3B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2061"/>
          <p:cNvSpPr txBox="1">
            <a:spLocks noChangeArrowheads="1"/>
          </p:cNvSpPr>
          <p:nvPr/>
        </p:nvSpPr>
        <p:spPr bwMode="auto">
          <a:xfrm>
            <a:off x="3344851" y="4876800"/>
            <a:ext cx="2432076" cy="30777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hlwv014Uj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lwXFiiG6w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-JwYB5N84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-JwYB5N84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5"/>
          <p:cNvSpPr>
            <a:spLocks noChangeShapeType="1"/>
          </p:cNvSpPr>
          <p:nvPr/>
        </p:nvSpPr>
        <p:spPr bwMode="auto">
          <a:xfrm flipH="1">
            <a:off x="1676400" y="1326356"/>
            <a:ext cx="57912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85800" y="1352550"/>
            <a:ext cx="7772400" cy="2312194"/>
          </a:xfrm>
        </p:spPr>
        <p:txBody>
          <a:bodyPr anchor="t"/>
          <a:lstStyle/>
          <a:p>
            <a:pPr eaLnBrk="1" hangingPunct="1"/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Project Leader Preparation</a:t>
            </a:r>
            <a:endParaRPr lang="en-US" altLang="en-US" sz="2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28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599" y="629245"/>
            <a:ext cx="3406397" cy="628055"/>
          </a:xfrm>
          <a:prstGeom prst="rect">
            <a:avLst/>
          </a:prstGeom>
        </p:spPr>
      </p:pic>
      <p:pic>
        <p:nvPicPr>
          <p:cNvPr id="1026" name="Picture 2" descr="https://build-it-yourself.com/k-missions/proj-fruit-critters/images/head-turni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5542" y="1828801"/>
            <a:ext cx="1771650" cy="260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3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3375" y="895350"/>
            <a:ext cx="50372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Presentation Qualities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8699" y="2038350"/>
            <a:ext cx="59747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Humor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Playful dialog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Personal stories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Interesting art, engineering facts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Energetic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Cool examples of good and bad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Deep knowledge of what you are teaching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9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7780" y="895350"/>
            <a:ext cx="3948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BIY 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5899" y="2038350"/>
            <a:ext cx="59747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Projects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PPT Intro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Lesson Plan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Parts, Tools, Supplies, Software</a:t>
            </a:r>
          </a:p>
          <a:p>
            <a:pPr marL="914400" lvl="1" indent="-457200">
              <a:buFont typeface="+mj-lt"/>
              <a:buAutoNum type="alphaL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Build-It-Blocks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Invention Universe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3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1657350"/>
            <a:ext cx="59747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Minecraft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Forts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Soap box racers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Towers of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Blender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Measures of success: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Engaging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Fast paced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Meet lesson plan objectives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10897" y="895350"/>
            <a:ext cx="5122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Critique Presentations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84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4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hlinkClick r:id="rId3"/>
              </a:rPr>
              <a:t>https://youtu.be/ghlwv014Ujo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4660" y="1176337"/>
            <a:ext cx="57747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Typical Lesson Plan Flow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19337"/>
            <a:ext cx="5105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14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10 min – 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  5 min - Present lesson or challenge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15 min - Build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  5 min – Present lesson or challenge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15 min - Build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10 min - Show and tell and critique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090737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1-hour Workshop Period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1995488"/>
            <a:ext cx="4484218" cy="253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07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4660" y="895350"/>
            <a:ext cx="57747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Typical Lesson Plan Flow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2114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intro, Start lab book, Research, Build a module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2600" y="158115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8-hour Workshop Series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124200" y="2114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Module intros, Build a module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724400" y="2114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Module intros, Build a module, </a:t>
            </a:r>
            <a:r>
              <a:rPr lang="en-US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Problem solving tricks.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324600" y="2114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Module intros, Build a module, </a:t>
            </a:r>
            <a:r>
              <a:rPr lang="en-US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Ugly, Average, Way Cool.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524000" y="3638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Module intros, Build a module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124200" y="3638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Integrate modules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24400" y="3638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Review, Integrate modules, Prepare to present projects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324600" y="3638550"/>
            <a:ext cx="1219200" cy="914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Projects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>
            <a:stCxn id="4" idx="3"/>
            <a:endCxn id="45" idx="1"/>
          </p:cNvCxnSpPr>
          <p:nvPr/>
        </p:nvCxnSpPr>
        <p:spPr bwMode="auto">
          <a:xfrm>
            <a:off x="2743200" y="2571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4343400" y="2571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943600" y="2571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2743200" y="4095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343400" y="4095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5943600" y="4095750"/>
            <a:ext cx="381000" cy="0"/>
          </a:xfrm>
          <a:prstGeom prst="straightConnector1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47" idx="3"/>
            <a:endCxn id="48" idx="1"/>
          </p:cNvCxnSpPr>
          <p:nvPr/>
        </p:nvCxnSpPr>
        <p:spPr bwMode="auto">
          <a:xfrm flipH="1">
            <a:off x="1524000" y="2571750"/>
            <a:ext cx="6019800" cy="1524000"/>
          </a:xfrm>
          <a:prstGeom prst="bentConnector5">
            <a:avLst>
              <a:gd name="adj1" fmla="val -3797"/>
              <a:gd name="adj2" fmla="val 50000"/>
              <a:gd name="adj3" fmla="val 103797"/>
            </a:avLst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4538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0164" y="895350"/>
            <a:ext cx="46237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Measures of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8699" y="1581150"/>
            <a:ext cx="59747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No complaints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Safety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Meet expectations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Engagement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Repeat customers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Extra work outside workshop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Buy a tool</a:t>
            </a:r>
          </a:p>
          <a:p>
            <a:pPr lvl="1"/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63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17516" y="895350"/>
            <a:ext cx="25090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 Steps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55" y="1657350"/>
            <a:ext cx="83042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Build solutions to the projects you will be teaching.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Observe and gradually drive workshops.  (We will send you a schedule of our workshops which you can observe.)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Submit playful bio and 100x100 picture.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Create an Invention Universe planet.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Fill out BIY HR Forms.</a:t>
            </a: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29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17516" y="895350"/>
            <a:ext cx="25090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 Steps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55" y="1657350"/>
            <a:ext cx="8304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BIY will compensate you for up to 20 hours of training.  If you need more hours to learn BIY tools, we hope you will consider the extra hours a valuable and fun investment of your time.</a:t>
            </a: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We welcome your suggestions: 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How can we improve the training process?  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(More fun, shorter, more effective)</a:t>
            </a:r>
          </a:p>
          <a:p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How can we improve our content?</a:t>
            </a:r>
          </a:p>
        </p:txBody>
      </p:sp>
    </p:spTree>
    <p:extLst>
      <p:ext uri="{BB962C8B-B14F-4D97-AF65-F5344CB8AC3E}">
        <p14:creationId xmlns:p14="http://schemas.microsoft.com/office/powerpoint/2010/main" val="69800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Teach to the BIG PICTURE.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BIY offers an art and engineering program to kids 8-12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We promise parents that at BIY, kids will 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Think like an artist.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Build like an engineer. 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Relate activities to the importance of presenting ideas clearly, concisely, and convincingly.  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Document "3 Ways to Present Ideas" 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(Ugly, Average, Way Cool)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Relate activities to the engineering process and review the 5 problem-solving tricks often.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Document "5 Problem-Solving Tricks.“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(Goals, Research, Teamwork, Simplify, Document)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70997A-9DFF-F312-7481-94AA4FE8D25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857844"/>
            <a:ext cx="3046943" cy="171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76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Have fun!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Make your passion for art, programming, music, and robots rub off on others.  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playful, funny, extreme examples.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Smile for the camera.  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Tell stories about your favorite memories or tricks, especially when kids are building or updating lab books.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Keep the pace fast.  There should never be dead, silent time.  Someone should always be talking and sharing screens.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Ask thoughtful questions often.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Try showing the UGLY vs. the BIY WAY COOL solution to make a point.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 descr="A cartoon bird with blue flames&#10;&#10;Description automatically generated">
            <a:extLst>
              <a:ext uri="{FF2B5EF4-FFF2-40B4-BE49-F238E27FC236}">
                <a16:creationId xmlns:a16="http://schemas.microsoft.com/office/drawing/2014/main" id="{51996ECA-F01A-57FF-AD56-463400B34E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140" y="1398814"/>
            <a:ext cx="1523999" cy="153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1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Preparation Session 1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hlinkClick r:id="rId3"/>
              </a:rPr>
              <a:t>https://youtu.be/plwXFiiG6wo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37363" y="895350"/>
            <a:ext cx="4935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Company 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9112" y="2038350"/>
            <a:ext cx="63199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Build a product that can change the world.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Work with an inspiring team.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Make a ton of money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Have fun.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38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Think Computer Game and Comic Book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new Elon Musk biography suggests that Elon got his passion, drive, and creativity by reading comic books, playing computer games, and building rockets, not from homework.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BIY platform:</a:t>
            </a:r>
          </a:p>
          <a:p>
            <a:pPr marL="228600" indent="-228600">
              <a:buAutoNum type="arabicParenR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Project storylines are computer game-like  (problem/mission)</a:t>
            </a:r>
          </a:p>
          <a:p>
            <a:pPr marL="228600" indent="-228600">
              <a:buAutoNum type="arabicParenR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Build-It-Blocks are like a puzzle game.</a:t>
            </a:r>
          </a:p>
          <a:p>
            <a:pPr marL="228600" indent="-228600">
              <a:buAutoNum type="arabicParenR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Invention Universe is inspired by the computer game, “Spore.”</a:t>
            </a:r>
          </a:p>
          <a:p>
            <a:pPr marL="228600" indent="-228600">
              <a:buAutoNum type="arabicParenR"/>
            </a:pP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When working with BIY members, remember that a kid’s loyalty is a function of how much the BIY program is like a computer game: full of fun, exaggeration, drama, and interactivity.  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Our parents’ loyalty is a function of the creative and problem-solving skills they see their kids learning and talking about, as documented in their lab books.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43853-6F55-AB9B-5EB0-86EE669E688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484" y="1227364"/>
            <a:ext cx="1529054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73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Build Relationships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At Netflix: Families pay $10/month to sit on a couch and watch movies.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At BIY: Families pay $40/month to interact and build with artists and engineers who are on the exact track parents want their kids to follow.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Write periodic notes to kids and their parents.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Ask questions about their passions, heroes, pets, and least favorite things to do.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Tell stories about your own trail.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Send your lab book progress to families so they can see what you are doing.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5153F9-C208-9212-61AF-C31162C1824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339" y="882244"/>
            <a:ext cx="2818488" cy="268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8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 prepared.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Know where to find modules in Build-It-Blocks.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Know or build a lesson before delivering. 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Document an agenda for each workshop in your lab book.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0C0B15-BFF1-6852-96E0-75B23B637B8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824" y="1001486"/>
            <a:ext cx="2544225" cy="278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Tip of the Week #6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2959" y="798908"/>
            <a:ext cx="495921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 professional.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Respond to emails promptly.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Be on time.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Report progress and offer feedback.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912E3B-07FF-5AA3-555E-4437ABD37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98" y="798908"/>
            <a:ext cx="2866190" cy="178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15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Feedback Notes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666750"/>
            <a:ext cx="83042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Presentation Strategy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 want to know why I have to learn something.  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Tell the big picture first.  Then drill down.  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Explain why presenting ideas or </a:t>
            </a:r>
            <a:r>
              <a:rPr 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Prob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Solving Tricks or Lab Books is important.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Tell stories, especially personal stories.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Show good vs bad.  Ugly vs Way Cool.</a:t>
            </a:r>
          </a:p>
          <a:p>
            <a:pPr lvl="0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Presentation Pace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Make it move quick. 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Prep is important. Build it first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Know your material 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Less is more.  Minimize blah </a:t>
            </a:r>
            <a:r>
              <a:rPr 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blah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blah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.  Cut to the chase.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Put side issues for off line or for later discussion.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Everyone should be doing something.  Once you set the class on an assignment, then go back and address unique questions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Build-It-Blocks to get everyone building while we address specific questions.</a:t>
            </a:r>
          </a:p>
          <a:p>
            <a:pPr lvl="2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Refer to extra assignments in the lesson plan for advanced students.</a:t>
            </a:r>
          </a:p>
          <a:p>
            <a:pPr lvl="0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Focus and Engagement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Ask interesting questions.  What are specific interests?  Sports, music, 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Add humor.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Get kids to tell stories.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Adjust to class ability.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Shut off MC when talking.  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Or set up a task chart that kids have check off before building</a:t>
            </a:r>
          </a:p>
        </p:txBody>
      </p:sp>
    </p:spTree>
    <p:extLst>
      <p:ext uri="{BB962C8B-B14F-4D97-AF65-F5344CB8AC3E}">
        <p14:creationId xmlns:p14="http://schemas.microsoft.com/office/powerpoint/2010/main" val="2425311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Feedback Notes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666750"/>
            <a:ext cx="830424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Show and Tell Critique</a:t>
            </a:r>
          </a:p>
          <a:p>
            <a:pPr lvl="0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Don’t be afraid to say what can be better.  If you say something is cool, say why.  If you think something could be better, be specific.  Show ugly vs way cool example.</a:t>
            </a:r>
          </a:p>
          <a:p>
            <a:pPr lvl="1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Present =&gt; Do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Minimize talking.  To 5 min.  Max doing.  To 15 min.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After presenting a lesson, make a specific, </a:t>
            </a:r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FUN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15 minute challenge..</a:t>
            </a:r>
          </a:p>
          <a:p>
            <a:pPr lvl="1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Use Module Templates</a:t>
            </a:r>
          </a:p>
          <a:p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To keep everyone on the same page and working independently, use module templates.  Don’t create new code until you demonstrate you know how the module template works.</a:t>
            </a:r>
          </a:p>
          <a:p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27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Recommendations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666750"/>
            <a:ext cx="83042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Kick-off letter template: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Dear &lt;New workshop leader&gt;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Often, BIY is asked to write recommendations for BIY TAs and developers.  To this end, let’s start the process of writing your recommendation.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Please list 3 hard skills and 3 soft skills you want to promote on your school and job applications.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Then let’s quantify how we can measure these 6 skills.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A few suggestions: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Takes initiative (Does more than the assignment dictates)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Is professional (On time, responds quickly to messages, listens well)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Is a team player (Shares, helps, respects)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Knows how to use PowerPoint to sell an idea.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???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Builders rule!</a:t>
            </a:r>
            <a:endParaRPr lang="en-US" sz="12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200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99553" y="1957070"/>
            <a:ext cx="4020047" cy="18920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876793" y="1962150"/>
            <a:ext cx="3865992" cy="18920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5422" y="895350"/>
            <a:ext cx="7373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Customer           Product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1" y="2038350"/>
            <a:ext cx="3809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Families who spend $2K/year/kid on extra curricula programs.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Kids 8-13 who are on a          college track.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40782" y="2038350"/>
            <a:ext cx="3801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Art, Technology, and Engineering   Project based learning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Think like an artist.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Build like an engineer. 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419600" y="2800350"/>
            <a:ext cx="457193" cy="3048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8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0339" y="895350"/>
            <a:ext cx="4423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Elevator Pitch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8511" y="1885950"/>
            <a:ext cx="70072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Build-It-Yourself offers an art and engineering program driven by technology-in-education research at MIT.  </a:t>
            </a:r>
          </a:p>
          <a:p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Our mission is to inspire and guide the next generation of builders to use technology creatively in a unique global laboratory.  </a:t>
            </a:r>
          </a:p>
          <a:p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Think like and artist.  Build like an engineer.</a:t>
            </a:r>
          </a:p>
          <a:p>
            <a:endParaRPr 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We aim to make it a ton of fun to build robots, contraptions, websites and games.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7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93016" y="895350"/>
            <a:ext cx="4557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Differentiators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7581" y="2038350"/>
            <a:ext cx="6512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Art leads 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Playful, MIT-like, project storylines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Network of artists and engineers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Build-It-Blocks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Invention Universe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2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hlinkClick r:id="rId3"/>
              </a:rPr>
              <a:t>https://youtu.be/h-JwYB5N84Q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2105" y="1638300"/>
            <a:ext cx="4749800" cy="2914650"/>
            <a:chOff x="404813" y="1238250"/>
            <a:chExt cx="7062787" cy="5010150"/>
          </a:xfrm>
        </p:grpSpPr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1295400" y="4953000"/>
              <a:ext cx="1295400" cy="1295400"/>
            </a:xfrm>
            <a:prstGeom prst="rect">
              <a:avLst/>
            </a:prstGeom>
            <a:solidFill>
              <a:srgbClr val="4D4D4D"/>
            </a:solidFill>
            <a:ln w="12700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143000" y="4800600"/>
              <a:ext cx="1295400" cy="1295400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2700000" scaled="1"/>
            </a:gra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1146175" y="4800600"/>
              <a:ext cx="1295400" cy="129540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146175" y="4800600"/>
              <a:ext cx="12954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1143000" y="4800600"/>
              <a:ext cx="1295400" cy="1295400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2700000" scaled="1"/>
            </a:gra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1146175" y="4800600"/>
              <a:ext cx="1295400" cy="129540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1146175" y="4800600"/>
              <a:ext cx="1295400" cy="129540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143000" y="3200400"/>
              <a:ext cx="1295400" cy="129540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533400" y="4495800"/>
              <a:ext cx="2209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1143000" y="3200400"/>
              <a:ext cx="1295400" cy="1295400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155700" y="1585913"/>
              <a:ext cx="12954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935936" y="1459875"/>
              <a:ext cx="1590675" cy="1422400"/>
            </a:xfrm>
            <a:custGeom>
              <a:avLst/>
              <a:gdLst>
                <a:gd name="T0" fmla="*/ 2147483647 w 1002"/>
                <a:gd name="T1" fmla="*/ 2147483647 h 896"/>
                <a:gd name="T2" fmla="*/ 2147483647 w 1002"/>
                <a:gd name="T3" fmla="*/ 2147483647 h 896"/>
                <a:gd name="T4" fmla="*/ 2147483647 w 1002"/>
                <a:gd name="T5" fmla="*/ 2147483647 h 896"/>
                <a:gd name="T6" fmla="*/ 2147483647 w 1002"/>
                <a:gd name="T7" fmla="*/ 2147483647 h 896"/>
                <a:gd name="T8" fmla="*/ 2147483647 w 1002"/>
                <a:gd name="T9" fmla="*/ 2147483647 h 896"/>
                <a:gd name="T10" fmla="*/ 2147483647 w 1002"/>
                <a:gd name="T11" fmla="*/ 2147483647 h 896"/>
                <a:gd name="T12" fmla="*/ 2147483647 w 1002"/>
                <a:gd name="T13" fmla="*/ 2147483647 h 896"/>
                <a:gd name="T14" fmla="*/ 2147483647 w 1002"/>
                <a:gd name="T15" fmla="*/ 2147483647 h 896"/>
                <a:gd name="T16" fmla="*/ 2147483647 w 1002"/>
                <a:gd name="T17" fmla="*/ 2147483647 h 896"/>
                <a:gd name="T18" fmla="*/ 2147483647 w 1002"/>
                <a:gd name="T19" fmla="*/ 2147483647 h 896"/>
                <a:gd name="T20" fmla="*/ 2147483647 w 1002"/>
                <a:gd name="T21" fmla="*/ 2147483647 h 896"/>
                <a:gd name="T22" fmla="*/ 2147483647 w 1002"/>
                <a:gd name="T23" fmla="*/ 2147483647 h 896"/>
                <a:gd name="T24" fmla="*/ 2147483647 w 1002"/>
                <a:gd name="T25" fmla="*/ 2147483647 h 896"/>
                <a:gd name="T26" fmla="*/ 2147483647 w 1002"/>
                <a:gd name="T27" fmla="*/ 2147483647 h 896"/>
                <a:gd name="T28" fmla="*/ 2147483647 w 1002"/>
                <a:gd name="T29" fmla="*/ 2147483647 h 896"/>
                <a:gd name="T30" fmla="*/ 2147483647 w 1002"/>
                <a:gd name="T31" fmla="*/ 2147483647 h 896"/>
                <a:gd name="T32" fmla="*/ 2147483647 w 1002"/>
                <a:gd name="T33" fmla="*/ 2147483647 h 896"/>
                <a:gd name="T34" fmla="*/ 2147483647 w 1002"/>
                <a:gd name="T35" fmla="*/ 2147483647 h 896"/>
                <a:gd name="T36" fmla="*/ 2147483647 w 1002"/>
                <a:gd name="T37" fmla="*/ 2147483647 h 896"/>
                <a:gd name="T38" fmla="*/ 2147483647 w 1002"/>
                <a:gd name="T39" fmla="*/ 2147483647 h 896"/>
                <a:gd name="T40" fmla="*/ 2147483647 w 1002"/>
                <a:gd name="T41" fmla="*/ 2147483647 h 896"/>
                <a:gd name="T42" fmla="*/ 2147483647 w 1002"/>
                <a:gd name="T43" fmla="*/ 2147483647 h 896"/>
                <a:gd name="T44" fmla="*/ 2147483647 w 1002"/>
                <a:gd name="T45" fmla="*/ 2147483647 h 896"/>
                <a:gd name="T46" fmla="*/ 2147483647 w 1002"/>
                <a:gd name="T47" fmla="*/ 2147483647 h 896"/>
                <a:gd name="T48" fmla="*/ 2147483647 w 1002"/>
                <a:gd name="T49" fmla="*/ 2147483647 h 896"/>
                <a:gd name="T50" fmla="*/ 2147483647 w 1002"/>
                <a:gd name="T51" fmla="*/ 2147483647 h 896"/>
                <a:gd name="T52" fmla="*/ 2147483647 w 1002"/>
                <a:gd name="T53" fmla="*/ 2147483647 h 896"/>
                <a:gd name="T54" fmla="*/ 2147483647 w 1002"/>
                <a:gd name="T55" fmla="*/ 2147483647 h 896"/>
                <a:gd name="T56" fmla="*/ 2147483647 w 1002"/>
                <a:gd name="T57" fmla="*/ 2147483647 h 896"/>
                <a:gd name="T58" fmla="*/ 2147483647 w 1002"/>
                <a:gd name="T59" fmla="*/ 2147483647 h 896"/>
                <a:gd name="T60" fmla="*/ 2147483647 w 1002"/>
                <a:gd name="T61" fmla="*/ 2147483647 h 896"/>
                <a:gd name="T62" fmla="*/ 2147483647 w 1002"/>
                <a:gd name="T63" fmla="*/ 2147483647 h 896"/>
                <a:gd name="T64" fmla="*/ 2147483647 w 1002"/>
                <a:gd name="T65" fmla="*/ 2147483647 h 896"/>
                <a:gd name="T66" fmla="*/ 2147483647 w 1002"/>
                <a:gd name="T67" fmla="*/ 2147483647 h 896"/>
                <a:gd name="T68" fmla="*/ 2147483647 w 1002"/>
                <a:gd name="T69" fmla="*/ 2147483647 h 896"/>
                <a:gd name="T70" fmla="*/ 2147483647 w 1002"/>
                <a:gd name="T71" fmla="*/ 2147483647 h 896"/>
                <a:gd name="T72" fmla="*/ 2147483647 w 1002"/>
                <a:gd name="T73" fmla="*/ 2147483647 h 896"/>
                <a:gd name="T74" fmla="*/ 2147483647 w 1002"/>
                <a:gd name="T75" fmla="*/ 2147483647 h 896"/>
                <a:gd name="T76" fmla="*/ 2147483647 w 1002"/>
                <a:gd name="T77" fmla="*/ 2147483647 h 896"/>
                <a:gd name="T78" fmla="*/ 2147483647 w 1002"/>
                <a:gd name="T79" fmla="*/ 2147483647 h 896"/>
                <a:gd name="T80" fmla="*/ 2147483647 w 1002"/>
                <a:gd name="T81" fmla="*/ 2147483647 h 896"/>
                <a:gd name="T82" fmla="*/ 2147483647 w 1002"/>
                <a:gd name="T83" fmla="*/ 2147483647 h 896"/>
                <a:gd name="T84" fmla="*/ 2147483647 w 1002"/>
                <a:gd name="T85" fmla="*/ 2147483647 h 896"/>
                <a:gd name="T86" fmla="*/ 2147483647 w 1002"/>
                <a:gd name="T87" fmla="*/ 2147483647 h 896"/>
                <a:gd name="T88" fmla="*/ 2147483647 w 1002"/>
                <a:gd name="T89" fmla="*/ 2147483647 h 896"/>
                <a:gd name="T90" fmla="*/ 2147483647 w 1002"/>
                <a:gd name="T91" fmla="*/ 2147483647 h 896"/>
                <a:gd name="T92" fmla="*/ 2147483647 w 1002"/>
                <a:gd name="T93" fmla="*/ 2147483647 h 896"/>
                <a:gd name="T94" fmla="*/ 2147483647 w 1002"/>
                <a:gd name="T95" fmla="*/ 2147483647 h 896"/>
                <a:gd name="T96" fmla="*/ 2147483647 w 1002"/>
                <a:gd name="T97" fmla="*/ 2147483647 h 896"/>
                <a:gd name="T98" fmla="*/ 2147483647 w 1002"/>
                <a:gd name="T99" fmla="*/ 2147483647 h 896"/>
                <a:gd name="T100" fmla="*/ 2147483647 w 1002"/>
                <a:gd name="T101" fmla="*/ 2147483647 h 896"/>
                <a:gd name="T102" fmla="*/ 2147483647 w 1002"/>
                <a:gd name="T103" fmla="*/ 2147483647 h 896"/>
                <a:gd name="T104" fmla="*/ 2147483647 w 1002"/>
                <a:gd name="T105" fmla="*/ 2147483647 h 896"/>
                <a:gd name="T106" fmla="*/ 2147483647 w 1002"/>
                <a:gd name="T107" fmla="*/ 2147483647 h 896"/>
                <a:gd name="T108" fmla="*/ 2147483647 w 1002"/>
                <a:gd name="T109" fmla="*/ 2147483647 h 896"/>
                <a:gd name="T110" fmla="*/ 2147483647 w 1002"/>
                <a:gd name="T111" fmla="*/ 2147483647 h 896"/>
                <a:gd name="T112" fmla="*/ 2147483647 w 1002"/>
                <a:gd name="T113" fmla="*/ 2147483647 h 896"/>
                <a:gd name="T114" fmla="*/ 2147483647 w 1002"/>
                <a:gd name="T115" fmla="*/ 2147483647 h 896"/>
                <a:gd name="T116" fmla="*/ 2147483647 w 1002"/>
                <a:gd name="T117" fmla="*/ 2147483647 h 896"/>
                <a:gd name="T118" fmla="*/ 2147483647 w 1002"/>
                <a:gd name="T119" fmla="*/ 2147483647 h 8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2" h="896">
                  <a:moveTo>
                    <a:pt x="210" y="110"/>
                  </a:moveTo>
                  <a:cubicBezTo>
                    <a:pt x="157" y="127"/>
                    <a:pt x="132" y="120"/>
                    <a:pt x="183" y="146"/>
                  </a:cubicBezTo>
                  <a:cubicBezTo>
                    <a:pt x="192" y="150"/>
                    <a:pt x="201" y="153"/>
                    <a:pt x="210" y="156"/>
                  </a:cubicBezTo>
                  <a:cubicBezTo>
                    <a:pt x="216" y="150"/>
                    <a:pt x="219" y="137"/>
                    <a:pt x="228" y="137"/>
                  </a:cubicBezTo>
                  <a:cubicBezTo>
                    <a:pt x="266" y="137"/>
                    <a:pt x="236" y="198"/>
                    <a:pt x="237" y="201"/>
                  </a:cubicBezTo>
                  <a:cubicBezTo>
                    <a:pt x="241" y="210"/>
                    <a:pt x="256" y="195"/>
                    <a:pt x="265" y="192"/>
                  </a:cubicBezTo>
                  <a:cubicBezTo>
                    <a:pt x="292" y="156"/>
                    <a:pt x="295" y="120"/>
                    <a:pt x="329" y="156"/>
                  </a:cubicBezTo>
                  <a:cubicBezTo>
                    <a:pt x="438" y="116"/>
                    <a:pt x="395" y="108"/>
                    <a:pt x="457" y="128"/>
                  </a:cubicBezTo>
                  <a:cubicBezTo>
                    <a:pt x="403" y="163"/>
                    <a:pt x="362" y="199"/>
                    <a:pt x="301" y="220"/>
                  </a:cubicBezTo>
                  <a:cubicBezTo>
                    <a:pt x="295" y="238"/>
                    <a:pt x="296" y="261"/>
                    <a:pt x="283" y="274"/>
                  </a:cubicBezTo>
                  <a:cubicBezTo>
                    <a:pt x="276" y="281"/>
                    <a:pt x="274" y="256"/>
                    <a:pt x="274" y="247"/>
                  </a:cubicBezTo>
                  <a:cubicBezTo>
                    <a:pt x="274" y="234"/>
                    <a:pt x="280" y="222"/>
                    <a:pt x="283" y="210"/>
                  </a:cubicBezTo>
                  <a:cubicBezTo>
                    <a:pt x="286" y="201"/>
                    <a:pt x="301" y="183"/>
                    <a:pt x="292" y="183"/>
                  </a:cubicBezTo>
                  <a:cubicBezTo>
                    <a:pt x="277" y="183"/>
                    <a:pt x="268" y="201"/>
                    <a:pt x="256" y="210"/>
                  </a:cubicBezTo>
                  <a:cubicBezTo>
                    <a:pt x="215" y="171"/>
                    <a:pt x="251" y="213"/>
                    <a:pt x="228" y="119"/>
                  </a:cubicBezTo>
                  <a:cubicBezTo>
                    <a:pt x="219" y="82"/>
                    <a:pt x="192" y="9"/>
                    <a:pt x="192" y="9"/>
                  </a:cubicBezTo>
                  <a:cubicBezTo>
                    <a:pt x="180" y="12"/>
                    <a:pt x="163" y="8"/>
                    <a:pt x="155" y="18"/>
                  </a:cubicBezTo>
                  <a:cubicBezTo>
                    <a:pt x="126" y="51"/>
                    <a:pt x="137" y="110"/>
                    <a:pt x="109" y="146"/>
                  </a:cubicBezTo>
                  <a:cubicBezTo>
                    <a:pt x="55" y="216"/>
                    <a:pt x="15" y="200"/>
                    <a:pt x="173" y="174"/>
                  </a:cubicBezTo>
                  <a:cubicBezTo>
                    <a:pt x="179" y="168"/>
                    <a:pt x="188" y="148"/>
                    <a:pt x="192" y="156"/>
                  </a:cubicBezTo>
                  <a:cubicBezTo>
                    <a:pt x="198" y="167"/>
                    <a:pt x="173" y="199"/>
                    <a:pt x="183" y="192"/>
                  </a:cubicBezTo>
                  <a:cubicBezTo>
                    <a:pt x="231" y="160"/>
                    <a:pt x="260" y="105"/>
                    <a:pt x="301" y="64"/>
                  </a:cubicBezTo>
                  <a:cubicBezTo>
                    <a:pt x="326" y="134"/>
                    <a:pt x="290" y="138"/>
                    <a:pt x="375" y="110"/>
                  </a:cubicBezTo>
                  <a:cubicBezTo>
                    <a:pt x="453" y="49"/>
                    <a:pt x="395" y="120"/>
                    <a:pt x="375" y="137"/>
                  </a:cubicBezTo>
                  <a:cubicBezTo>
                    <a:pt x="331" y="175"/>
                    <a:pt x="344" y="164"/>
                    <a:pt x="283" y="174"/>
                  </a:cubicBezTo>
                  <a:cubicBezTo>
                    <a:pt x="238" y="219"/>
                    <a:pt x="271" y="189"/>
                    <a:pt x="201" y="238"/>
                  </a:cubicBezTo>
                  <a:cubicBezTo>
                    <a:pt x="188" y="247"/>
                    <a:pt x="164" y="265"/>
                    <a:pt x="164" y="265"/>
                  </a:cubicBezTo>
                  <a:cubicBezTo>
                    <a:pt x="111" y="346"/>
                    <a:pt x="107" y="316"/>
                    <a:pt x="219" y="338"/>
                  </a:cubicBezTo>
                  <a:cubicBezTo>
                    <a:pt x="244" y="335"/>
                    <a:pt x="368" y="321"/>
                    <a:pt x="384" y="311"/>
                  </a:cubicBezTo>
                  <a:cubicBezTo>
                    <a:pt x="400" y="300"/>
                    <a:pt x="393" y="273"/>
                    <a:pt x="402" y="256"/>
                  </a:cubicBezTo>
                  <a:cubicBezTo>
                    <a:pt x="408" y="245"/>
                    <a:pt x="420" y="238"/>
                    <a:pt x="429" y="229"/>
                  </a:cubicBezTo>
                  <a:cubicBezTo>
                    <a:pt x="420" y="250"/>
                    <a:pt x="413" y="273"/>
                    <a:pt x="402" y="293"/>
                  </a:cubicBezTo>
                  <a:cubicBezTo>
                    <a:pt x="395" y="306"/>
                    <a:pt x="386" y="340"/>
                    <a:pt x="375" y="329"/>
                  </a:cubicBezTo>
                  <a:cubicBezTo>
                    <a:pt x="351" y="305"/>
                    <a:pt x="367" y="261"/>
                    <a:pt x="356" y="229"/>
                  </a:cubicBezTo>
                  <a:cubicBezTo>
                    <a:pt x="290" y="262"/>
                    <a:pt x="235" y="294"/>
                    <a:pt x="183" y="348"/>
                  </a:cubicBezTo>
                  <a:cubicBezTo>
                    <a:pt x="201" y="290"/>
                    <a:pt x="193" y="180"/>
                    <a:pt x="210" y="357"/>
                  </a:cubicBezTo>
                  <a:cubicBezTo>
                    <a:pt x="343" y="338"/>
                    <a:pt x="289" y="263"/>
                    <a:pt x="301" y="503"/>
                  </a:cubicBezTo>
                  <a:cubicBezTo>
                    <a:pt x="280" y="509"/>
                    <a:pt x="257" y="512"/>
                    <a:pt x="237" y="521"/>
                  </a:cubicBezTo>
                  <a:cubicBezTo>
                    <a:pt x="229" y="525"/>
                    <a:pt x="227" y="542"/>
                    <a:pt x="219" y="540"/>
                  </a:cubicBezTo>
                  <a:cubicBezTo>
                    <a:pt x="208" y="537"/>
                    <a:pt x="207" y="521"/>
                    <a:pt x="201" y="512"/>
                  </a:cubicBezTo>
                  <a:cubicBezTo>
                    <a:pt x="198" y="485"/>
                    <a:pt x="202" y="456"/>
                    <a:pt x="192" y="430"/>
                  </a:cubicBezTo>
                  <a:cubicBezTo>
                    <a:pt x="187" y="418"/>
                    <a:pt x="183" y="478"/>
                    <a:pt x="183" y="466"/>
                  </a:cubicBezTo>
                  <a:cubicBezTo>
                    <a:pt x="183" y="436"/>
                    <a:pt x="189" y="405"/>
                    <a:pt x="192" y="375"/>
                  </a:cubicBezTo>
                  <a:cubicBezTo>
                    <a:pt x="204" y="378"/>
                    <a:pt x="222" y="373"/>
                    <a:pt x="228" y="384"/>
                  </a:cubicBezTo>
                  <a:cubicBezTo>
                    <a:pt x="243" y="408"/>
                    <a:pt x="247" y="466"/>
                    <a:pt x="247" y="466"/>
                  </a:cubicBezTo>
                  <a:cubicBezTo>
                    <a:pt x="265" y="463"/>
                    <a:pt x="284" y="463"/>
                    <a:pt x="301" y="457"/>
                  </a:cubicBezTo>
                  <a:cubicBezTo>
                    <a:pt x="309" y="454"/>
                    <a:pt x="328" y="441"/>
                    <a:pt x="320" y="439"/>
                  </a:cubicBezTo>
                  <a:cubicBezTo>
                    <a:pt x="282" y="429"/>
                    <a:pt x="241" y="433"/>
                    <a:pt x="201" y="430"/>
                  </a:cubicBezTo>
                  <a:cubicBezTo>
                    <a:pt x="145" y="412"/>
                    <a:pt x="101" y="435"/>
                    <a:pt x="55" y="466"/>
                  </a:cubicBezTo>
                  <a:cubicBezTo>
                    <a:pt x="73" y="469"/>
                    <a:pt x="91" y="475"/>
                    <a:pt x="109" y="476"/>
                  </a:cubicBezTo>
                  <a:cubicBezTo>
                    <a:pt x="170" y="481"/>
                    <a:pt x="232" y="475"/>
                    <a:pt x="292" y="485"/>
                  </a:cubicBezTo>
                  <a:cubicBezTo>
                    <a:pt x="303" y="487"/>
                    <a:pt x="274" y="498"/>
                    <a:pt x="265" y="503"/>
                  </a:cubicBezTo>
                  <a:cubicBezTo>
                    <a:pt x="220" y="528"/>
                    <a:pt x="119" y="558"/>
                    <a:pt x="119" y="558"/>
                  </a:cubicBezTo>
                  <a:cubicBezTo>
                    <a:pt x="122" y="549"/>
                    <a:pt x="128" y="520"/>
                    <a:pt x="128" y="530"/>
                  </a:cubicBezTo>
                  <a:cubicBezTo>
                    <a:pt x="128" y="543"/>
                    <a:pt x="117" y="554"/>
                    <a:pt x="119" y="567"/>
                  </a:cubicBezTo>
                  <a:cubicBezTo>
                    <a:pt x="125" y="608"/>
                    <a:pt x="175" y="600"/>
                    <a:pt x="201" y="604"/>
                  </a:cubicBezTo>
                  <a:cubicBezTo>
                    <a:pt x="219" y="598"/>
                    <a:pt x="237" y="585"/>
                    <a:pt x="256" y="585"/>
                  </a:cubicBezTo>
                  <a:cubicBezTo>
                    <a:pt x="319" y="585"/>
                    <a:pt x="211" y="667"/>
                    <a:pt x="292" y="613"/>
                  </a:cubicBezTo>
                  <a:cubicBezTo>
                    <a:pt x="266" y="674"/>
                    <a:pt x="263" y="697"/>
                    <a:pt x="201" y="713"/>
                  </a:cubicBezTo>
                  <a:cubicBezTo>
                    <a:pt x="168" y="746"/>
                    <a:pt x="62" y="865"/>
                    <a:pt x="183" y="594"/>
                  </a:cubicBezTo>
                  <a:cubicBezTo>
                    <a:pt x="192" y="574"/>
                    <a:pt x="226" y="582"/>
                    <a:pt x="247" y="576"/>
                  </a:cubicBezTo>
                  <a:cubicBezTo>
                    <a:pt x="229" y="673"/>
                    <a:pt x="223" y="666"/>
                    <a:pt x="128" y="722"/>
                  </a:cubicBezTo>
                  <a:cubicBezTo>
                    <a:pt x="57" y="699"/>
                    <a:pt x="147" y="707"/>
                    <a:pt x="164" y="713"/>
                  </a:cubicBezTo>
                  <a:cubicBezTo>
                    <a:pt x="186" y="871"/>
                    <a:pt x="139" y="688"/>
                    <a:pt x="265" y="768"/>
                  </a:cubicBezTo>
                  <a:cubicBezTo>
                    <a:pt x="286" y="781"/>
                    <a:pt x="297" y="832"/>
                    <a:pt x="274" y="841"/>
                  </a:cubicBezTo>
                  <a:cubicBezTo>
                    <a:pt x="223" y="862"/>
                    <a:pt x="164" y="835"/>
                    <a:pt x="109" y="832"/>
                  </a:cubicBezTo>
                  <a:cubicBezTo>
                    <a:pt x="128" y="762"/>
                    <a:pt x="173" y="779"/>
                    <a:pt x="237" y="768"/>
                  </a:cubicBezTo>
                  <a:cubicBezTo>
                    <a:pt x="260" y="771"/>
                    <a:pt x="361" y="789"/>
                    <a:pt x="384" y="768"/>
                  </a:cubicBezTo>
                  <a:cubicBezTo>
                    <a:pt x="405" y="749"/>
                    <a:pt x="402" y="713"/>
                    <a:pt x="411" y="686"/>
                  </a:cubicBezTo>
                  <a:cubicBezTo>
                    <a:pt x="414" y="677"/>
                    <a:pt x="406" y="704"/>
                    <a:pt x="402" y="713"/>
                  </a:cubicBezTo>
                  <a:cubicBezTo>
                    <a:pt x="396" y="725"/>
                    <a:pt x="390" y="738"/>
                    <a:pt x="384" y="750"/>
                  </a:cubicBezTo>
                  <a:cubicBezTo>
                    <a:pt x="391" y="713"/>
                    <a:pt x="415" y="644"/>
                    <a:pt x="338" y="750"/>
                  </a:cubicBezTo>
                  <a:cubicBezTo>
                    <a:pt x="327" y="766"/>
                    <a:pt x="326" y="787"/>
                    <a:pt x="320" y="805"/>
                  </a:cubicBezTo>
                  <a:cubicBezTo>
                    <a:pt x="324" y="733"/>
                    <a:pt x="348" y="616"/>
                    <a:pt x="329" y="540"/>
                  </a:cubicBezTo>
                  <a:cubicBezTo>
                    <a:pt x="305" y="583"/>
                    <a:pt x="288" y="631"/>
                    <a:pt x="256" y="668"/>
                  </a:cubicBezTo>
                  <a:cubicBezTo>
                    <a:pt x="244" y="682"/>
                    <a:pt x="257" y="630"/>
                    <a:pt x="265" y="613"/>
                  </a:cubicBezTo>
                  <a:cubicBezTo>
                    <a:pt x="276" y="591"/>
                    <a:pt x="349" y="501"/>
                    <a:pt x="375" y="485"/>
                  </a:cubicBezTo>
                  <a:cubicBezTo>
                    <a:pt x="400" y="470"/>
                    <a:pt x="457" y="457"/>
                    <a:pt x="457" y="457"/>
                  </a:cubicBezTo>
                  <a:cubicBezTo>
                    <a:pt x="460" y="466"/>
                    <a:pt x="465" y="475"/>
                    <a:pt x="466" y="485"/>
                  </a:cubicBezTo>
                  <a:cubicBezTo>
                    <a:pt x="471" y="527"/>
                    <a:pt x="465" y="571"/>
                    <a:pt x="475" y="613"/>
                  </a:cubicBezTo>
                  <a:cubicBezTo>
                    <a:pt x="477" y="621"/>
                    <a:pt x="500" y="589"/>
                    <a:pt x="493" y="594"/>
                  </a:cubicBezTo>
                  <a:cubicBezTo>
                    <a:pt x="410" y="648"/>
                    <a:pt x="424" y="644"/>
                    <a:pt x="365" y="722"/>
                  </a:cubicBezTo>
                  <a:cubicBezTo>
                    <a:pt x="380" y="594"/>
                    <a:pt x="398" y="466"/>
                    <a:pt x="411" y="338"/>
                  </a:cubicBezTo>
                  <a:cubicBezTo>
                    <a:pt x="454" y="353"/>
                    <a:pt x="513" y="347"/>
                    <a:pt x="539" y="384"/>
                  </a:cubicBezTo>
                  <a:cubicBezTo>
                    <a:pt x="541" y="386"/>
                    <a:pt x="484" y="685"/>
                    <a:pt x="530" y="476"/>
                  </a:cubicBezTo>
                  <a:cubicBezTo>
                    <a:pt x="537" y="445"/>
                    <a:pt x="541" y="414"/>
                    <a:pt x="548" y="384"/>
                  </a:cubicBezTo>
                  <a:cubicBezTo>
                    <a:pt x="554" y="359"/>
                    <a:pt x="561" y="335"/>
                    <a:pt x="567" y="311"/>
                  </a:cubicBezTo>
                  <a:cubicBezTo>
                    <a:pt x="592" y="110"/>
                    <a:pt x="589" y="335"/>
                    <a:pt x="512" y="229"/>
                  </a:cubicBezTo>
                  <a:cubicBezTo>
                    <a:pt x="494" y="204"/>
                    <a:pt x="507" y="168"/>
                    <a:pt x="503" y="137"/>
                  </a:cubicBezTo>
                  <a:cubicBezTo>
                    <a:pt x="497" y="91"/>
                    <a:pt x="484" y="0"/>
                    <a:pt x="484" y="0"/>
                  </a:cubicBezTo>
                  <a:cubicBezTo>
                    <a:pt x="463" y="148"/>
                    <a:pt x="485" y="110"/>
                    <a:pt x="649" y="119"/>
                  </a:cubicBezTo>
                  <a:cubicBezTo>
                    <a:pt x="646" y="137"/>
                    <a:pt x="640" y="193"/>
                    <a:pt x="640" y="174"/>
                  </a:cubicBezTo>
                  <a:cubicBezTo>
                    <a:pt x="640" y="152"/>
                    <a:pt x="645" y="131"/>
                    <a:pt x="649" y="110"/>
                  </a:cubicBezTo>
                  <a:cubicBezTo>
                    <a:pt x="651" y="100"/>
                    <a:pt x="655" y="91"/>
                    <a:pt x="658" y="82"/>
                  </a:cubicBezTo>
                  <a:cubicBezTo>
                    <a:pt x="696" y="96"/>
                    <a:pt x="747" y="75"/>
                    <a:pt x="777" y="101"/>
                  </a:cubicBezTo>
                  <a:cubicBezTo>
                    <a:pt x="792" y="114"/>
                    <a:pt x="772" y="142"/>
                    <a:pt x="759" y="156"/>
                  </a:cubicBezTo>
                  <a:cubicBezTo>
                    <a:pt x="727" y="191"/>
                    <a:pt x="662" y="200"/>
                    <a:pt x="621" y="210"/>
                  </a:cubicBezTo>
                  <a:cubicBezTo>
                    <a:pt x="559" y="275"/>
                    <a:pt x="664" y="175"/>
                    <a:pt x="594" y="183"/>
                  </a:cubicBezTo>
                  <a:cubicBezTo>
                    <a:pt x="568" y="186"/>
                    <a:pt x="485" y="274"/>
                    <a:pt x="466" y="293"/>
                  </a:cubicBezTo>
                  <a:cubicBezTo>
                    <a:pt x="450" y="393"/>
                    <a:pt x="442" y="342"/>
                    <a:pt x="567" y="302"/>
                  </a:cubicBezTo>
                  <a:cubicBezTo>
                    <a:pt x="596" y="293"/>
                    <a:pt x="628" y="290"/>
                    <a:pt x="658" y="284"/>
                  </a:cubicBezTo>
                  <a:cubicBezTo>
                    <a:pt x="682" y="266"/>
                    <a:pt x="701" y="229"/>
                    <a:pt x="731" y="229"/>
                  </a:cubicBezTo>
                  <a:cubicBezTo>
                    <a:pt x="734" y="229"/>
                    <a:pt x="756" y="309"/>
                    <a:pt x="759" y="320"/>
                  </a:cubicBezTo>
                  <a:cubicBezTo>
                    <a:pt x="816" y="301"/>
                    <a:pt x="785" y="319"/>
                    <a:pt x="823" y="220"/>
                  </a:cubicBezTo>
                  <a:cubicBezTo>
                    <a:pt x="827" y="211"/>
                    <a:pt x="837" y="183"/>
                    <a:pt x="832" y="192"/>
                  </a:cubicBezTo>
                  <a:cubicBezTo>
                    <a:pt x="764" y="321"/>
                    <a:pt x="854" y="189"/>
                    <a:pt x="749" y="329"/>
                  </a:cubicBezTo>
                  <a:cubicBezTo>
                    <a:pt x="746" y="317"/>
                    <a:pt x="752" y="289"/>
                    <a:pt x="740" y="293"/>
                  </a:cubicBezTo>
                  <a:cubicBezTo>
                    <a:pt x="715" y="300"/>
                    <a:pt x="705" y="331"/>
                    <a:pt x="685" y="348"/>
                  </a:cubicBezTo>
                  <a:cubicBezTo>
                    <a:pt x="662" y="368"/>
                    <a:pt x="636" y="384"/>
                    <a:pt x="612" y="402"/>
                  </a:cubicBezTo>
                  <a:cubicBezTo>
                    <a:pt x="606" y="420"/>
                    <a:pt x="612" y="450"/>
                    <a:pt x="594" y="457"/>
                  </a:cubicBezTo>
                  <a:cubicBezTo>
                    <a:pt x="580" y="462"/>
                    <a:pt x="583" y="427"/>
                    <a:pt x="585" y="412"/>
                  </a:cubicBezTo>
                  <a:cubicBezTo>
                    <a:pt x="586" y="401"/>
                    <a:pt x="597" y="393"/>
                    <a:pt x="603" y="384"/>
                  </a:cubicBezTo>
                  <a:cubicBezTo>
                    <a:pt x="666" y="412"/>
                    <a:pt x="730" y="427"/>
                    <a:pt x="795" y="448"/>
                  </a:cubicBezTo>
                  <a:cubicBezTo>
                    <a:pt x="856" y="542"/>
                    <a:pt x="836" y="532"/>
                    <a:pt x="996" y="293"/>
                  </a:cubicBezTo>
                  <a:cubicBezTo>
                    <a:pt x="1002" y="284"/>
                    <a:pt x="913" y="314"/>
                    <a:pt x="896" y="320"/>
                  </a:cubicBezTo>
                  <a:cubicBezTo>
                    <a:pt x="910" y="233"/>
                    <a:pt x="916" y="258"/>
                    <a:pt x="850" y="329"/>
                  </a:cubicBezTo>
                  <a:cubicBezTo>
                    <a:pt x="832" y="348"/>
                    <a:pt x="813" y="366"/>
                    <a:pt x="795" y="384"/>
                  </a:cubicBezTo>
                  <a:cubicBezTo>
                    <a:pt x="789" y="402"/>
                    <a:pt x="782" y="420"/>
                    <a:pt x="777" y="439"/>
                  </a:cubicBezTo>
                  <a:cubicBezTo>
                    <a:pt x="773" y="451"/>
                    <a:pt x="764" y="488"/>
                    <a:pt x="768" y="476"/>
                  </a:cubicBezTo>
                  <a:cubicBezTo>
                    <a:pt x="784" y="428"/>
                    <a:pt x="786" y="375"/>
                    <a:pt x="823" y="338"/>
                  </a:cubicBezTo>
                  <a:cubicBezTo>
                    <a:pt x="826" y="347"/>
                    <a:pt x="831" y="376"/>
                    <a:pt x="832" y="366"/>
                  </a:cubicBezTo>
                  <a:cubicBezTo>
                    <a:pt x="842" y="275"/>
                    <a:pt x="850" y="92"/>
                    <a:pt x="850" y="92"/>
                  </a:cubicBezTo>
                  <a:cubicBezTo>
                    <a:pt x="853" y="116"/>
                    <a:pt x="859" y="140"/>
                    <a:pt x="859" y="165"/>
                  </a:cubicBezTo>
                  <a:cubicBezTo>
                    <a:pt x="859" y="221"/>
                    <a:pt x="810" y="214"/>
                    <a:pt x="841" y="293"/>
                  </a:cubicBezTo>
                  <a:cubicBezTo>
                    <a:pt x="847" y="310"/>
                    <a:pt x="861" y="263"/>
                    <a:pt x="868" y="247"/>
                  </a:cubicBezTo>
                  <a:cubicBezTo>
                    <a:pt x="913" y="149"/>
                    <a:pt x="856" y="232"/>
                    <a:pt x="923" y="146"/>
                  </a:cubicBezTo>
                  <a:cubicBezTo>
                    <a:pt x="926" y="155"/>
                    <a:pt x="927" y="166"/>
                    <a:pt x="932" y="174"/>
                  </a:cubicBezTo>
                  <a:cubicBezTo>
                    <a:pt x="937" y="181"/>
                    <a:pt x="953" y="183"/>
                    <a:pt x="951" y="192"/>
                  </a:cubicBezTo>
                  <a:cubicBezTo>
                    <a:pt x="946" y="217"/>
                    <a:pt x="914" y="223"/>
                    <a:pt x="896" y="229"/>
                  </a:cubicBezTo>
                  <a:cubicBezTo>
                    <a:pt x="851" y="96"/>
                    <a:pt x="864" y="157"/>
                    <a:pt x="850" y="46"/>
                  </a:cubicBezTo>
                  <a:cubicBezTo>
                    <a:pt x="774" y="65"/>
                    <a:pt x="741" y="158"/>
                    <a:pt x="704" y="220"/>
                  </a:cubicBezTo>
                  <a:cubicBezTo>
                    <a:pt x="684" y="296"/>
                    <a:pt x="685" y="323"/>
                    <a:pt x="713" y="393"/>
                  </a:cubicBezTo>
                  <a:cubicBezTo>
                    <a:pt x="739" y="459"/>
                    <a:pt x="710" y="441"/>
                    <a:pt x="759" y="457"/>
                  </a:cubicBezTo>
                  <a:cubicBezTo>
                    <a:pt x="767" y="411"/>
                    <a:pt x="794" y="271"/>
                    <a:pt x="759" y="256"/>
                  </a:cubicBezTo>
                  <a:cubicBezTo>
                    <a:pt x="718" y="238"/>
                    <a:pt x="710" y="329"/>
                    <a:pt x="685" y="366"/>
                  </a:cubicBezTo>
                  <a:cubicBezTo>
                    <a:pt x="673" y="415"/>
                    <a:pt x="646" y="461"/>
                    <a:pt x="640" y="512"/>
                  </a:cubicBezTo>
                  <a:cubicBezTo>
                    <a:pt x="637" y="543"/>
                    <a:pt x="646" y="573"/>
                    <a:pt x="649" y="604"/>
                  </a:cubicBezTo>
                  <a:cubicBezTo>
                    <a:pt x="767" y="582"/>
                    <a:pt x="684" y="609"/>
                    <a:pt x="667" y="576"/>
                  </a:cubicBezTo>
                  <a:cubicBezTo>
                    <a:pt x="661" y="565"/>
                    <a:pt x="673" y="552"/>
                    <a:pt x="676" y="540"/>
                  </a:cubicBezTo>
                  <a:cubicBezTo>
                    <a:pt x="753" y="559"/>
                    <a:pt x="771" y="625"/>
                    <a:pt x="786" y="695"/>
                  </a:cubicBezTo>
                  <a:cubicBezTo>
                    <a:pt x="790" y="713"/>
                    <a:pt x="812" y="758"/>
                    <a:pt x="795" y="750"/>
                  </a:cubicBezTo>
                  <a:cubicBezTo>
                    <a:pt x="774" y="740"/>
                    <a:pt x="777" y="707"/>
                    <a:pt x="768" y="686"/>
                  </a:cubicBezTo>
                  <a:cubicBezTo>
                    <a:pt x="771" y="659"/>
                    <a:pt x="754" y="618"/>
                    <a:pt x="777" y="604"/>
                  </a:cubicBezTo>
                  <a:cubicBezTo>
                    <a:pt x="885" y="538"/>
                    <a:pt x="961" y="701"/>
                    <a:pt x="996" y="759"/>
                  </a:cubicBezTo>
                  <a:cubicBezTo>
                    <a:pt x="966" y="865"/>
                    <a:pt x="983" y="885"/>
                    <a:pt x="813" y="732"/>
                  </a:cubicBezTo>
                  <a:cubicBezTo>
                    <a:pt x="800" y="720"/>
                    <a:pt x="788" y="600"/>
                    <a:pt x="786" y="585"/>
                  </a:cubicBezTo>
                  <a:cubicBezTo>
                    <a:pt x="789" y="536"/>
                    <a:pt x="784" y="487"/>
                    <a:pt x="795" y="439"/>
                  </a:cubicBezTo>
                  <a:cubicBezTo>
                    <a:pt x="797" y="428"/>
                    <a:pt x="815" y="414"/>
                    <a:pt x="823" y="421"/>
                  </a:cubicBezTo>
                  <a:cubicBezTo>
                    <a:pt x="844" y="439"/>
                    <a:pt x="847" y="470"/>
                    <a:pt x="859" y="494"/>
                  </a:cubicBezTo>
                  <a:cubicBezTo>
                    <a:pt x="856" y="515"/>
                    <a:pt x="871" y="554"/>
                    <a:pt x="850" y="558"/>
                  </a:cubicBezTo>
                  <a:cubicBezTo>
                    <a:pt x="810" y="566"/>
                    <a:pt x="804" y="433"/>
                    <a:pt x="804" y="430"/>
                  </a:cubicBezTo>
                  <a:cubicBezTo>
                    <a:pt x="825" y="421"/>
                    <a:pt x="853" y="384"/>
                    <a:pt x="868" y="402"/>
                  </a:cubicBezTo>
                  <a:cubicBezTo>
                    <a:pt x="928" y="472"/>
                    <a:pt x="856" y="496"/>
                    <a:pt x="823" y="512"/>
                  </a:cubicBezTo>
                  <a:cubicBezTo>
                    <a:pt x="778" y="424"/>
                    <a:pt x="800" y="391"/>
                    <a:pt x="759" y="503"/>
                  </a:cubicBezTo>
                  <a:cubicBezTo>
                    <a:pt x="756" y="540"/>
                    <a:pt x="753" y="576"/>
                    <a:pt x="749" y="613"/>
                  </a:cubicBezTo>
                  <a:cubicBezTo>
                    <a:pt x="746" y="637"/>
                    <a:pt x="764" y="692"/>
                    <a:pt x="740" y="686"/>
                  </a:cubicBezTo>
                  <a:cubicBezTo>
                    <a:pt x="712" y="679"/>
                    <a:pt x="713" y="604"/>
                    <a:pt x="713" y="604"/>
                  </a:cubicBezTo>
                  <a:cubicBezTo>
                    <a:pt x="682" y="610"/>
                    <a:pt x="649" y="609"/>
                    <a:pt x="621" y="622"/>
                  </a:cubicBezTo>
                  <a:cubicBezTo>
                    <a:pt x="607" y="628"/>
                    <a:pt x="579" y="654"/>
                    <a:pt x="594" y="658"/>
                  </a:cubicBezTo>
                  <a:cubicBezTo>
                    <a:pt x="616" y="663"/>
                    <a:pt x="637" y="640"/>
                    <a:pt x="658" y="631"/>
                  </a:cubicBezTo>
                  <a:cubicBezTo>
                    <a:pt x="729" y="514"/>
                    <a:pt x="729" y="454"/>
                    <a:pt x="740" y="320"/>
                  </a:cubicBezTo>
                  <a:cubicBezTo>
                    <a:pt x="703" y="54"/>
                    <a:pt x="588" y="582"/>
                    <a:pt x="576" y="704"/>
                  </a:cubicBezTo>
                  <a:cubicBezTo>
                    <a:pt x="527" y="562"/>
                    <a:pt x="431" y="618"/>
                    <a:pt x="768" y="631"/>
                  </a:cubicBezTo>
                  <a:cubicBezTo>
                    <a:pt x="784" y="641"/>
                    <a:pt x="837" y="664"/>
                    <a:pt x="777" y="695"/>
                  </a:cubicBezTo>
                  <a:cubicBezTo>
                    <a:pt x="765" y="701"/>
                    <a:pt x="752" y="683"/>
                    <a:pt x="740" y="677"/>
                  </a:cubicBezTo>
                  <a:cubicBezTo>
                    <a:pt x="703" y="563"/>
                    <a:pt x="741" y="650"/>
                    <a:pt x="704" y="722"/>
                  </a:cubicBezTo>
                  <a:cubicBezTo>
                    <a:pt x="700" y="731"/>
                    <a:pt x="685" y="716"/>
                    <a:pt x="676" y="713"/>
                  </a:cubicBezTo>
                  <a:cubicBezTo>
                    <a:pt x="653" y="645"/>
                    <a:pt x="648" y="725"/>
                    <a:pt x="640" y="750"/>
                  </a:cubicBezTo>
                  <a:cubicBezTo>
                    <a:pt x="631" y="744"/>
                    <a:pt x="623" y="730"/>
                    <a:pt x="612" y="732"/>
                  </a:cubicBezTo>
                  <a:cubicBezTo>
                    <a:pt x="601" y="734"/>
                    <a:pt x="587" y="751"/>
                    <a:pt x="594" y="759"/>
                  </a:cubicBezTo>
                  <a:cubicBezTo>
                    <a:pt x="612" y="780"/>
                    <a:pt x="643" y="784"/>
                    <a:pt x="667" y="796"/>
                  </a:cubicBezTo>
                  <a:cubicBezTo>
                    <a:pt x="716" y="793"/>
                    <a:pt x="774" y="815"/>
                    <a:pt x="813" y="786"/>
                  </a:cubicBezTo>
                  <a:cubicBezTo>
                    <a:pt x="835" y="770"/>
                    <a:pt x="786" y="738"/>
                    <a:pt x="777" y="713"/>
                  </a:cubicBezTo>
                  <a:cubicBezTo>
                    <a:pt x="746" y="630"/>
                    <a:pt x="758" y="620"/>
                    <a:pt x="676" y="567"/>
                  </a:cubicBezTo>
                  <a:cubicBezTo>
                    <a:pt x="667" y="569"/>
                    <a:pt x="563" y="593"/>
                    <a:pt x="548" y="604"/>
                  </a:cubicBezTo>
                  <a:cubicBezTo>
                    <a:pt x="507" y="636"/>
                    <a:pt x="439" y="713"/>
                    <a:pt x="439" y="713"/>
                  </a:cubicBezTo>
                  <a:cubicBezTo>
                    <a:pt x="436" y="692"/>
                    <a:pt x="408" y="651"/>
                    <a:pt x="429" y="649"/>
                  </a:cubicBezTo>
                  <a:cubicBezTo>
                    <a:pt x="602" y="629"/>
                    <a:pt x="630" y="688"/>
                    <a:pt x="557" y="759"/>
                  </a:cubicBezTo>
                  <a:cubicBezTo>
                    <a:pt x="533" y="833"/>
                    <a:pt x="506" y="836"/>
                    <a:pt x="466" y="896"/>
                  </a:cubicBezTo>
                  <a:cubicBezTo>
                    <a:pt x="481" y="639"/>
                    <a:pt x="432" y="824"/>
                    <a:pt x="585" y="649"/>
                  </a:cubicBezTo>
                  <a:cubicBezTo>
                    <a:pt x="598" y="634"/>
                    <a:pt x="591" y="609"/>
                    <a:pt x="603" y="594"/>
                  </a:cubicBezTo>
                  <a:cubicBezTo>
                    <a:pt x="618" y="574"/>
                    <a:pt x="679" y="570"/>
                    <a:pt x="695" y="567"/>
                  </a:cubicBezTo>
                  <a:cubicBezTo>
                    <a:pt x="746" y="490"/>
                    <a:pt x="641" y="485"/>
                    <a:pt x="585" y="466"/>
                  </a:cubicBezTo>
                  <a:cubicBezTo>
                    <a:pt x="551" y="472"/>
                    <a:pt x="498" y="454"/>
                    <a:pt x="484" y="485"/>
                  </a:cubicBezTo>
                  <a:cubicBezTo>
                    <a:pt x="396" y="679"/>
                    <a:pt x="593" y="682"/>
                    <a:pt x="420" y="658"/>
                  </a:cubicBezTo>
                  <a:cubicBezTo>
                    <a:pt x="412" y="596"/>
                    <a:pt x="393" y="448"/>
                    <a:pt x="439" y="402"/>
                  </a:cubicBezTo>
                  <a:cubicBezTo>
                    <a:pt x="454" y="387"/>
                    <a:pt x="530" y="378"/>
                    <a:pt x="548" y="375"/>
                  </a:cubicBezTo>
                  <a:cubicBezTo>
                    <a:pt x="568" y="381"/>
                    <a:pt x="601" y="385"/>
                    <a:pt x="594" y="421"/>
                  </a:cubicBezTo>
                  <a:cubicBezTo>
                    <a:pt x="592" y="430"/>
                    <a:pt x="576" y="427"/>
                    <a:pt x="567" y="430"/>
                  </a:cubicBezTo>
                  <a:cubicBezTo>
                    <a:pt x="555" y="503"/>
                    <a:pt x="542" y="576"/>
                    <a:pt x="530" y="649"/>
                  </a:cubicBezTo>
                  <a:cubicBezTo>
                    <a:pt x="528" y="664"/>
                    <a:pt x="535" y="619"/>
                    <a:pt x="539" y="604"/>
                  </a:cubicBezTo>
                  <a:cubicBezTo>
                    <a:pt x="544" y="585"/>
                    <a:pt x="551" y="567"/>
                    <a:pt x="557" y="549"/>
                  </a:cubicBezTo>
                  <a:cubicBezTo>
                    <a:pt x="554" y="494"/>
                    <a:pt x="562" y="437"/>
                    <a:pt x="548" y="384"/>
                  </a:cubicBezTo>
                  <a:cubicBezTo>
                    <a:pt x="545" y="372"/>
                    <a:pt x="524" y="377"/>
                    <a:pt x="512" y="375"/>
                  </a:cubicBezTo>
                  <a:cubicBezTo>
                    <a:pt x="456" y="364"/>
                    <a:pt x="427" y="363"/>
                    <a:pt x="365" y="357"/>
                  </a:cubicBezTo>
                  <a:cubicBezTo>
                    <a:pt x="414" y="261"/>
                    <a:pt x="375" y="367"/>
                    <a:pt x="356" y="302"/>
                  </a:cubicBezTo>
                  <a:cubicBezTo>
                    <a:pt x="342" y="254"/>
                    <a:pt x="390" y="235"/>
                    <a:pt x="420" y="220"/>
                  </a:cubicBezTo>
                  <a:cubicBezTo>
                    <a:pt x="432" y="223"/>
                    <a:pt x="447" y="222"/>
                    <a:pt x="457" y="229"/>
                  </a:cubicBezTo>
                  <a:cubicBezTo>
                    <a:pt x="478" y="244"/>
                    <a:pt x="512" y="284"/>
                    <a:pt x="512" y="284"/>
                  </a:cubicBezTo>
                  <a:cubicBezTo>
                    <a:pt x="549" y="270"/>
                    <a:pt x="572" y="259"/>
                    <a:pt x="585" y="220"/>
                  </a:cubicBezTo>
                  <a:cubicBezTo>
                    <a:pt x="582" y="211"/>
                    <a:pt x="584" y="197"/>
                    <a:pt x="576" y="192"/>
                  </a:cubicBezTo>
                  <a:cubicBezTo>
                    <a:pt x="518" y="158"/>
                    <a:pt x="442" y="188"/>
                    <a:pt x="375" y="192"/>
                  </a:cubicBezTo>
                  <a:cubicBezTo>
                    <a:pt x="283" y="271"/>
                    <a:pt x="212" y="317"/>
                    <a:pt x="173" y="430"/>
                  </a:cubicBezTo>
                  <a:cubicBezTo>
                    <a:pt x="161" y="335"/>
                    <a:pt x="157" y="238"/>
                    <a:pt x="128" y="146"/>
                  </a:cubicBezTo>
                  <a:cubicBezTo>
                    <a:pt x="233" y="76"/>
                    <a:pt x="196" y="114"/>
                    <a:pt x="329" y="247"/>
                  </a:cubicBezTo>
                  <a:cubicBezTo>
                    <a:pt x="313" y="124"/>
                    <a:pt x="343" y="114"/>
                    <a:pt x="256" y="82"/>
                  </a:cubicBezTo>
                  <a:cubicBezTo>
                    <a:pt x="309" y="29"/>
                    <a:pt x="298" y="24"/>
                    <a:pt x="375" y="37"/>
                  </a:cubicBezTo>
                  <a:cubicBezTo>
                    <a:pt x="406" y="47"/>
                    <a:pt x="434" y="69"/>
                    <a:pt x="466" y="73"/>
                  </a:cubicBezTo>
                  <a:cubicBezTo>
                    <a:pt x="506" y="77"/>
                    <a:pt x="546" y="56"/>
                    <a:pt x="585" y="46"/>
                  </a:cubicBezTo>
                  <a:cubicBezTo>
                    <a:pt x="626" y="73"/>
                    <a:pt x="617" y="88"/>
                    <a:pt x="667" y="101"/>
                  </a:cubicBezTo>
                  <a:cubicBezTo>
                    <a:pt x="679" y="88"/>
                    <a:pt x="695" y="79"/>
                    <a:pt x="704" y="64"/>
                  </a:cubicBezTo>
                  <a:cubicBezTo>
                    <a:pt x="709" y="56"/>
                    <a:pt x="718" y="29"/>
                    <a:pt x="713" y="37"/>
                  </a:cubicBezTo>
                  <a:cubicBezTo>
                    <a:pt x="638" y="151"/>
                    <a:pt x="577" y="276"/>
                    <a:pt x="493" y="384"/>
                  </a:cubicBezTo>
                  <a:cubicBezTo>
                    <a:pt x="475" y="407"/>
                    <a:pt x="394" y="416"/>
                    <a:pt x="365" y="421"/>
                  </a:cubicBezTo>
                  <a:cubicBezTo>
                    <a:pt x="310" y="418"/>
                    <a:pt x="255" y="420"/>
                    <a:pt x="201" y="412"/>
                  </a:cubicBezTo>
                  <a:cubicBezTo>
                    <a:pt x="171" y="408"/>
                    <a:pt x="139" y="376"/>
                    <a:pt x="109" y="366"/>
                  </a:cubicBezTo>
                  <a:cubicBezTo>
                    <a:pt x="71" y="395"/>
                    <a:pt x="58" y="406"/>
                    <a:pt x="36" y="448"/>
                  </a:cubicBezTo>
                  <a:cubicBezTo>
                    <a:pt x="27" y="503"/>
                    <a:pt x="15" y="511"/>
                    <a:pt x="0" y="558"/>
                  </a:cubicBezTo>
                  <a:cubicBezTo>
                    <a:pt x="139" y="675"/>
                    <a:pt x="341" y="602"/>
                    <a:pt x="512" y="594"/>
                  </a:cubicBezTo>
                  <a:cubicBezTo>
                    <a:pt x="570" y="655"/>
                    <a:pt x="486" y="725"/>
                    <a:pt x="466" y="786"/>
                  </a:cubicBezTo>
                  <a:cubicBezTo>
                    <a:pt x="588" y="789"/>
                    <a:pt x="711" y="781"/>
                    <a:pt x="832" y="796"/>
                  </a:cubicBezTo>
                  <a:cubicBezTo>
                    <a:pt x="844" y="798"/>
                    <a:pt x="832" y="840"/>
                    <a:pt x="841" y="832"/>
                  </a:cubicBezTo>
                  <a:cubicBezTo>
                    <a:pt x="886" y="791"/>
                    <a:pt x="951" y="686"/>
                    <a:pt x="951" y="686"/>
                  </a:cubicBezTo>
                  <a:cubicBezTo>
                    <a:pt x="966" y="534"/>
                    <a:pt x="981" y="405"/>
                    <a:pt x="987" y="247"/>
                  </a:cubicBezTo>
                  <a:cubicBezTo>
                    <a:pt x="870" y="208"/>
                    <a:pt x="746" y="277"/>
                    <a:pt x="631" y="293"/>
                  </a:cubicBezTo>
                  <a:cubicBezTo>
                    <a:pt x="613" y="299"/>
                    <a:pt x="595" y="307"/>
                    <a:pt x="576" y="311"/>
                  </a:cubicBezTo>
                  <a:cubicBezTo>
                    <a:pt x="552" y="316"/>
                    <a:pt x="527" y="313"/>
                    <a:pt x="503" y="320"/>
                  </a:cubicBezTo>
                  <a:cubicBezTo>
                    <a:pt x="495" y="322"/>
                    <a:pt x="492" y="336"/>
                    <a:pt x="484" y="338"/>
                  </a:cubicBezTo>
                  <a:cubicBezTo>
                    <a:pt x="424" y="355"/>
                    <a:pt x="361" y="360"/>
                    <a:pt x="301" y="375"/>
                  </a:cubicBezTo>
                  <a:cubicBezTo>
                    <a:pt x="267" y="392"/>
                    <a:pt x="228" y="403"/>
                    <a:pt x="201" y="430"/>
                  </a:cubicBezTo>
                  <a:cubicBezTo>
                    <a:pt x="170" y="461"/>
                    <a:pt x="181" y="495"/>
                    <a:pt x="164" y="530"/>
                  </a:cubicBezTo>
                  <a:cubicBezTo>
                    <a:pt x="158" y="542"/>
                    <a:pt x="146" y="549"/>
                    <a:pt x="137" y="558"/>
                  </a:cubicBezTo>
                  <a:cubicBezTo>
                    <a:pt x="131" y="579"/>
                    <a:pt x="103" y="607"/>
                    <a:pt x="119" y="622"/>
                  </a:cubicBezTo>
                  <a:cubicBezTo>
                    <a:pt x="146" y="647"/>
                    <a:pt x="191" y="636"/>
                    <a:pt x="228" y="640"/>
                  </a:cubicBezTo>
                  <a:cubicBezTo>
                    <a:pt x="277" y="645"/>
                    <a:pt x="326" y="645"/>
                    <a:pt x="375" y="649"/>
                  </a:cubicBezTo>
                  <a:cubicBezTo>
                    <a:pt x="402" y="651"/>
                    <a:pt x="430" y="655"/>
                    <a:pt x="457" y="658"/>
                  </a:cubicBezTo>
                  <a:cubicBezTo>
                    <a:pt x="451" y="670"/>
                    <a:pt x="450" y="687"/>
                    <a:pt x="439" y="695"/>
                  </a:cubicBezTo>
                  <a:cubicBezTo>
                    <a:pt x="424" y="707"/>
                    <a:pt x="384" y="713"/>
                    <a:pt x="384" y="713"/>
                  </a:cubicBezTo>
                  <a:cubicBezTo>
                    <a:pt x="366" y="731"/>
                    <a:pt x="347" y="750"/>
                    <a:pt x="329" y="768"/>
                  </a:cubicBezTo>
                  <a:cubicBezTo>
                    <a:pt x="319" y="778"/>
                    <a:pt x="304" y="779"/>
                    <a:pt x="292" y="786"/>
                  </a:cubicBezTo>
                  <a:cubicBezTo>
                    <a:pt x="267" y="801"/>
                    <a:pt x="259" y="811"/>
                    <a:pt x="237" y="832"/>
                  </a:cubicBezTo>
                  <a:cubicBezTo>
                    <a:pt x="240" y="820"/>
                    <a:pt x="244" y="808"/>
                    <a:pt x="247" y="796"/>
                  </a:cubicBezTo>
                  <a:cubicBezTo>
                    <a:pt x="253" y="771"/>
                    <a:pt x="265" y="722"/>
                    <a:pt x="265" y="72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155700" y="1585913"/>
              <a:ext cx="1295400" cy="129540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latin typeface="Comic Sans MS" pitchFamily="66" charset="0"/>
              </a:endParaRPr>
            </a:p>
          </p:txBody>
        </p:sp>
        <p:sp>
          <p:nvSpPr>
            <p:cNvPr id="41" name="Freeform 1"/>
            <p:cNvSpPr>
              <a:spLocks/>
            </p:cNvSpPr>
            <p:nvPr/>
          </p:nvSpPr>
          <p:spPr bwMode="auto">
            <a:xfrm>
              <a:off x="404813" y="1238250"/>
              <a:ext cx="4749800" cy="2009775"/>
            </a:xfrm>
            <a:custGeom>
              <a:avLst/>
              <a:gdLst>
                <a:gd name="T0" fmla="*/ 1332057 w 4749684"/>
                <a:gd name="T1" fmla="*/ 691308 h 2011042"/>
                <a:gd name="T2" fmla="*/ 1528862 w 4749684"/>
                <a:gd name="T3" fmla="*/ 461123 h 2011042"/>
                <a:gd name="T4" fmla="*/ 1505713 w 4749684"/>
                <a:gd name="T5" fmla="*/ 668290 h 2011042"/>
                <a:gd name="T6" fmla="*/ 1934066 w 4749684"/>
                <a:gd name="T7" fmla="*/ 725835 h 2011042"/>
                <a:gd name="T8" fmla="*/ 2350845 w 4749684"/>
                <a:gd name="T9" fmla="*/ 587725 h 2011042"/>
                <a:gd name="T10" fmla="*/ 2570818 w 4749684"/>
                <a:gd name="T11" fmla="*/ 438105 h 2011042"/>
                <a:gd name="T12" fmla="*/ 2709741 w 4749684"/>
                <a:gd name="T13" fmla="*/ 541688 h 2011042"/>
                <a:gd name="T14" fmla="*/ 2350845 w 4749684"/>
                <a:gd name="T15" fmla="*/ 1163185 h 2011042"/>
                <a:gd name="T16" fmla="*/ 2096148 w 4749684"/>
                <a:gd name="T17" fmla="*/ 1370351 h 2011042"/>
                <a:gd name="T18" fmla="*/ 1760410 w 4749684"/>
                <a:gd name="T19" fmla="*/ 1278279 h 2011042"/>
                <a:gd name="T20" fmla="*/ 1968799 w 4749684"/>
                <a:gd name="T21" fmla="*/ 1278279 h 2011042"/>
                <a:gd name="T22" fmla="*/ 2524510 w 4749684"/>
                <a:gd name="T23" fmla="*/ 1393370 h 2011042"/>
                <a:gd name="T24" fmla="*/ 2732899 w 4749684"/>
                <a:gd name="T25" fmla="*/ 1462425 h 2011042"/>
                <a:gd name="T26" fmla="*/ 2929714 w 4749684"/>
                <a:gd name="T27" fmla="*/ 1519972 h 2011042"/>
                <a:gd name="T28" fmla="*/ 2200347 w 4749684"/>
                <a:gd name="T29" fmla="*/ 1439408 h 2011042"/>
                <a:gd name="T30" fmla="*/ 1679369 w 4749684"/>
                <a:gd name="T31" fmla="*/ 1324315 h 2011042"/>
                <a:gd name="T32" fmla="*/ 1378364 w 4749684"/>
                <a:gd name="T33" fmla="*/ 1209223 h 2011042"/>
                <a:gd name="T34" fmla="*/ 1262590 w 4749684"/>
                <a:gd name="T35" fmla="*/ 875455 h 2011042"/>
                <a:gd name="T36" fmla="*/ 1112084 w 4749684"/>
                <a:gd name="T37" fmla="*/ 599235 h 2011042"/>
                <a:gd name="T38" fmla="*/ 973160 w 4749684"/>
                <a:gd name="T39" fmla="*/ 461123 h 2011042"/>
                <a:gd name="T40" fmla="*/ 1088934 w 4749684"/>
                <a:gd name="T41" fmla="*/ 104337 h 2011042"/>
                <a:gd name="T42" fmla="*/ 1031043 w 4749684"/>
                <a:gd name="T43" fmla="*/ 299995 h 2011042"/>
                <a:gd name="T44" fmla="*/ 1251016 w 4749684"/>
                <a:gd name="T45" fmla="*/ 115849 h 2011042"/>
                <a:gd name="T46" fmla="*/ 799504 w 4749684"/>
                <a:gd name="T47" fmla="*/ 369049 h 2011042"/>
                <a:gd name="T48" fmla="*/ 116445 w 4749684"/>
                <a:gd name="T49" fmla="*/ 806400 h 2011042"/>
                <a:gd name="T50" fmla="*/ 70137 w 4749684"/>
                <a:gd name="T51" fmla="*/ 886964 h 2011042"/>
                <a:gd name="T52" fmla="*/ 394300 w 4749684"/>
                <a:gd name="T53" fmla="*/ 679798 h 2011042"/>
                <a:gd name="T54" fmla="*/ 417450 w 4749684"/>
                <a:gd name="T55" fmla="*/ 944511 h 2011042"/>
                <a:gd name="T56" fmla="*/ 706880 w 4749684"/>
                <a:gd name="T57" fmla="*/ 1013566 h 2011042"/>
                <a:gd name="T58" fmla="*/ 915269 w 4749684"/>
                <a:gd name="T59" fmla="*/ 1059603 h 2011042"/>
                <a:gd name="T60" fmla="*/ 1366781 w 4749684"/>
                <a:gd name="T61" fmla="*/ 1519972 h 2011042"/>
                <a:gd name="T62" fmla="*/ 1922491 w 4749684"/>
                <a:gd name="T63" fmla="*/ 1589026 h 2011042"/>
                <a:gd name="T64" fmla="*/ 1771985 w 4749684"/>
                <a:gd name="T65" fmla="*/ 1715628 h 2011042"/>
                <a:gd name="T66" fmla="*/ 1436247 w 4749684"/>
                <a:gd name="T67" fmla="*/ 1842230 h 2011042"/>
                <a:gd name="T68" fmla="*/ 1413097 w 4749684"/>
                <a:gd name="T69" fmla="*/ 1796194 h 2011042"/>
                <a:gd name="T70" fmla="*/ 1887758 w 4749684"/>
                <a:gd name="T71" fmla="*/ 1163185 h 2011042"/>
                <a:gd name="T72" fmla="*/ 2142455 w 4749684"/>
                <a:gd name="T73" fmla="*/ 1002056 h 2011042"/>
                <a:gd name="T74" fmla="*/ 2350845 w 4749684"/>
                <a:gd name="T75" fmla="*/ 1140167 h 2011042"/>
                <a:gd name="T76" fmla="*/ 4064276 w 4749684"/>
                <a:gd name="T77" fmla="*/ 1128658 h 2011042"/>
                <a:gd name="T78" fmla="*/ 4596828 w 4749684"/>
                <a:gd name="T79" fmla="*/ 1036585 h 2011042"/>
                <a:gd name="T80" fmla="*/ 4631561 w 4749684"/>
                <a:gd name="T81" fmla="*/ 829417 h 2011042"/>
                <a:gd name="T82" fmla="*/ 3358067 w 4749684"/>
                <a:gd name="T83" fmla="*/ 656780 h 2011042"/>
                <a:gd name="T84" fmla="*/ 1771985 w 4749684"/>
                <a:gd name="T85" fmla="*/ 1151677 h 2011042"/>
                <a:gd name="T86" fmla="*/ 1424672 w 4749684"/>
                <a:gd name="T87" fmla="*/ 1266767 h 2011042"/>
                <a:gd name="T88" fmla="*/ 1366781 w 4749684"/>
                <a:gd name="T89" fmla="*/ 1094130 h 2011042"/>
                <a:gd name="T90" fmla="*/ 1494129 w 4749684"/>
                <a:gd name="T91" fmla="*/ 1186204 h 2011042"/>
                <a:gd name="T92" fmla="*/ 1945650 w 4749684"/>
                <a:gd name="T93" fmla="*/ 1094130 h 2011042"/>
                <a:gd name="T94" fmla="*/ 2374003 w 4749684"/>
                <a:gd name="T95" fmla="*/ 783383 h 2011042"/>
                <a:gd name="T96" fmla="*/ 2107722 w 4749684"/>
                <a:gd name="T97" fmla="*/ 1013566 h 20110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749684" h="2011042">
                  <a:moveTo>
                    <a:pt x="1389633" y="961458"/>
                  </a:moveTo>
                  <a:cubicBezTo>
                    <a:pt x="1385775" y="942167"/>
                    <a:pt x="1382829" y="922670"/>
                    <a:pt x="1378058" y="903584"/>
                  </a:cubicBezTo>
                  <a:cubicBezTo>
                    <a:pt x="1359227" y="828257"/>
                    <a:pt x="1362134" y="907869"/>
                    <a:pt x="1343334" y="776263"/>
                  </a:cubicBezTo>
                  <a:lnTo>
                    <a:pt x="1331760" y="695240"/>
                  </a:lnTo>
                  <a:cubicBezTo>
                    <a:pt x="1335618" y="645083"/>
                    <a:pt x="1329514" y="593139"/>
                    <a:pt x="1343334" y="544769"/>
                  </a:cubicBezTo>
                  <a:cubicBezTo>
                    <a:pt x="1346686" y="533038"/>
                    <a:pt x="1368531" y="540817"/>
                    <a:pt x="1378058" y="533195"/>
                  </a:cubicBezTo>
                  <a:cubicBezTo>
                    <a:pt x="1388921" y="524505"/>
                    <a:pt x="1389888" y="506557"/>
                    <a:pt x="1401208" y="498471"/>
                  </a:cubicBezTo>
                  <a:cubicBezTo>
                    <a:pt x="1438980" y="471490"/>
                    <a:pt x="1485904" y="473218"/>
                    <a:pt x="1528529" y="463746"/>
                  </a:cubicBezTo>
                  <a:cubicBezTo>
                    <a:pt x="1540439" y="461099"/>
                    <a:pt x="1551678" y="456030"/>
                    <a:pt x="1563253" y="452172"/>
                  </a:cubicBezTo>
                  <a:cubicBezTo>
                    <a:pt x="1619148" y="508065"/>
                    <a:pt x="1566280" y="440066"/>
                    <a:pt x="1551679" y="498471"/>
                  </a:cubicBezTo>
                  <a:cubicBezTo>
                    <a:pt x="1538545" y="551007"/>
                    <a:pt x="1554057" y="608192"/>
                    <a:pt x="1540104" y="660516"/>
                  </a:cubicBezTo>
                  <a:cubicBezTo>
                    <a:pt x="1536960" y="672305"/>
                    <a:pt x="1493286" y="673703"/>
                    <a:pt x="1505380" y="672091"/>
                  </a:cubicBezTo>
                  <a:cubicBezTo>
                    <a:pt x="1575168" y="662786"/>
                    <a:pt x="1645420" y="654443"/>
                    <a:pt x="1713724" y="637367"/>
                  </a:cubicBezTo>
                  <a:lnTo>
                    <a:pt x="1760023" y="625792"/>
                  </a:lnTo>
                  <a:cubicBezTo>
                    <a:pt x="1810180" y="629650"/>
                    <a:pt x="1867358" y="611485"/>
                    <a:pt x="1910494" y="637367"/>
                  </a:cubicBezTo>
                  <a:cubicBezTo>
                    <a:pt x="1937776" y="653736"/>
                    <a:pt x="1933643" y="729964"/>
                    <a:pt x="1933643" y="729964"/>
                  </a:cubicBezTo>
                  <a:cubicBezTo>
                    <a:pt x="1991516" y="722248"/>
                    <a:pt x="2050800" y="721674"/>
                    <a:pt x="2107263" y="706815"/>
                  </a:cubicBezTo>
                  <a:cubicBezTo>
                    <a:pt x="2125919" y="701906"/>
                    <a:pt x="2136307" y="680718"/>
                    <a:pt x="2153562" y="672091"/>
                  </a:cubicBezTo>
                  <a:cubicBezTo>
                    <a:pt x="2190729" y="653507"/>
                    <a:pt x="2231579" y="643206"/>
                    <a:pt x="2269309" y="625792"/>
                  </a:cubicBezTo>
                  <a:cubicBezTo>
                    <a:pt x="2363776" y="582192"/>
                    <a:pt x="2237355" y="619313"/>
                    <a:pt x="2350332" y="591068"/>
                  </a:cubicBezTo>
                  <a:cubicBezTo>
                    <a:pt x="2373481" y="575635"/>
                    <a:pt x="2400107" y="564442"/>
                    <a:pt x="2419780" y="544769"/>
                  </a:cubicBezTo>
                  <a:cubicBezTo>
                    <a:pt x="2431355" y="533194"/>
                    <a:pt x="2440292" y="518166"/>
                    <a:pt x="2454504" y="510045"/>
                  </a:cubicBezTo>
                  <a:cubicBezTo>
                    <a:pt x="2468316" y="502153"/>
                    <a:pt x="2485370" y="502329"/>
                    <a:pt x="2500803" y="498471"/>
                  </a:cubicBezTo>
                  <a:cubicBezTo>
                    <a:pt x="2522030" y="477244"/>
                    <a:pt x="2542734" y="454356"/>
                    <a:pt x="2570251" y="440597"/>
                  </a:cubicBezTo>
                  <a:cubicBezTo>
                    <a:pt x="2592076" y="429684"/>
                    <a:pt x="2639699" y="417448"/>
                    <a:pt x="2639699" y="417448"/>
                  </a:cubicBezTo>
                  <a:cubicBezTo>
                    <a:pt x="2726434" y="359624"/>
                    <a:pt x="2683315" y="381482"/>
                    <a:pt x="2767020" y="348000"/>
                  </a:cubicBezTo>
                  <a:cubicBezTo>
                    <a:pt x="2770878" y="359575"/>
                    <a:pt x="2779700" y="370573"/>
                    <a:pt x="2778595" y="382724"/>
                  </a:cubicBezTo>
                  <a:cubicBezTo>
                    <a:pt x="2769815" y="479305"/>
                    <a:pt x="2754628" y="468969"/>
                    <a:pt x="2709147" y="544769"/>
                  </a:cubicBezTo>
                  <a:cubicBezTo>
                    <a:pt x="2688710" y="578831"/>
                    <a:pt x="2671987" y="615046"/>
                    <a:pt x="2651273" y="648941"/>
                  </a:cubicBezTo>
                  <a:cubicBezTo>
                    <a:pt x="2629511" y="684551"/>
                    <a:pt x="2602985" y="717143"/>
                    <a:pt x="2581825" y="753114"/>
                  </a:cubicBezTo>
                  <a:cubicBezTo>
                    <a:pt x="2525774" y="848401"/>
                    <a:pt x="2473468" y="945843"/>
                    <a:pt x="2419780" y="1042481"/>
                  </a:cubicBezTo>
                  <a:cubicBezTo>
                    <a:pt x="2396302" y="1084741"/>
                    <a:pt x="2379009" y="1130883"/>
                    <a:pt x="2350332" y="1169802"/>
                  </a:cubicBezTo>
                  <a:cubicBezTo>
                    <a:pt x="2283829" y="1260056"/>
                    <a:pt x="2209046" y="1370706"/>
                    <a:pt x="2130413" y="1459169"/>
                  </a:cubicBezTo>
                  <a:cubicBezTo>
                    <a:pt x="2119538" y="1471403"/>
                    <a:pt x="2107264" y="1482318"/>
                    <a:pt x="2095689" y="1493893"/>
                  </a:cubicBezTo>
                  <a:cubicBezTo>
                    <a:pt x="2091831" y="1478460"/>
                    <a:pt x="2084114" y="1463503"/>
                    <a:pt x="2084114" y="1447595"/>
                  </a:cubicBezTo>
                  <a:cubicBezTo>
                    <a:pt x="2084114" y="1424126"/>
                    <a:pt x="2101381" y="1400914"/>
                    <a:pt x="2095689" y="1378146"/>
                  </a:cubicBezTo>
                  <a:cubicBezTo>
                    <a:pt x="2090230" y="1356309"/>
                    <a:pt x="2025858" y="1346780"/>
                    <a:pt x="2014666" y="1343422"/>
                  </a:cubicBezTo>
                  <a:cubicBezTo>
                    <a:pt x="1896861" y="1308081"/>
                    <a:pt x="1993457" y="1326303"/>
                    <a:pt x="1852620" y="1308698"/>
                  </a:cubicBezTo>
                  <a:cubicBezTo>
                    <a:pt x="1841045" y="1304840"/>
                    <a:pt x="1829732" y="1300083"/>
                    <a:pt x="1817896" y="1297124"/>
                  </a:cubicBezTo>
                  <a:cubicBezTo>
                    <a:pt x="1798810" y="1292353"/>
                    <a:pt x="1778000" y="1293539"/>
                    <a:pt x="1760023" y="1285549"/>
                  </a:cubicBezTo>
                  <a:cubicBezTo>
                    <a:pt x="1742394" y="1277714"/>
                    <a:pt x="1730083" y="1261049"/>
                    <a:pt x="1713724" y="1250825"/>
                  </a:cubicBezTo>
                  <a:cubicBezTo>
                    <a:pt x="1699092" y="1241680"/>
                    <a:pt x="1650506" y="1231060"/>
                    <a:pt x="1667425" y="1227676"/>
                  </a:cubicBezTo>
                  <a:cubicBezTo>
                    <a:pt x="1701684" y="1220824"/>
                    <a:pt x="1736874" y="1235392"/>
                    <a:pt x="1771598" y="1239250"/>
                  </a:cubicBezTo>
                  <a:cubicBezTo>
                    <a:pt x="1837188" y="1254683"/>
                    <a:pt x="1902295" y="1272334"/>
                    <a:pt x="1968367" y="1285549"/>
                  </a:cubicBezTo>
                  <a:cubicBezTo>
                    <a:pt x="2056689" y="1303214"/>
                    <a:pt x="2147203" y="1310002"/>
                    <a:pt x="2234585" y="1331848"/>
                  </a:cubicBezTo>
                  <a:cubicBezTo>
                    <a:pt x="2256410" y="1337304"/>
                    <a:pt x="2270956" y="1359956"/>
                    <a:pt x="2292458" y="1366572"/>
                  </a:cubicBezTo>
                  <a:cubicBezTo>
                    <a:pt x="2322189" y="1375720"/>
                    <a:pt x="2354190" y="1374288"/>
                    <a:pt x="2385056" y="1378146"/>
                  </a:cubicBezTo>
                  <a:cubicBezTo>
                    <a:pt x="2507717" y="1408813"/>
                    <a:pt x="2325256" y="1365169"/>
                    <a:pt x="2523952" y="1401296"/>
                  </a:cubicBezTo>
                  <a:cubicBezTo>
                    <a:pt x="2535956" y="1403479"/>
                    <a:pt x="2546839" y="1409912"/>
                    <a:pt x="2558676" y="1412871"/>
                  </a:cubicBezTo>
                  <a:cubicBezTo>
                    <a:pt x="2577762" y="1417642"/>
                    <a:pt x="2597258" y="1420587"/>
                    <a:pt x="2616549" y="1424445"/>
                  </a:cubicBezTo>
                  <a:cubicBezTo>
                    <a:pt x="2631982" y="1432162"/>
                    <a:pt x="2646827" y="1441187"/>
                    <a:pt x="2662848" y="1447595"/>
                  </a:cubicBezTo>
                  <a:cubicBezTo>
                    <a:pt x="2685504" y="1456658"/>
                    <a:pt x="2709147" y="1463028"/>
                    <a:pt x="2732296" y="1470744"/>
                  </a:cubicBezTo>
                  <a:lnTo>
                    <a:pt x="2767020" y="1482319"/>
                  </a:lnTo>
                  <a:lnTo>
                    <a:pt x="2801744" y="1493893"/>
                  </a:lnTo>
                  <a:cubicBezTo>
                    <a:pt x="2813319" y="1497751"/>
                    <a:pt x="2824631" y="1502509"/>
                    <a:pt x="2836468" y="1505468"/>
                  </a:cubicBezTo>
                  <a:cubicBezTo>
                    <a:pt x="2867334" y="1513184"/>
                    <a:pt x="2897868" y="1522377"/>
                    <a:pt x="2929066" y="1528617"/>
                  </a:cubicBezTo>
                  <a:cubicBezTo>
                    <a:pt x="2948357" y="1532475"/>
                    <a:pt x="3006612" y="1540192"/>
                    <a:pt x="2986939" y="1540192"/>
                  </a:cubicBezTo>
                  <a:cubicBezTo>
                    <a:pt x="2913531" y="1540192"/>
                    <a:pt x="2840326" y="1532475"/>
                    <a:pt x="2767020" y="1528617"/>
                  </a:cubicBezTo>
                  <a:cubicBezTo>
                    <a:pt x="2529782" y="1460835"/>
                    <a:pt x="2939854" y="1572672"/>
                    <a:pt x="2442929" y="1482319"/>
                  </a:cubicBezTo>
                  <a:cubicBezTo>
                    <a:pt x="2277459" y="1452233"/>
                    <a:pt x="2358530" y="1463461"/>
                    <a:pt x="2199861" y="1447595"/>
                  </a:cubicBezTo>
                  <a:cubicBezTo>
                    <a:pt x="2165137" y="1439878"/>
                    <a:pt x="2129962" y="1433965"/>
                    <a:pt x="2095689" y="1424445"/>
                  </a:cubicBezTo>
                  <a:cubicBezTo>
                    <a:pt x="2060422" y="1414648"/>
                    <a:pt x="2027408" y="1396899"/>
                    <a:pt x="1991516" y="1389721"/>
                  </a:cubicBezTo>
                  <a:cubicBezTo>
                    <a:pt x="1949728" y="1381363"/>
                    <a:pt x="1906635" y="1382004"/>
                    <a:pt x="1864195" y="1378146"/>
                  </a:cubicBezTo>
                  <a:cubicBezTo>
                    <a:pt x="1599286" y="1289843"/>
                    <a:pt x="1896773" y="1382103"/>
                    <a:pt x="1679000" y="1331848"/>
                  </a:cubicBezTo>
                  <a:cubicBezTo>
                    <a:pt x="1614822" y="1317038"/>
                    <a:pt x="1592068" y="1297079"/>
                    <a:pt x="1528529" y="1273974"/>
                  </a:cubicBezTo>
                  <a:cubicBezTo>
                    <a:pt x="1513579" y="1268538"/>
                    <a:pt x="1497577" y="1266586"/>
                    <a:pt x="1482230" y="1262400"/>
                  </a:cubicBezTo>
                  <a:cubicBezTo>
                    <a:pt x="1455132" y="1255010"/>
                    <a:pt x="1428215" y="1246967"/>
                    <a:pt x="1401208" y="1239250"/>
                  </a:cubicBezTo>
                  <a:cubicBezTo>
                    <a:pt x="1393491" y="1231534"/>
                    <a:pt x="1384606" y="1224831"/>
                    <a:pt x="1378058" y="1216101"/>
                  </a:cubicBezTo>
                  <a:cubicBezTo>
                    <a:pt x="1357870" y="1189183"/>
                    <a:pt x="1322074" y="1136257"/>
                    <a:pt x="1308610" y="1100354"/>
                  </a:cubicBezTo>
                  <a:cubicBezTo>
                    <a:pt x="1303024" y="1085459"/>
                    <a:pt x="1300486" y="1069584"/>
                    <a:pt x="1297035" y="1054055"/>
                  </a:cubicBezTo>
                  <a:cubicBezTo>
                    <a:pt x="1272211" y="942344"/>
                    <a:pt x="1299012" y="1052360"/>
                    <a:pt x="1273886" y="926734"/>
                  </a:cubicBezTo>
                  <a:cubicBezTo>
                    <a:pt x="1270766" y="911135"/>
                    <a:pt x="1265431" y="896034"/>
                    <a:pt x="1262311" y="880435"/>
                  </a:cubicBezTo>
                  <a:cubicBezTo>
                    <a:pt x="1247151" y="804635"/>
                    <a:pt x="1257087" y="827424"/>
                    <a:pt x="1239162" y="764688"/>
                  </a:cubicBezTo>
                  <a:cubicBezTo>
                    <a:pt x="1224450" y="713199"/>
                    <a:pt x="1228076" y="743983"/>
                    <a:pt x="1216013" y="683665"/>
                  </a:cubicBezTo>
                  <a:cubicBezTo>
                    <a:pt x="1195644" y="581819"/>
                    <a:pt x="1215389" y="647068"/>
                    <a:pt x="1192863" y="579493"/>
                  </a:cubicBezTo>
                  <a:cubicBezTo>
                    <a:pt x="1165856" y="587210"/>
                    <a:pt x="1137344" y="590872"/>
                    <a:pt x="1111841" y="602643"/>
                  </a:cubicBezTo>
                  <a:cubicBezTo>
                    <a:pt x="1081753" y="616530"/>
                    <a:pt x="1026229" y="662140"/>
                    <a:pt x="996094" y="683665"/>
                  </a:cubicBezTo>
                  <a:cubicBezTo>
                    <a:pt x="957918" y="710934"/>
                    <a:pt x="960287" y="707356"/>
                    <a:pt x="915071" y="729964"/>
                  </a:cubicBezTo>
                  <a:cubicBezTo>
                    <a:pt x="926646" y="664374"/>
                    <a:pt x="935647" y="598278"/>
                    <a:pt x="949795" y="533195"/>
                  </a:cubicBezTo>
                  <a:cubicBezTo>
                    <a:pt x="954979" y="509350"/>
                    <a:pt x="965228" y="486896"/>
                    <a:pt x="972944" y="463746"/>
                  </a:cubicBezTo>
                  <a:cubicBezTo>
                    <a:pt x="989973" y="412657"/>
                    <a:pt x="979065" y="439929"/>
                    <a:pt x="1007668" y="382724"/>
                  </a:cubicBezTo>
                  <a:cubicBezTo>
                    <a:pt x="1037334" y="204735"/>
                    <a:pt x="997533" y="401555"/>
                    <a:pt x="1042392" y="266977"/>
                  </a:cubicBezTo>
                  <a:cubicBezTo>
                    <a:pt x="1052453" y="236794"/>
                    <a:pt x="1055481" y="204562"/>
                    <a:pt x="1065542" y="174379"/>
                  </a:cubicBezTo>
                  <a:lnTo>
                    <a:pt x="1088691" y="104931"/>
                  </a:lnTo>
                  <a:lnTo>
                    <a:pt x="1065542" y="174379"/>
                  </a:lnTo>
                  <a:lnTo>
                    <a:pt x="1053967" y="209103"/>
                  </a:lnTo>
                  <a:cubicBezTo>
                    <a:pt x="1050109" y="220678"/>
                    <a:pt x="1044785" y="231863"/>
                    <a:pt x="1042392" y="243827"/>
                  </a:cubicBezTo>
                  <a:lnTo>
                    <a:pt x="1030818" y="301701"/>
                  </a:lnTo>
                  <a:cubicBezTo>
                    <a:pt x="1042393" y="317134"/>
                    <a:pt x="1046513" y="351172"/>
                    <a:pt x="1065542" y="348000"/>
                  </a:cubicBezTo>
                  <a:cubicBezTo>
                    <a:pt x="1087733" y="344301"/>
                    <a:pt x="1086454" y="307884"/>
                    <a:pt x="1100266" y="290126"/>
                  </a:cubicBezTo>
                  <a:cubicBezTo>
                    <a:pt x="1113666" y="272898"/>
                    <a:pt x="1133165" y="261055"/>
                    <a:pt x="1146565" y="243827"/>
                  </a:cubicBezTo>
                  <a:cubicBezTo>
                    <a:pt x="1313829" y="28774"/>
                    <a:pt x="997018" y="389741"/>
                    <a:pt x="1250737" y="116506"/>
                  </a:cubicBezTo>
                  <a:cubicBezTo>
                    <a:pt x="1278645" y="86452"/>
                    <a:pt x="1304323" y="54394"/>
                    <a:pt x="1331760" y="23909"/>
                  </a:cubicBezTo>
                  <a:cubicBezTo>
                    <a:pt x="1339060" y="15798"/>
                    <a:pt x="1364670" y="-4121"/>
                    <a:pt x="1354909" y="759"/>
                  </a:cubicBezTo>
                  <a:cubicBezTo>
                    <a:pt x="1208688" y="73869"/>
                    <a:pt x="1067754" y="188598"/>
                    <a:pt x="938220" y="278552"/>
                  </a:cubicBezTo>
                  <a:cubicBezTo>
                    <a:pt x="892516" y="310291"/>
                    <a:pt x="848317" y="344768"/>
                    <a:pt x="799324" y="371149"/>
                  </a:cubicBezTo>
                  <a:cubicBezTo>
                    <a:pt x="749167" y="398157"/>
                    <a:pt x="696645" y="421172"/>
                    <a:pt x="648853" y="452172"/>
                  </a:cubicBezTo>
                  <a:cubicBezTo>
                    <a:pt x="553653" y="513923"/>
                    <a:pt x="470255" y="593833"/>
                    <a:pt x="371061" y="648941"/>
                  </a:cubicBezTo>
                  <a:cubicBezTo>
                    <a:pt x="118909" y="789027"/>
                    <a:pt x="389679" y="630121"/>
                    <a:pt x="197441" y="764688"/>
                  </a:cubicBezTo>
                  <a:cubicBezTo>
                    <a:pt x="137736" y="806482"/>
                    <a:pt x="166276" y="768252"/>
                    <a:pt x="116418" y="810987"/>
                  </a:cubicBezTo>
                  <a:cubicBezTo>
                    <a:pt x="-77185" y="976932"/>
                    <a:pt x="169843" y="769137"/>
                    <a:pt x="46970" y="892010"/>
                  </a:cubicBezTo>
                  <a:cubicBezTo>
                    <a:pt x="33329" y="905651"/>
                    <a:pt x="9299" y="909480"/>
                    <a:pt x="671" y="926734"/>
                  </a:cubicBezTo>
                  <a:cubicBezTo>
                    <a:pt x="-4786" y="937647"/>
                    <a:pt x="24482" y="920615"/>
                    <a:pt x="35395" y="915159"/>
                  </a:cubicBezTo>
                  <a:cubicBezTo>
                    <a:pt x="47837" y="908938"/>
                    <a:pt x="58544" y="899726"/>
                    <a:pt x="70119" y="892010"/>
                  </a:cubicBezTo>
                  <a:cubicBezTo>
                    <a:pt x="103556" y="841853"/>
                    <a:pt x="91982" y="849569"/>
                    <a:pt x="162716" y="810987"/>
                  </a:cubicBezTo>
                  <a:cubicBezTo>
                    <a:pt x="180956" y="801038"/>
                    <a:pt x="203113" y="799073"/>
                    <a:pt x="220590" y="787838"/>
                  </a:cubicBezTo>
                  <a:cubicBezTo>
                    <a:pt x="257594" y="764050"/>
                    <a:pt x="287040" y="729448"/>
                    <a:pt x="324762" y="706815"/>
                  </a:cubicBezTo>
                  <a:cubicBezTo>
                    <a:pt x="345686" y="694260"/>
                    <a:pt x="371061" y="691381"/>
                    <a:pt x="394210" y="683665"/>
                  </a:cubicBezTo>
                  <a:lnTo>
                    <a:pt x="428934" y="672091"/>
                  </a:lnTo>
                  <a:cubicBezTo>
                    <a:pt x="430228" y="672415"/>
                    <a:pt x="513155" y="687629"/>
                    <a:pt x="509957" y="706815"/>
                  </a:cubicBezTo>
                  <a:cubicBezTo>
                    <a:pt x="502866" y="749364"/>
                    <a:pt x="470161" y="783396"/>
                    <a:pt x="452084" y="822562"/>
                  </a:cubicBezTo>
                  <a:cubicBezTo>
                    <a:pt x="440303" y="848088"/>
                    <a:pt x="417770" y="948140"/>
                    <a:pt x="417360" y="949883"/>
                  </a:cubicBezTo>
                  <a:cubicBezTo>
                    <a:pt x="409213" y="984509"/>
                    <a:pt x="401927" y="1019331"/>
                    <a:pt x="394210" y="1054055"/>
                  </a:cubicBezTo>
                  <a:cubicBezTo>
                    <a:pt x="401927" y="1065630"/>
                    <a:pt x="403468" y="1088048"/>
                    <a:pt x="417360" y="1088779"/>
                  </a:cubicBezTo>
                  <a:cubicBezTo>
                    <a:pt x="510327" y="1093672"/>
                    <a:pt x="578868" y="1074445"/>
                    <a:pt x="660428" y="1054055"/>
                  </a:cubicBezTo>
                  <a:cubicBezTo>
                    <a:pt x="675861" y="1042480"/>
                    <a:pt x="688816" y="1026495"/>
                    <a:pt x="706727" y="1019331"/>
                  </a:cubicBezTo>
                  <a:cubicBezTo>
                    <a:pt x="728517" y="1010615"/>
                    <a:pt x="753162" y="1012360"/>
                    <a:pt x="776175" y="1007757"/>
                  </a:cubicBezTo>
                  <a:cubicBezTo>
                    <a:pt x="791774" y="1004637"/>
                    <a:pt x="807040" y="1000040"/>
                    <a:pt x="822473" y="996182"/>
                  </a:cubicBezTo>
                  <a:cubicBezTo>
                    <a:pt x="850714" y="1005596"/>
                    <a:pt x="869485" y="1008469"/>
                    <a:pt x="891922" y="1030906"/>
                  </a:cubicBezTo>
                  <a:cubicBezTo>
                    <a:pt x="901759" y="1040743"/>
                    <a:pt x="907355" y="1054055"/>
                    <a:pt x="915071" y="1065630"/>
                  </a:cubicBezTo>
                  <a:cubicBezTo>
                    <a:pt x="901891" y="1223780"/>
                    <a:pt x="892326" y="1265636"/>
                    <a:pt x="915071" y="1447595"/>
                  </a:cubicBezTo>
                  <a:cubicBezTo>
                    <a:pt x="919881" y="1486073"/>
                    <a:pt x="955787" y="1489788"/>
                    <a:pt x="984519" y="1493893"/>
                  </a:cubicBezTo>
                  <a:cubicBezTo>
                    <a:pt x="1049898" y="1503233"/>
                    <a:pt x="1115518" y="1511064"/>
                    <a:pt x="1181289" y="1517043"/>
                  </a:cubicBezTo>
                  <a:cubicBezTo>
                    <a:pt x="1242887" y="1522643"/>
                    <a:pt x="1304829" y="1523685"/>
                    <a:pt x="1366484" y="1528617"/>
                  </a:cubicBezTo>
                  <a:cubicBezTo>
                    <a:pt x="1401310" y="1531403"/>
                    <a:pt x="1435769" y="1538306"/>
                    <a:pt x="1470656" y="1540192"/>
                  </a:cubicBezTo>
                  <a:cubicBezTo>
                    <a:pt x="1578598" y="1546027"/>
                    <a:pt x="1686717" y="1547909"/>
                    <a:pt x="1794747" y="1551767"/>
                  </a:cubicBezTo>
                  <a:cubicBezTo>
                    <a:pt x="1810180" y="1555625"/>
                    <a:pt x="1825750" y="1558971"/>
                    <a:pt x="1841046" y="1563341"/>
                  </a:cubicBezTo>
                  <a:cubicBezTo>
                    <a:pt x="1868051" y="1571057"/>
                    <a:pt x="1898921" y="1582634"/>
                    <a:pt x="1922068" y="1598065"/>
                  </a:cubicBezTo>
                  <a:cubicBezTo>
                    <a:pt x="1931148" y="1604118"/>
                    <a:pt x="1937501" y="1613498"/>
                    <a:pt x="1945218" y="1621215"/>
                  </a:cubicBezTo>
                  <a:cubicBezTo>
                    <a:pt x="1990886" y="1758228"/>
                    <a:pt x="1968367" y="1679734"/>
                    <a:pt x="1968367" y="1991605"/>
                  </a:cubicBezTo>
                  <a:cubicBezTo>
                    <a:pt x="1968367" y="2088138"/>
                    <a:pt x="1960650" y="1798694"/>
                    <a:pt x="1956792" y="1702238"/>
                  </a:cubicBezTo>
                  <a:cubicBezTo>
                    <a:pt x="1895061" y="1709954"/>
                    <a:pt x="1832602" y="1713186"/>
                    <a:pt x="1771598" y="1725387"/>
                  </a:cubicBezTo>
                  <a:cubicBezTo>
                    <a:pt x="1754679" y="1728771"/>
                    <a:pt x="1741319" y="1742128"/>
                    <a:pt x="1725299" y="1748536"/>
                  </a:cubicBezTo>
                  <a:cubicBezTo>
                    <a:pt x="1669941" y="1770679"/>
                    <a:pt x="1621799" y="1780199"/>
                    <a:pt x="1563253" y="1794835"/>
                  </a:cubicBezTo>
                  <a:cubicBezTo>
                    <a:pt x="1543962" y="1806410"/>
                    <a:pt x="1525860" y="1820250"/>
                    <a:pt x="1505380" y="1829559"/>
                  </a:cubicBezTo>
                  <a:cubicBezTo>
                    <a:pt x="1483166" y="1839657"/>
                    <a:pt x="1458588" y="1843646"/>
                    <a:pt x="1435932" y="1852709"/>
                  </a:cubicBezTo>
                  <a:cubicBezTo>
                    <a:pt x="1419912" y="1859117"/>
                    <a:pt x="1405492" y="1869061"/>
                    <a:pt x="1389633" y="1875858"/>
                  </a:cubicBezTo>
                  <a:cubicBezTo>
                    <a:pt x="1378419" y="1880664"/>
                    <a:pt x="1365822" y="1881977"/>
                    <a:pt x="1354909" y="1887433"/>
                  </a:cubicBezTo>
                  <a:cubicBezTo>
                    <a:pt x="1342467" y="1893654"/>
                    <a:pt x="1312099" y="1921902"/>
                    <a:pt x="1320185" y="1910582"/>
                  </a:cubicBezTo>
                  <a:cubicBezTo>
                    <a:pt x="1347189" y="1872777"/>
                    <a:pt x="1381916" y="1841134"/>
                    <a:pt x="1412782" y="1806410"/>
                  </a:cubicBezTo>
                  <a:cubicBezTo>
                    <a:pt x="1477375" y="1634162"/>
                    <a:pt x="1405387" y="1787279"/>
                    <a:pt x="1551679" y="1609640"/>
                  </a:cubicBezTo>
                  <a:cubicBezTo>
                    <a:pt x="1677950" y="1456311"/>
                    <a:pt x="1544388" y="1580066"/>
                    <a:pt x="1655851" y="1412871"/>
                  </a:cubicBezTo>
                  <a:cubicBezTo>
                    <a:pt x="1674011" y="1385631"/>
                    <a:pt x="1703993" y="1368279"/>
                    <a:pt x="1725299" y="1343422"/>
                  </a:cubicBezTo>
                  <a:cubicBezTo>
                    <a:pt x="1999213" y="1023855"/>
                    <a:pt x="1574519" y="1482627"/>
                    <a:pt x="1887344" y="1169802"/>
                  </a:cubicBezTo>
                  <a:cubicBezTo>
                    <a:pt x="1908652" y="1148494"/>
                    <a:pt x="1922820" y="1120512"/>
                    <a:pt x="1945218" y="1100354"/>
                  </a:cubicBezTo>
                  <a:cubicBezTo>
                    <a:pt x="1961940" y="1085304"/>
                    <a:pt x="1985808" y="1080032"/>
                    <a:pt x="2003091" y="1065630"/>
                  </a:cubicBezTo>
                  <a:cubicBezTo>
                    <a:pt x="2032433" y="1041178"/>
                    <a:pt x="2057106" y="1011615"/>
                    <a:pt x="2084114" y="984607"/>
                  </a:cubicBezTo>
                  <a:cubicBezTo>
                    <a:pt x="2103405" y="992324"/>
                    <a:pt x="2123403" y="998465"/>
                    <a:pt x="2141987" y="1007757"/>
                  </a:cubicBezTo>
                  <a:cubicBezTo>
                    <a:pt x="2162695" y="1018111"/>
                    <a:pt x="2207278" y="1055142"/>
                    <a:pt x="2223010" y="1065630"/>
                  </a:cubicBezTo>
                  <a:cubicBezTo>
                    <a:pt x="2241729" y="1078109"/>
                    <a:pt x="2261218" y="1089428"/>
                    <a:pt x="2280884" y="1100354"/>
                  </a:cubicBezTo>
                  <a:cubicBezTo>
                    <a:pt x="2295967" y="1108733"/>
                    <a:pt x="2312826" y="1113932"/>
                    <a:pt x="2327182" y="1123503"/>
                  </a:cubicBezTo>
                  <a:cubicBezTo>
                    <a:pt x="2336262" y="1129556"/>
                    <a:pt x="2340301" y="1142354"/>
                    <a:pt x="2350332" y="1146653"/>
                  </a:cubicBezTo>
                  <a:cubicBezTo>
                    <a:pt x="2368414" y="1154403"/>
                    <a:pt x="2389225" y="1153051"/>
                    <a:pt x="2408205" y="1158227"/>
                  </a:cubicBezTo>
                  <a:cubicBezTo>
                    <a:pt x="2598282" y="1210066"/>
                    <a:pt x="2313920" y="1173934"/>
                    <a:pt x="2732296" y="1192952"/>
                  </a:cubicBezTo>
                  <a:cubicBezTo>
                    <a:pt x="3092981" y="1238035"/>
                    <a:pt x="3009669" y="1231918"/>
                    <a:pt x="3704570" y="1192952"/>
                  </a:cubicBezTo>
                  <a:cubicBezTo>
                    <a:pt x="3825531" y="1186169"/>
                    <a:pt x="3942542" y="1143710"/>
                    <a:pt x="4063385" y="1135078"/>
                  </a:cubicBezTo>
                  <a:lnTo>
                    <a:pt x="4225430" y="1123503"/>
                  </a:lnTo>
                  <a:cubicBezTo>
                    <a:pt x="4271729" y="1111928"/>
                    <a:pt x="4317309" y="1096956"/>
                    <a:pt x="4364327" y="1088779"/>
                  </a:cubicBezTo>
                  <a:cubicBezTo>
                    <a:pt x="4406312" y="1081477"/>
                    <a:pt x="4449860" y="1085562"/>
                    <a:pt x="4491648" y="1077205"/>
                  </a:cubicBezTo>
                  <a:cubicBezTo>
                    <a:pt x="4527540" y="1070027"/>
                    <a:pt x="4560311" y="1051358"/>
                    <a:pt x="4595820" y="1042481"/>
                  </a:cubicBezTo>
                  <a:cubicBezTo>
                    <a:pt x="4622287" y="1035864"/>
                    <a:pt x="4649835" y="1034764"/>
                    <a:pt x="4676843" y="1030906"/>
                  </a:cubicBezTo>
                  <a:cubicBezTo>
                    <a:pt x="4699992" y="1023190"/>
                    <a:pt x="4737228" y="1030413"/>
                    <a:pt x="4746291" y="1007757"/>
                  </a:cubicBezTo>
                  <a:cubicBezTo>
                    <a:pt x="4758107" y="978217"/>
                    <a:pt x="4736307" y="944123"/>
                    <a:pt x="4723142" y="915159"/>
                  </a:cubicBezTo>
                  <a:cubicBezTo>
                    <a:pt x="4715758" y="898913"/>
                    <a:pt x="4633573" y="836408"/>
                    <a:pt x="4630544" y="834136"/>
                  </a:cubicBezTo>
                  <a:cubicBezTo>
                    <a:pt x="4603992" y="814222"/>
                    <a:pt x="4579426" y="790661"/>
                    <a:pt x="4549522" y="776263"/>
                  </a:cubicBezTo>
                  <a:cubicBezTo>
                    <a:pt x="4411996" y="710047"/>
                    <a:pt x="4302741" y="669906"/>
                    <a:pt x="4155982" y="648941"/>
                  </a:cubicBezTo>
                  <a:cubicBezTo>
                    <a:pt x="4102374" y="641283"/>
                    <a:pt x="4047952" y="641225"/>
                    <a:pt x="3993937" y="637367"/>
                  </a:cubicBezTo>
                  <a:cubicBezTo>
                    <a:pt x="3781734" y="645083"/>
                    <a:pt x="3568669" y="639898"/>
                    <a:pt x="3357329" y="660516"/>
                  </a:cubicBezTo>
                  <a:cubicBezTo>
                    <a:pt x="3186462" y="677186"/>
                    <a:pt x="2532791" y="876478"/>
                    <a:pt x="2477653" y="892010"/>
                  </a:cubicBezTo>
                  <a:cubicBezTo>
                    <a:pt x="2392968" y="915865"/>
                    <a:pt x="2303738" y="926476"/>
                    <a:pt x="2223010" y="961458"/>
                  </a:cubicBezTo>
                  <a:lnTo>
                    <a:pt x="1875770" y="1111929"/>
                  </a:lnTo>
                  <a:lnTo>
                    <a:pt x="1771598" y="1158227"/>
                  </a:lnTo>
                  <a:cubicBezTo>
                    <a:pt x="1736874" y="1173660"/>
                    <a:pt x="1703474" y="1192509"/>
                    <a:pt x="1667425" y="1204526"/>
                  </a:cubicBezTo>
                  <a:cubicBezTo>
                    <a:pt x="1644276" y="1212243"/>
                    <a:pt x="1622047" y="1223665"/>
                    <a:pt x="1597977" y="1227676"/>
                  </a:cubicBezTo>
                  <a:lnTo>
                    <a:pt x="1528529" y="1239250"/>
                  </a:lnTo>
                  <a:lnTo>
                    <a:pt x="1424357" y="1273974"/>
                  </a:lnTo>
                  <a:lnTo>
                    <a:pt x="1389633" y="1285549"/>
                  </a:lnTo>
                  <a:lnTo>
                    <a:pt x="1354909" y="1297124"/>
                  </a:lnTo>
                  <a:cubicBezTo>
                    <a:pt x="1333188" y="1231963"/>
                    <a:pt x="1339402" y="1266773"/>
                    <a:pt x="1354909" y="1158227"/>
                  </a:cubicBezTo>
                  <a:cubicBezTo>
                    <a:pt x="1357691" y="1138752"/>
                    <a:pt x="1356723" y="1117435"/>
                    <a:pt x="1366484" y="1100354"/>
                  </a:cubicBezTo>
                  <a:cubicBezTo>
                    <a:pt x="1373386" y="1088276"/>
                    <a:pt x="1389633" y="1084921"/>
                    <a:pt x="1401208" y="1077205"/>
                  </a:cubicBezTo>
                  <a:cubicBezTo>
                    <a:pt x="1405066" y="1092638"/>
                    <a:pt x="1405668" y="1109275"/>
                    <a:pt x="1412782" y="1123503"/>
                  </a:cubicBezTo>
                  <a:cubicBezTo>
                    <a:pt x="1417662" y="1133264"/>
                    <a:pt x="1427646" y="1139551"/>
                    <a:pt x="1435932" y="1146653"/>
                  </a:cubicBezTo>
                  <a:cubicBezTo>
                    <a:pt x="1454689" y="1162731"/>
                    <a:pt x="1472117" y="1181122"/>
                    <a:pt x="1493805" y="1192952"/>
                  </a:cubicBezTo>
                  <a:cubicBezTo>
                    <a:pt x="1515227" y="1204637"/>
                    <a:pt x="1563253" y="1216101"/>
                    <a:pt x="1563253" y="1216101"/>
                  </a:cubicBezTo>
                  <a:lnTo>
                    <a:pt x="1817896" y="1169802"/>
                  </a:lnTo>
                  <a:cubicBezTo>
                    <a:pt x="1837240" y="1166220"/>
                    <a:pt x="1858499" y="1167648"/>
                    <a:pt x="1875770" y="1158227"/>
                  </a:cubicBezTo>
                  <a:cubicBezTo>
                    <a:pt x="1902224" y="1143798"/>
                    <a:pt x="1922921" y="1120624"/>
                    <a:pt x="1945218" y="1100354"/>
                  </a:cubicBezTo>
                  <a:cubicBezTo>
                    <a:pt x="1993682" y="1056296"/>
                    <a:pt x="2016061" y="1021152"/>
                    <a:pt x="2072539" y="984607"/>
                  </a:cubicBezTo>
                  <a:cubicBezTo>
                    <a:pt x="2113127" y="958344"/>
                    <a:pt x="2159328" y="941506"/>
                    <a:pt x="2199861" y="915159"/>
                  </a:cubicBezTo>
                  <a:cubicBezTo>
                    <a:pt x="2236745" y="891185"/>
                    <a:pt x="2267430" y="858537"/>
                    <a:pt x="2304033" y="834136"/>
                  </a:cubicBezTo>
                  <a:lnTo>
                    <a:pt x="2373481" y="787838"/>
                  </a:lnTo>
                  <a:cubicBezTo>
                    <a:pt x="2353542" y="887528"/>
                    <a:pt x="2382565" y="818059"/>
                    <a:pt x="2280884" y="892010"/>
                  </a:cubicBezTo>
                  <a:cubicBezTo>
                    <a:pt x="2263233" y="904847"/>
                    <a:pt x="2251813" y="924909"/>
                    <a:pt x="2234585" y="938309"/>
                  </a:cubicBezTo>
                  <a:cubicBezTo>
                    <a:pt x="2216827" y="952121"/>
                    <a:pt x="2195691" y="960955"/>
                    <a:pt x="2176711" y="973033"/>
                  </a:cubicBezTo>
                  <a:cubicBezTo>
                    <a:pt x="2153239" y="987970"/>
                    <a:pt x="2130056" y="1003376"/>
                    <a:pt x="2107263" y="1019331"/>
                  </a:cubicBezTo>
                  <a:cubicBezTo>
                    <a:pt x="2091459" y="1030394"/>
                    <a:pt x="2078219" y="1045428"/>
                    <a:pt x="2060965" y="1054055"/>
                  </a:cubicBezTo>
                  <a:cubicBezTo>
                    <a:pt x="2039139" y="1064968"/>
                    <a:pt x="2013342" y="1066292"/>
                    <a:pt x="1991516" y="1077205"/>
                  </a:cubicBezTo>
                  <a:cubicBezTo>
                    <a:pt x="1894639" y="1125643"/>
                    <a:pt x="1953248" y="1123503"/>
                    <a:pt x="1910494" y="1123503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6600"/>
                      </a:gs>
                      <a:gs pos="100000">
                        <a:srgbClr val="CC0000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3"/>
            <p:cNvSpPr>
              <a:spLocks noChangeArrowheads="1"/>
            </p:cNvSpPr>
            <p:nvPr/>
          </p:nvSpPr>
          <p:spPr bwMode="auto">
            <a:xfrm>
              <a:off x="2974976" y="1447801"/>
              <a:ext cx="4492624" cy="1428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Ugly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Inconsistent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Out of bounds</a:t>
              </a:r>
            </a:p>
          </p:txBody>
        </p: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2971800" y="3124201"/>
              <a:ext cx="4492624" cy="1428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Average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Boring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In bounds</a:t>
              </a: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2971800" y="4694238"/>
              <a:ext cx="4492624" cy="1428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Way Cool !!!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Creative order</a:t>
              </a:r>
            </a:p>
            <a:p>
              <a:pPr marL="457200" indent="-457200" algn="l">
                <a:buFontTx/>
                <a:buChar char="•"/>
                <a:defRPr/>
              </a:pP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3</a:t>
              </a:r>
              <a:r>
                <a:rPr lang="en-US" sz="1600" b="0" baseline="3000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rd</a:t>
              </a:r>
              <a:r>
                <a:rPr lang="en-US" sz="1600" b="0" dirty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 dimension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2399291" y="996401"/>
            <a:ext cx="460488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Presenting Ideas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EC687-82E9-0407-E0D1-061A0A186DDE}"/>
              </a:ext>
            </a:extLst>
          </p:cNvPr>
          <p:cNvSpPr txBox="1"/>
          <p:nvPr/>
        </p:nvSpPr>
        <p:spPr>
          <a:xfrm>
            <a:off x="4085280" y="4515917"/>
            <a:ext cx="4854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https://build-it-yourself.com/s-lessons/lesson-present-ideas.ppt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7854B-06B8-E4B9-ED75-B39EB8B4F689}"/>
              </a:ext>
            </a:extLst>
          </p:cNvPr>
          <p:cNvSpPr/>
          <p:nvPr/>
        </p:nvSpPr>
        <p:spPr bwMode="auto">
          <a:xfrm>
            <a:off x="2514600" y="2735449"/>
            <a:ext cx="914400" cy="79792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4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8200" y="914400"/>
            <a:ext cx="7391400" cy="3486150"/>
            <a:chOff x="441325" y="411163"/>
            <a:chExt cx="7788275" cy="3961464"/>
          </a:xfrm>
        </p:grpSpPr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441325" y="1434811"/>
              <a:ext cx="7788275" cy="2937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CC0000"/>
                  </a:solidFill>
                  <a:latin typeface="Comic Sans MS" pitchFamily="66" charset="0"/>
                </a:rPr>
                <a:t>#1</a:t>
              </a:r>
              <a:r>
                <a:rPr lang="en-US" sz="1800" dirty="0">
                  <a:solidFill>
                    <a:srgbClr val="80808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FFFFFF">
                      <a:lumMod val="50000"/>
                    </a:srgbClr>
                  </a:solidFill>
                  <a:latin typeface="Comic Sans MS" pitchFamily="66" charset="0"/>
                </a:rPr>
                <a:t>Focus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 - Identify the problem and set goals.</a:t>
              </a:r>
            </a:p>
            <a:p>
              <a:pPr>
                <a:defRPr/>
              </a:pPr>
              <a:endParaRPr lang="en-US" sz="1800" dirty="0">
                <a:solidFill>
                  <a:srgbClr val="80808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800" dirty="0">
                  <a:solidFill>
                    <a:srgbClr val="CC0000"/>
                  </a:solidFill>
                  <a:latin typeface="Comic Sans MS" pitchFamily="66" charset="0"/>
                </a:rPr>
                <a:t>#2</a:t>
              </a:r>
              <a:r>
                <a:rPr lang="en-US" sz="1800" dirty="0">
                  <a:solidFill>
                    <a:srgbClr val="80808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Comic Sans MS" pitchFamily="66" charset="0"/>
                </a:rPr>
                <a:t>Research - 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Don’t re-invent the wheel.</a:t>
              </a:r>
            </a:p>
            <a:p>
              <a:pPr>
                <a:defRPr/>
              </a:pPr>
              <a:endParaRPr lang="en-US" sz="1800" dirty="0">
                <a:solidFill>
                  <a:srgbClr val="80808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800" dirty="0">
                  <a:solidFill>
                    <a:srgbClr val="CC0000"/>
                  </a:solidFill>
                  <a:latin typeface="Comic Sans MS" pitchFamily="66" charset="0"/>
                </a:rPr>
                <a:t>#3</a:t>
              </a:r>
              <a:r>
                <a:rPr lang="en-US" sz="1800" dirty="0">
                  <a:solidFill>
                    <a:srgbClr val="80808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Comic Sans MS" pitchFamily="66" charset="0"/>
                </a:rPr>
                <a:t>Teamwork – 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Share ideas.</a:t>
              </a:r>
            </a:p>
            <a:p>
              <a:pPr>
                <a:defRPr/>
              </a:pPr>
              <a:endParaRPr lang="en-US" sz="1800" dirty="0">
                <a:solidFill>
                  <a:srgbClr val="80808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800" dirty="0">
                  <a:solidFill>
                    <a:srgbClr val="CC0000"/>
                  </a:solidFill>
                  <a:latin typeface="Comic Sans MS" pitchFamily="66" charset="0"/>
                </a:rPr>
                <a:t>#4</a:t>
              </a:r>
              <a:r>
                <a:rPr lang="en-US" sz="1800" dirty="0">
                  <a:solidFill>
                    <a:srgbClr val="80808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Comic Sans MS" pitchFamily="66" charset="0"/>
                </a:rPr>
                <a:t>Simplify - 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Break your solution into simple parts.</a:t>
              </a:r>
            </a:p>
            <a:p>
              <a:pPr>
                <a:defRPr/>
              </a:pPr>
              <a:endParaRPr lang="en-US" sz="1800" dirty="0">
                <a:solidFill>
                  <a:srgbClr val="80808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800" dirty="0">
                  <a:solidFill>
                    <a:srgbClr val="CC0000"/>
                  </a:solidFill>
                  <a:latin typeface="Comic Sans MS" pitchFamily="66" charset="0"/>
                </a:rPr>
                <a:t>#5</a:t>
              </a:r>
              <a:r>
                <a:rPr lang="en-US" sz="1800" dirty="0">
                  <a:solidFill>
                    <a:srgbClr val="80808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Comic Sans MS" pitchFamily="66" charset="0"/>
                </a:rPr>
                <a:t>Document - </a:t>
              </a:r>
              <a:r>
                <a:rPr lang="en-US" sz="1800" dirty="0">
                  <a:solidFill>
                    <a:srgbClr val="0070C0"/>
                  </a:solidFill>
                  <a:latin typeface="Comic Sans MS" pitchFamily="66" charset="0"/>
                </a:rPr>
                <a:t>Keep a lab book.</a:t>
              </a:r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1752600" y="411163"/>
              <a:ext cx="5176838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rgbClr val="CC0000"/>
                  </a:solidFill>
                  <a:latin typeface="Comic Sans MS" pitchFamily="66" charset="0"/>
                </a:rPr>
                <a:t>Problem Solving Tricks</a:t>
              </a:r>
            </a:p>
          </p:txBody>
        </p:sp>
        <p:pic>
          <p:nvPicPr>
            <p:cNvPr id="32" name="Picture 6" descr="C:\My Documents\Build-It-Yourself\BIY Webcast Scripts and PPT Shows\lesson-problem-solving-tricks\puzzle1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57200"/>
              <a:ext cx="120015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0CBEA82-68EC-DC4C-621B-2062F20E617C}"/>
              </a:ext>
            </a:extLst>
          </p:cNvPr>
          <p:cNvSpPr txBox="1"/>
          <p:nvPr/>
        </p:nvSpPr>
        <p:spPr>
          <a:xfrm>
            <a:off x="3437169" y="4375755"/>
            <a:ext cx="5471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https://build-it-yourself.com/s-lessons/lesson-problem-solving-tricks.ppt</a:t>
            </a:r>
          </a:p>
        </p:txBody>
      </p:sp>
    </p:spTree>
    <p:extLst>
      <p:ext uri="{BB962C8B-B14F-4D97-AF65-F5344CB8AC3E}">
        <p14:creationId xmlns:p14="http://schemas.microsoft.com/office/powerpoint/2010/main" val="411098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15821" y="822062"/>
            <a:ext cx="7391399" cy="3823697"/>
            <a:chOff x="441325" y="393201"/>
            <a:chExt cx="7788275" cy="4345035"/>
          </a:xfrm>
        </p:grpSpPr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441325" y="996018"/>
              <a:ext cx="7788275" cy="3742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70C0"/>
                  </a:solidFill>
                  <a:highlight>
                    <a:srgbClr val="FFFF00"/>
                  </a:highlight>
                  <a:latin typeface="Comic Sans MS" pitchFamily="66" charset="0"/>
                </a:rPr>
                <a:t>Smiles:</a:t>
              </a:r>
              <a:r>
                <a:rPr lang="en-US" sz="1600" dirty="0">
                  <a:solidFill>
                    <a:srgbClr val="0070C0"/>
                  </a:solidFill>
                  <a:latin typeface="Comic Sans MS" pitchFamily="66" charset="0"/>
                </a:rPr>
                <a:t>  Be energetic. Communicate positive, 'can-do’ passion.</a:t>
              </a:r>
            </a:p>
            <a:p>
              <a:pPr>
                <a:defRPr/>
              </a:pPr>
              <a:endParaRPr lang="en-US" sz="1600" dirty="0">
                <a:solidFill>
                  <a:srgbClr val="0070C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rgbClr val="0070C0"/>
                  </a:solidFill>
                  <a:highlight>
                    <a:srgbClr val="FFFF00"/>
                  </a:highlight>
                  <a:latin typeface="Comic Sans MS" pitchFamily="66" charset="0"/>
                </a:rPr>
                <a:t>Relates:</a:t>
              </a:r>
              <a:r>
                <a:rPr lang="en-US" sz="1600" dirty="0">
                  <a:solidFill>
                    <a:srgbClr val="0070C0"/>
                  </a:solidFill>
                  <a:latin typeface="Comic Sans MS" pitchFamily="66" charset="0"/>
                </a:rPr>
                <a:t>  Learn member’s names and interests as quickly as possible and use  names often.</a:t>
              </a:r>
            </a:p>
            <a:p>
              <a:pPr>
                <a:defRPr/>
              </a:pPr>
              <a:endParaRPr lang="en-US" sz="1600" dirty="0">
                <a:solidFill>
                  <a:srgbClr val="0070C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rgbClr val="0070C0"/>
                  </a:solidFill>
                  <a:highlight>
                    <a:srgbClr val="FFFF00"/>
                  </a:highlight>
                  <a:latin typeface="Comic Sans MS" pitchFamily="66" charset="0"/>
                </a:rPr>
                <a:t>Is ready:</a:t>
              </a:r>
              <a:r>
                <a:rPr lang="en-US" sz="1600" dirty="0">
                  <a:solidFill>
                    <a:srgbClr val="0070C0"/>
                  </a:solidFill>
                  <a:latin typeface="Comic Sans MS" pitchFamily="66" charset="0"/>
                </a:rPr>
                <a:t>  Be prepared (knows BIY content) and suggests alternative ideas.  Provides personal commentary with instructional content.</a:t>
              </a:r>
            </a:p>
            <a:p>
              <a:pPr>
                <a:defRPr/>
              </a:pPr>
              <a:endParaRPr lang="en-US" sz="1600" dirty="0">
                <a:solidFill>
                  <a:srgbClr val="0070C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rgbClr val="0070C0"/>
                  </a:solidFill>
                  <a:highlight>
                    <a:srgbClr val="FFFF00"/>
                  </a:highlight>
                  <a:latin typeface="Comic Sans MS" pitchFamily="66" charset="0"/>
                </a:rPr>
                <a:t>Listens and responds:</a:t>
              </a:r>
              <a:r>
                <a:rPr lang="en-US" sz="1600" dirty="0">
                  <a:solidFill>
                    <a:srgbClr val="0070C0"/>
                  </a:solidFill>
                  <a:latin typeface="Comic Sans MS" pitchFamily="66" charset="0"/>
                </a:rPr>
                <a:t>  'Tell me more about that'  Praise good work and suggest how everyone's work could be even better.  Cite examples relevant to individual member's interests.</a:t>
              </a:r>
            </a:p>
            <a:p>
              <a:pPr>
                <a:defRPr/>
              </a:pPr>
              <a:endParaRPr lang="en-US" sz="1600" dirty="0">
                <a:solidFill>
                  <a:srgbClr val="0070C0"/>
                </a:solidFill>
                <a:latin typeface="Comic Sans MS" pitchFamily="66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rgbClr val="0070C0"/>
                  </a:solidFill>
                  <a:highlight>
                    <a:srgbClr val="FFFF00"/>
                  </a:highlight>
                  <a:latin typeface="Comic Sans MS" pitchFamily="66" charset="0"/>
                </a:rPr>
                <a:t>Is on time:</a:t>
              </a:r>
              <a:r>
                <a:rPr lang="en-US" sz="1600" dirty="0">
                  <a:solidFill>
                    <a:srgbClr val="0070C0"/>
                  </a:solidFill>
                  <a:latin typeface="Comic Sans MS" pitchFamily="66" charset="0"/>
                </a:rPr>
                <a:t>  Get ready for workshops on time and respond to messages.</a:t>
              </a:r>
            </a:p>
          </p:txBody>
        </p: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441325" y="393201"/>
              <a:ext cx="6086075" cy="524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CC0000"/>
                  </a:solidFill>
                  <a:latin typeface="Comic Sans MS" pitchFamily="66" charset="0"/>
                </a:rPr>
                <a:t>Concord Academy Super Staff Sheet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4E1CA5-0DB9-63FC-F510-CE41576F9F72}"/>
              </a:ext>
            </a:extLst>
          </p:cNvPr>
          <p:cNvGrpSpPr/>
          <p:nvPr/>
        </p:nvGrpSpPr>
        <p:grpSpPr>
          <a:xfrm>
            <a:off x="7472267" y="604643"/>
            <a:ext cx="908532" cy="1075523"/>
            <a:chOff x="953947" y="1828800"/>
            <a:chExt cx="2791650" cy="3514877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3E20B4-F98E-A9FB-767C-C4D62E017016}"/>
                </a:ext>
              </a:extLst>
            </p:cNvPr>
            <p:cNvGrpSpPr/>
            <p:nvPr/>
          </p:nvGrpSpPr>
          <p:grpSpPr>
            <a:xfrm>
              <a:off x="953947" y="1845065"/>
              <a:ext cx="2678797" cy="3498612"/>
              <a:chOff x="953947" y="1845065"/>
              <a:chExt cx="2678797" cy="3498612"/>
            </a:xfrm>
            <a:solidFill>
              <a:schemeClr val="tx1"/>
            </a:solidFill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06C4A8F4-91FD-8E62-B471-A3CA9A3D9A5A}"/>
                  </a:ext>
                </a:extLst>
              </p:cNvPr>
              <p:cNvGrpSpPr/>
              <p:nvPr/>
            </p:nvGrpSpPr>
            <p:grpSpPr>
              <a:xfrm>
                <a:off x="1126704" y="3227731"/>
                <a:ext cx="1775719" cy="2115946"/>
                <a:chOff x="1200806" y="3247767"/>
                <a:chExt cx="1775719" cy="1736192"/>
              </a:xfrm>
              <a:grpFill/>
            </p:grpSpPr>
            <p:sp>
              <p:nvSpPr>
                <p:cNvPr id="73" name="Freeform 94">
                  <a:extLst>
                    <a:ext uri="{FF2B5EF4-FFF2-40B4-BE49-F238E27FC236}">
                      <a16:creationId xmlns:a16="http://schemas.microsoft.com/office/drawing/2014/main" id="{6A677E88-5069-A3F7-9F70-63238F6E6E16}"/>
                    </a:ext>
                  </a:extLst>
                </p:cNvPr>
                <p:cNvSpPr/>
                <p:nvPr/>
              </p:nvSpPr>
              <p:spPr>
                <a:xfrm rot="20991428">
                  <a:off x="2194426" y="3247767"/>
                  <a:ext cx="782099" cy="1595173"/>
                </a:xfrm>
                <a:custGeom>
                  <a:avLst/>
                  <a:gdLst>
                    <a:gd name="connsiteX0" fmla="*/ 34672 w 977090"/>
                    <a:gd name="connsiteY0" fmla="*/ 1578981 h 1593854"/>
                    <a:gd name="connsiteX1" fmla="*/ 215827 w 977090"/>
                    <a:gd name="connsiteY1" fmla="*/ 931999 h 1593854"/>
                    <a:gd name="connsiteX2" fmla="*/ 164068 w 977090"/>
                    <a:gd name="connsiteY2" fmla="*/ 397162 h 1593854"/>
                    <a:gd name="connsiteX3" fmla="*/ 166 w 977090"/>
                    <a:gd name="connsiteY3" fmla="*/ 129743 h 1593854"/>
                    <a:gd name="connsiteX4" fmla="*/ 138189 w 977090"/>
                    <a:gd name="connsiteY4" fmla="*/ 347 h 1593854"/>
                    <a:gd name="connsiteX5" fmla="*/ 371102 w 977090"/>
                    <a:gd name="connsiteY5" fmla="*/ 103864 h 1593854"/>
                    <a:gd name="connsiteX6" fmla="*/ 431487 w 977090"/>
                    <a:gd name="connsiteY6" fmla="*/ 431667 h 1593854"/>
                    <a:gd name="connsiteX7" fmla="*/ 578136 w 977090"/>
                    <a:gd name="connsiteY7" fmla="*/ 828482 h 1593854"/>
                    <a:gd name="connsiteX8" fmla="*/ 862808 w 977090"/>
                    <a:gd name="connsiteY8" fmla="*/ 1182165 h 1593854"/>
                    <a:gd name="connsiteX9" fmla="*/ 974951 w 977090"/>
                    <a:gd name="connsiteY9" fmla="*/ 1415079 h 1593854"/>
                    <a:gd name="connsiteX10" fmla="*/ 776544 w 977090"/>
                    <a:gd name="connsiteY10" fmla="*/ 1397826 h 1593854"/>
                    <a:gd name="connsiteX11" fmla="*/ 491872 w 977090"/>
                    <a:gd name="connsiteY11" fmla="*/ 1389199 h 1593854"/>
                    <a:gd name="connsiteX12" fmla="*/ 34672 w 977090"/>
                    <a:gd name="connsiteY12" fmla="*/ 1578981 h 1593854"/>
                    <a:gd name="connsiteX0" fmla="*/ 34672 w 982763"/>
                    <a:gd name="connsiteY0" fmla="*/ 1578981 h 1593854"/>
                    <a:gd name="connsiteX1" fmla="*/ 215827 w 982763"/>
                    <a:gd name="connsiteY1" fmla="*/ 931999 h 1593854"/>
                    <a:gd name="connsiteX2" fmla="*/ 164068 w 982763"/>
                    <a:gd name="connsiteY2" fmla="*/ 397162 h 1593854"/>
                    <a:gd name="connsiteX3" fmla="*/ 166 w 982763"/>
                    <a:gd name="connsiteY3" fmla="*/ 129743 h 1593854"/>
                    <a:gd name="connsiteX4" fmla="*/ 138189 w 982763"/>
                    <a:gd name="connsiteY4" fmla="*/ 347 h 1593854"/>
                    <a:gd name="connsiteX5" fmla="*/ 371102 w 982763"/>
                    <a:gd name="connsiteY5" fmla="*/ 103864 h 1593854"/>
                    <a:gd name="connsiteX6" fmla="*/ 431487 w 982763"/>
                    <a:gd name="connsiteY6" fmla="*/ 431667 h 1593854"/>
                    <a:gd name="connsiteX7" fmla="*/ 578136 w 982763"/>
                    <a:gd name="connsiteY7" fmla="*/ 828482 h 1593854"/>
                    <a:gd name="connsiteX8" fmla="*/ 862808 w 982763"/>
                    <a:gd name="connsiteY8" fmla="*/ 1182165 h 1593854"/>
                    <a:gd name="connsiteX9" fmla="*/ 980754 w 982763"/>
                    <a:gd name="connsiteY9" fmla="*/ 1308073 h 1593854"/>
                    <a:gd name="connsiteX10" fmla="*/ 776544 w 982763"/>
                    <a:gd name="connsiteY10" fmla="*/ 1397826 h 1593854"/>
                    <a:gd name="connsiteX11" fmla="*/ 491872 w 982763"/>
                    <a:gd name="connsiteY11" fmla="*/ 1389199 h 1593854"/>
                    <a:gd name="connsiteX12" fmla="*/ 34672 w 982763"/>
                    <a:gd name="connsiteY12" fmla="*/ 1578981 h 1593854"/>
                    <a:gd name="connsiteX0" fmla="*/ 34672 w 983200"/>
                    <a:gd name="connsiteY0" fmla="*/ 1578981 h 1594316"/>
                    <a:gd name="connsiteX1" fmla="*/ 215827 w 983200"/>
                    <a:gd name="connsiteY1" fmla="*/ 931999 h 1594316"/>
                    <a:gd name="connsiteX2" fmla="*/ 164068 w 983200"/>
                    <a:gd name="connsiteY2" fmla="*/ 397162 h 1594316"/>
                    <a:gd name="connsiteX3" fmla="*/ 166 w 983200"/>
                    <a:gd name="connsiteY3" fmla="*/ 129743 h 1594316"/>
                    <a:gd name="connsiteX4" fmla="*/ 138189 w 983200"/>
                    <a:gd name="connsiteY4" fmla="*/ 347 h 1594316"/>
                    <a:gd name="connsiteX5" fmla="*/ 371102 w 983200"/>
                    <a:gd name="connsiteY5" fmla="*/ 103864 h 1594316"/>
                    <a:gd name="connsiteX6" fmla="*/ 431487 w 983200"/>
                    <a:gd name="connsiteY6" fmla="*/ 431667 h 1594316"/>
                    <a:gd name="connsiteX7" fmla="*/ 578136 w 983200"/>
                    <a:gd name="connsiteY7" fmla="*/ 828482 h 1594316"/>
                    <a:gd name="connsiteX8" fmla="*/ 862808 w 983200"/>
                    <a:gd name="connsiteY8" fmla="*/ 1182165 h 1594316"/>
                    <a:gd name="connsiteX9" fmla="*/ 980754 w 983200"/>
                    <a:gd name="connsiteY9" fmla="*/ 1308073 h 1594316"/>
                    <a:gd name="connsiteX10" fmla="*/ 765637 w 983200"/>
                    <a:gd name="connsiteY10" fmla="*/ 1367463 h 1594316"/>
                    <a:gd name="connsiteX11" fmla="*/ 491872 w 983200"/>
                    <a:gd name="connsiteY11" fmla="*/ 1389199 h 1594316"/>
                    <a:gd name="connsiteX12" fmla="*/ 34672 w 983200"/>
                    <a:gd name="connsiteY12" fmla="*/ 1578981 h 1594316"/>
                    <a:gd name="connsiteX0" fmla="*/ 34672 w 998673"/>
                    <a:gd name="connsiteY0" fmla="*/ 1578981 h 1594833"/>
                    <a:gd name="connsiteX1" fmla="*/ 215827 w 998673"/>
                    <a:gd name="connsiteY1" fmla="*/ 931999 h 1594833"/>
                    <a:gd name="connsiteX2" fmla="*/ 164068 w 998673"/>
                    <a:gd name="connsiteY2" fmla="*/ 397162 h 1594833"/>
                    <a:gd name="connsiteX3" fmla="*/ 166 w 998673"/>
                    <a:gd name="connsiteY3" fmla="*/ 129743 h 1594833"/>
                    <a:gd name="connsiteX4" fmla="*/ 138189 w 998673"/>
                    <a:gd name="connsiteY4" fmla="*/ 347 h 1594833"/>
                    <a:gd name="connsiteX5" fmla="*/ 371102 w 998673"/>
                    <a:gd name="connsiteY5" fmla="*/ 103864 h 1594833"/>
                    <a:gd name="connsiteX6" fmla="*/ 431487 w 998673"/>
                    <a:gd name="connsiteY6" fmla="*/ 431667 h 1594833"/>
                    <a:gd name="connsiteX7" fmla="*/ 578136 w 998673"/>
                    <a:gd name="connsiteY7" fmla="*/ 828482 h 1594833"/>
                    <a:gd name="connsiteX8" fmla="*/ 862808 w 998673"/>
                    <a:gd name="connsiteY8" fmla="*/ 1182165 h 1594833"/>
                    <a:gd name="connsiteX9" fmla="*/ 980754 w 998673"/>
                    <a:gd name="connsiteY9" fmla="*/ 1308073 h 1594833"/>
                    <a:gd name="connsiteX10" fmla="*/ 491872 w 998673"/>
                    <a:gd name="connsiteY10" fmla="*/ 1389199 h 1594833"/>
                    <a:gd name="connsiteX11" fmla="*/ 34672 w 998673"/>
                    <a:gd name="connsiteY11" fmla="*/ 1578981 h 1594833"/>
                    <a:gd name="connsiteX0" fmla="*/ 34672 w 863460"/>
                    <a:gd name="connsiteY0" fmla="*/ 1578981 h 1596044"/>
                    <a:gd name="connsiteX1" fmla="*/ 215827 w 863460"/>
                    <a:gd name="connsiteY1" fmla="*/ 931999 h 1596044"/>
                    <a:gd name="connsiteX2" fmla="*/ 164068 w 863460"/>
                    <a:gd name="connsiteY2" fmla="*/ 397162 h 1596044"/>
                    <a:gd name="connsiteX3" fmla="*/ 166 w 863460"/>
                    <a:gd name="connsiteY3" fmla="*/ 129743 h 1596044"/>
                    <a:gd name="connsiteX4" fmla="*/ 138189 w 863460"/>
                    <a:gd name="connsiteY4" fmla="*/ 347 h 1596044"/>
                    <a:gd name="connsiteX5" fmla="*/ 371102 w 863460"/>
                    <a:gd name="connsiteY5" fmla="*/ 103864 h 1596044"/>
                    <a:gd name="connsiteX6" fmla="*/ 431487 w 863460"/>
                    <a:gd name="connsiteY6" fmla="*/ 431667 h 1596044"/>
                    <a:gd name="connsiteX7" fmla="*/ 578136 w 863460"/>
                    <a:gd name="connsiteY7" fmla="*/ 828482 h 1596044"/>
                    <a:gd name="connsiteX8" fmla="*/ 862808 w 863460"/>
                    <a:gd name="connsiteY8" fmla="*/ 1182165 h 1596044"/>
                    <a:gd name="connsiteX9" fmla="*/ 491872 w 863460"/>
                    <a:gd name="connsiteY9" fmla="*/ 1389199 h 1596044"/>
                    <a:gd name="connsiteX10" fmla="*/ 34672 w 863460"/>
                    <a:gd name="connsiteY10" fmla="*/ 1578981 h 159604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7617"/>
                    <a:gd name="connsiteY0" fmla="*/ 1578981 h 1595354"/>
                    <a:gd name="connsiteX1" fmla="*/ 215827 w 847617"/>
                    <a:gd name="connsiteY1" fmla="*/ 931999 h 1595354"/>
                    <a:gd name="connsiteX2" fmla="*/ 164068 w 847617"/>
                    <a:gd name="connsiteY2" fmla="*/ 397162 h 1595354"/>
                    <a:gd name="connsiteX3" fmla="*/ 166 w 847617"/>
                    <a:gd name="connsiteY3" fmla="*/ 129743 h 1595354"/>
                    <a:gd name="connsiteX4" fmla="*/ 138189 w 847617"/>
                    <a:gd name="connsiteY4" fmla="*/ 347 h 1595354"/>
                    <a:gd name="connsiteX5" fmla="*/ 371102 w 847617"/>
                    <a:gd name="connsiteY5" fmla="*/ 103864 h 1595354"/>
                    <a:gd name="connsiteX6" fmla="*/ 431487 w 847617"/>
                    <a:gd name="connsiteY6" fmla="*/ 431667 h 1595354"/>
                    <a:gd name="connsiteX7" fmla="*/ 578136 w 847617"/>
                    <a:gd name="connsiteY7" fmla="*/ 828482 h 1595354"/>
                    <a:gd name="connsiteX8" fmla="*/ 847617 w 847617"/>
                    <a:gd name="connsiteY8" fmla="*/ 1251840 h 1595354"/>
                    <a:gd name="connsiteX9" fmla="*/ 491872 w 847617"/>
                    <a:gd name="connsiteY9" fmla="*/ 1389199 h 1595354"/>
                    <a:gd name="connsiteX10" fmla="*/ 34672 w 847617"/>
                    <a:gd name="connsiteY10" fmla="*/ 1578981 h 1595354"/>
                    <a:gd name="connsiteX0" fmla="*/ 34672 w 782099"/>
                    <a:gd name="connsiteY0" fmla="*/ 1578981 h 1595173"/>
                    <a:gd name="connsiteX1" fmla="*/ 215827 w 782099"/>
                    <a:gd name="connsiteY1" fmla="*/ 931999 h 1595173"/>
                    <a:gd name="connsiteX2" fmla="*/ 164068 w 782099"/>
                    <a:gd name="connsiteY2" fmla="*/ 397162 h 1595173"/>
                    <a:gd name="connsiteX3" fmla="*/ 166 w 782099"/>
                    <a:gd name="connsiteY3" fmla="*/ 129743 h 1595173"/>
                    <a:gd name="connsiteX4" fmla="*/ 138189 w 782099"/>
                    <a:gd name="connsiteY4" fmla="*/ 347 h 1595173"/>
                    <a:gd name="connsiteX5" fmla="*/ 371102 w 782099"/>
                    <a:gd name="connsiteY5" fmla="*/ 103864 h 1595173"/>
                    <a:gd name="connsiteX6" fmla="*/ 431487 w 782099"/>
                    <a:gd name="connsiteY6" fmla="*/ 431667 h 1595173"/>
                    <a:gd name="connsiteX7" fmla="*/ 578136 w 782099"/>
                    <a:gd name="connsiteY7" fmla="*/ 828482 h 1595173"/>
                    <a:gd name="connsiteX8" fmla="*/ 782099 w 782099"/>
                    <a:gd name="connsiteY8" fmla="*/ 1270985 h 1595173"/>
                    <a:gd name="connsiteX9" fmla="*/ 491872 w 782099"/>
                    <a:gd name="connsiteY9" fmla="*/ 1389199 h 1595173"/>
                    <a:gd name="connsiteX10" fmla="*/ 34672 w 782099"/>
                    <a:gd name="connsiteY10" fmla="*/ 1578981 h 15951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82099" h="1595173">
                      <a:moveTo>
                        <a:pt x="34672" y="1578981"/>
                      </a:moveTo>
                      <a:cubicBezTo>
                        <a:pt x="-11336" y="1502781"/>
                        <a:pt x="194261" y="1128969"/>
                        <a:pt x="215827" y="931999"/>
                      </a:cubicBezTo>
                      <a:cubicBezTo>
                        <a:pt x="237393" y="735029"/>
                        <a:pt x="200012" y="530871"/>
                        <a:pt x="164068" y="397162"/>
                      </a:cubicBezTo>
                      <a:cubicBezTo>
                        <a:pt x="128125" y="263453"/>
                        <a:pt x="4479" y="195879"/>
                        <a:pt x="166" y="129743"/>
                      </a:cubicBezTo>
                      <a:cubicBezTo>
                        <a:pt x="-4147" y="63607"/>
                        <a:pt x="76366" y="4660"/>
                        <a:pt x="138189" y="347"/>
                      </a:cubicBezTo>
                      <a:cubicBezTo>
                        <a:pt x="200012" y="-3966"/>
                        <a:pt x="322219" y="31977"/>
                        <a:pt x="371102" y="103864"/>
                      </a:cubicBezTo>
                      <a:cubicBezTo>
                        <a:pt x="419985" y="175751"/>
                        <a:pt x="396981" y="310897"/>
                        <a:pt x="431487" y="431667"/>
                      </a:cubicBezTo>
                      <a:cubicBezTo>
                        <a:pt x="465993" y="552437"/>
                        <a:pt x="519701" y="688596"/>
                        <a:pt x="578136" y="828482"/>
                      </a:cubicBezTo>
                      <a:cubicBezTo>
                        <a:pt x="636571" y="968368"/>
                        <a:pt x="645769" y="1105076"/>
                        <a:pt x="782099" y="1270985"/>
                      </a:cubicBezTo>
                      <a:cubicBezTo>
                        <a:pt x="573935" y="1328800"/>
                        <a:pt x="616443" y="1337866"/>
                        <a:pt x="491872" y="1389199"/>
                      </a:cubicBezTo>
                      <a:cubicBezTo>
                        <a:pt x="367301" y="1440532"/>
                        <a:pt x="80680" y="1655181"/>
                        <a:pt x="34672" y="15789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95">
                  <a:extLst>
                    <a:ext uri="{FF2B5EF4-FFF2-40B4-BE49-F238E27FC236}">
                      <a16:creationId xmlns:a16="http://schemas.microsoft.com/office/drawing/2014/main" id="{4618AD76-1683-12DA-A6F6-3BF53AED86D5}"/>
                    </a:ext>
                  </a:extLst>
                </p:cNvPr>
                <p:cNvSpPr/>
                <p:nvPr/>
              </p:nvSpPr>
              <p:spPr>
                <a:xfrm rot="636253">
                  <a:off x="1200806" y="3465851"/>
                  <a:ext cx="1027474" cy="1518108"/>
                </a:xfrm>
                <a:custGeom>
                  <a:avLst/>
                  <a:gdLst>
                    <a:gd name="connsiteX0" fmla="*/ 569344 w 1027474"/>
                    <a:gd name="connsiteY0" fmla="*/ 137826 h 1518108"/>
                    <a:gd name="connsiteX1" fmla="*/ 500332 w 1027474"/>
                    <a:gd name="connsiteY1" fmla="*/ 517389 h 1518108"/>
                    <a:gd name="connsiteX2" fmla="*/ 207034 w 1027474"/>
                    <a:gd name="connsiteY2" fmla="*/ 957336 h 1518108"/>
                    <a:gd name="connsiteX3" fmla="*/ 0 w 1027474"/>
                    <a:gd name="connsiteY3" fmla="*/ 1198875 h 1518108"/>
                    <a:gd name="connsiteX4" fmla="*/ 0 w 1027474"/>
                    <a:gd name="connsiteY4" fmla="*/ 1198875 h 1518108"/>
                    <a:gd name="connsiteX5" fmla="*/ 276046 w 1027474"/>
                    <a:gd name="connsiteY5" fmla="*/ 1164370 h 1518108"/>
                    <a:gd name="connsiteX6" fmla="*/ 560717 w 1027474"/>
                    <a:gd name="connsiteY6" fmla="*/ 1216128 h 1518108"/>
                    <a:gd name="connsiteX7" fmla="*/ 1000665 w 1027474"/>
                    <a:gd name="connsiteY7" fmla="*/ 1518053 h 1518108"/>
                    <a:gd name="connsiteX8" fmla="*/ 974785 w 1027474"/>
                    <a:gd name="connsiteY8" fmla="*/ 1190249 h 1518108"/>
                    <a:gd name="connsiteX9" fmla="*/ 940280 w 1027474"/>
                    <a:gd name="connsiteY9" fmla="*/ 672664 h 1518108"/>
                    <a:gd name="connsiteX10" fmla="*/ 992038 w 1027474"/>
                    <a:gd name="connsiteY10" fmla="*/ 284475 h 1518108"/>
                    <a:gd name="connsiteX11" fmla="*/ 957532 w 1027474"/>
                    <a:gd name="connsiteY11" fmla="*/ 17057 h 1518108"/>
                    <a:gd name="connsiteX12" fmla="*/ 629729 w 1027474"/>
                    <a:gd name="connsiteY12" fmla="*/ 42936 h 1518108"/>
                    <a:gd name="connsiteX13" fmla="*/ 569344 w 1027474"/>
                    <a:gd name="connsiteY13" fmla="*/ 137826 h 1518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27474" h="1518108">
                      <a:moveTo>
                        <a:pt x="569344" y="137826"/>
                      </a:moveTo>
                      <a:cubicBezTo>
                        <a:pt x="547778" y="216901"/>
                        <a:pt x="560717" y="380804"/>
                        <a:pt x="500332" y="517389"/>
                      </a:cubicBezTo>
                      <a:cubicBezTo>
                        <a:pt x="439947" y="653974"/>
                        <a:pt x="290423" y="843755"/>
                        <a:pt x="207034" y="957336"/>
                      </a:cubicBezTo>
                      <a:cubicBezTo>
                        <a:pt x="123645" y="1070917"/>
                        <a:pt x="0" y="1198875"/>
                        <a:pt x="0" y="1198875"/>
                      </a:cubicBezTo>
                      <a:lnTo>
                        <a:pt x="0" y="1198875"/>
                      </a:lnTo>
                      <a:cubicBezTo>
                        <a:pt x="46008" y="1193124"/>
                        <a:pt x="182593" y="1161495"/>
                        <a:pt x="276046" y="1164370"/>
                      </a:cubicBezTo>
                      <a:cubicBezTo>
                        <a:pt x="369499" y="1167245"/>
                        <a:pt x="439947" y="1157181"/>
                        <a:pt x="560717" y="1216128"/>
                      </a:cubicBezTo>
                      <a:cubicBezTo>
                        <a:pt x="681487" y="1275075"/>
                        <a:pt x="931654" y="1522366"/>
                        <a:pt x="1000665" y="1518053"/>
                      </a:cubicBezTo>
                      <a:cubicBezTo>
                        <a:pt x="1069676" y="1513740"/>
                        <a:pt x="984849" y="1331147"/>
                        <a:pt x="974785" y="1190249"/>
                      </a:cubicBezTo>
                      <a:cubicBezTo>
                        <a:pt x="964721" y="1049351"/>
                        <a:pt x="937405" y="823626"/>
                        <a:pt x="940280" y="672664"/>
                      </a:cubicBezTo>
                      <a:cubicBezTo>
                        <a:pt x="943156" y="521702"/>
                        <a:pt x="989163" y="393743"/>
                        <a:pt x="992038" y="284475"/>
                      </a:cubicBezTo>
                      <a:cubicBezTo>
                        <a:pt x="994913" y="175207"/>
                        <a:pt x="1017917" y="57313"/>
                        <a:pt x="957532" y="17057"/>
                      </a:cubicBezTo>
                      <a:cubicBezTo>
                        <a:pt x="897147" y="-23199"/>
                        <a:pt x="692989" y="17057"/>
                        <a:pt x="629729" y="42936"/>
                      </a:cubicBezTo>
                      <a:cubicBezTo>
                        <a:pt x="566469" y="68815"/>
                        <a:pt x="590910" y="58751"/>
                        <a:pt x="569344" y="137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2" name="Freeform 93">
                <a:extLst>
                  <a:ext uri="{FF2B5EF4-FFF2-40B4-BE49-F238E27FC236}">
                    <a16:creationId xmlns:a16="http://schemas.microsoft.com/office/drawing/2014/main" id="{50AA20AE-16CA-3D9A-8EA1-F31D067F6656}"/>
                  </a:ext>
                </a:extLst>
              </p:cNvPr>
              <p:cNvSpPr/>
              <p:nvPr/>
            </p:nvSpPr>
            <p:spPr>
              <a:xfrm>
                <a:off x="953947" y="1845065"/>
                <a:ext cx="2678797" cy="2186046"/>
              </a:xfrm>
              <a:custGeom>
                <a:avLst/>
                <a:gdLst>
                  <a:gd name="connsiteX0" fmla="*/ 1357932 w 2678797"/>
                  <a:gd name="connsiteY0" fmla="*/ 274967 h 2192606"/>
                  <a:gd name="connsiteX1" fmla="*/ 1599472 w 2678797"/>
                  <a:gd name="connsiteY1" fmla="*/ 33427 h 2192606"/>
                  <a:gd name="connsiteX2" fmla="*/ 2013540 w 2678797"/>
                  <a:gd name="connsiteY2" fmla="*/ 85186 h 2192606"/>
                  <a:gd name="connsiteX3" fmla="*/ 2142936 w 2678797"/>
                  <a:gd name="connsiteY3" fmla="*/ 335352 h 2192606"/>
                  <a:gd name="connsiteX4" fmla="*/ 2048045 w 2678797"/>
                  <a:gd name="connsiteY4" fmla="*/ 516506 h 2192606"/>
                  <a:gd name="connsiteX5" fmla="*/ 2194695 w 2678797"/>
                  <a:gd name="connsiteY5" fmla="*/ 412989 h 2192606"/>
                  <a:gd name="connsiteX6" fmla="*/ 2505245 w 2678797"/>
                  <a:gd name="connsiteY6" fmla="*/ 490627 h 2192606"/>
                  <a:gd name="connsiteX7" fmla="*/ 2677774 w 2678797"/>
                  <a:gd name="connsiteY7" fmla="*/ 749420 h 2192606"/>
                  <a:gd name="connsiteX8" fmla="*/ 2565630 w 2678797"/>
                  <a:gd name="connsiteY8" fmla="*/ 1051344 h 2192606"/>
                  <a:gd name="connsiteX9" fmla="*/ 2341344 w 2678797"/>
                  <a:gd name="connsiteY9" fmla="*/ 1120355 h 2192606"/>
                  <a:gd name="connsiteX10" fmla="*/ 2453487 w 2678797"/>
                  <a:gd name="connsiteY10" fmla="*/ 1154861 h 2192606"/>
                  <a:gd name="connsiteX11" fmla="*/ 2617389 w 2678797"/>
                  <a:gd name="connsiteY11" fmla="*/ 1336016 h 2192606"/>
                  <a:gd name="connsiteX12" fmla="*/ 2565630 w 2678797"/>
                  <a:gd name="connsiteY12" fmla="*/ 1620687 h 2192606"/>
                  <a:gd name="connsiteX13" fmla="*/ 2332717 w 2678797"/>
                  <a:gd name="connsiteY13" fmla="*/ 1715578 h 2192606"/>
                  <a:gd name="connsiteX14" fmla="*/ 2186068 w 2678797"/>
                  <a:gd name="connsiteY14" fmla="*/ 1672446 h 2192606"/>
                  <a:gd name="connsiteX15" fmla="*/ 2099804 w 2678797"/>
                  <a:gd name="connsiteY15" fmla="*/ 1629314 h 2192606"/>
                  <a:gd name="connsiteX16" fmla="*/ 2117057 w 2678797"/>
                  <a:gd name="connsiteY16" fmla="*/ 1715578 h 2192606"/>
                  <a:gd name="connsiteX17" fmla="*/ 2082551 w 2678797"/>
                  <a:gd name="connsiteY17" fmla="*/ 1931238 h 2192606"/>
                  <a:gd name="connsiteX18" fmla="*/ 1927276 w 2678797"/>
                  <a:gd name="connsiteY18" fmla="*/ 2103767 h 2192606"/>
                  <a:gd name="connsiteX19" fmla="*/ 1728868 w 2678797"/>
                  <a:gd name="connsiteY19" fmla="*/ 2060635 h 2192606"/>
                  <a:gd name="connsiteX20" fmla="*/ 1504581 w 2678797"/>
                  <a:gd name="connsiteY20" fmla="*/ 1905359 h 2192606"/>
                  <a:gd name="connsiteX21" fmla="*/ 1504581 w 2678797"/>
                  <a:gd name="connsiteY21" fmla="*/ 1905359 h 2192606"/>
                  <a:gd name="connsiteX22" fmla="*/ 1332053 w 2678797"/>
                  <a:gd name="connsiteY22" fmla="*/ 2086514 h 2192606"/>
                  <a:gd name="connsiteX23" fmla="*/ 995623 w 2678797"/>
                  <a:gd name="connsiteY23" fmla="*/ 2190031 h 2192606"/>
                  <a:gd name="connsiteX24" fmla="*/ 667819 w 2678797"/>
                  <a:gd name="connsiteY24" fmla="*/ 1982997 h 2192606"/>
                  <a:gd name="connsiteX25" fmla="*/ 710951 w 2678797"/>
                  <a:gd name="connsiteY25" fmla="*/ 1741457 h 2192606"/>
                  <a:gd name="connsiteX26" fmla="*/ 616061 w 2678797"/>
                  <a:gd name="connsiteY26" fmla="*/ 1810469 h 2192606"/>
                  <a:gd name="connsiteX27" fmla="*/ 305510 w 2678797"/>
                  <a:gd name="connsiteY27" fmla="*/ 1827721 h 2192606"/>
                  <a:gd name="connsiteX28" fmla="*/ 38091 w 2678797"/>
                  <a:gd name="connsiteY28" fmla="*/ 1508544 h 2192606"/>
                  <a:gd name="connsiteX29" fmla="*/ 219245 w 2678797"/>
                  <a:gd name="connsiteY29" fmla="*/ 1267004 h 2192606"/>
                  <a:gd name="connsiteX30" fmla="*/ 340015 w 2678797"/>
                  <a:gd name="connsiteY30" fmla="*/ 1189367 h 2192606"/>
                  <a:gd name="connsiteX31" fmla="*/ 210619 w 2678797"/>
                  <a:gd name="connsiteY31" fmla="*/ 1146235 h 2192606"/>
                  <a:gd name="connsiteX32" fmla="*/ 12211 w 2678797"/>
                  <a:gd name="connsiteY32" fmla="*/ 939201 h 2192606"/>
                  <a:gd name="connsiteX33" fmla="*/ 46717 w 2678797"/>
                  <a:gd name="connsiteY33" fmla="*/ 620023 h 2192606"/>
                  <a:gd name="connsiteX34" fmla="*/ 253751 w 2678797"/>
                  <a:gd name="connsiteY34" fmla="*/ 542386 h 2192606"/>
                  <a:gd name="connsiteX35" fmla="*/ 538423 w 2678797"/>
                  <a:gd name="connsiteY35" fmla="*/ 611397 h 2192606"/>
                  <a:gd name="connsiteX36" fmla="*/ 495291 w 2678797"/>
                  <a:gd name="connsiteY36" fmla="*/ 516506 h 2192606"/>
                  <a:gd name="connsiteX37" fmla="*/ 538423 w 2678797"/>
                  <a:gd name="connsiteY37" fmla="*/ 188703 h 2192606"/>
                  <a:gd name="connsiteX38" fmla="*/ 779962 w 2678797"/>
                  <a:gd name="connsiteY38" fmla="*/ 136944 h 2192606"/>
                  <a:gd name="connsiteX39" fmla="*/ 952491 w 2678797"/>
                  <a:gd name="connsiteY39" fmla="*/ 361231 h 2192606"/>
                  <a:gd name="connsiteX40" fmla="*/ 978370 w 2678797"/>
                  <a:gd name="connsiteY40" fmla="*/ 67933 h 2192606"/>
                  <a:gd name="connsiteX41" fmla="*/ 1306174 w 2678797"/>
                  <a:gd name="connsiteY41" fmla="*/ 16174 h 2192606"/>
                  <a:gd name="connsiteX42" fmla="*/ 1357932 w 2678797"/>
                  <a:gd name="connsiteY42" fmla="*/ 274967 h 2192606"/>
                  <a:gd name="connsiteX0" fmla="*/ 1444197 w 2678797"/>
                  <a:gd name="connsiteY0" fmla="*/ 282962 h 2191974"/>
                  <a:gd name="connsiteX1" fmla="*/ 1599472 w 2678797"/>
                  <a:gd name="connsiteY1" fmla="*/ 32795 h 2191974"/>
                  <a:gd name="connsiteX2" fmla="*/ 2013540 w 2678797"/>
                  <a:gd name="connsiteY2" fmla="*/ 84554 h 2191974"/>
                  <a:gd name="connsiteX3" fmla="*/ 2142936 w 2678797"/>
                  <a:gd name="connsiteY3" fmla="*/ 334720 h 2191974"/>
                  <a:gd name="connsiteX4" fmla="*/ 2048045 w 2678797"/>
                  <a:gd name="connsiteY4" fmla="*/ 515874 h 2191974"/>
                  <a:gd name="connsiteX5" fmla="*/ 2194695 w 2678797"/>
                  <a:gd name="connsiteY5" fmla="*/ 412357 h 2191974"/>
                  <a:gd name="connsiteX6" fmla="*/ 2505245 w 2678797"/>
                  <a:gd name="connsiteY6" fmla="*/ 489995 h 2191974"/>
                  <a:gd name="connsiteX7" fmla="*/ 2677774 w 2678797"/>
                  <a:gd name="connsiteY7" fmla="*/ 748788 h 2191974"/>
                  <a:gd name="connsiteX8" fmla="*/ 2565630 w 2678797"/>
                  <a:gd name="connsiteY8" fmla="*/ 1050712 h 2191974"/>
                  <a:gd name="connsiteX9" fmla="*/ 2341344 w 2678797"/>
                  <a:gd name="connsiteY9" fmla="*/ 1119723 h 2191974"/>
                  <a:gd name="connsiteX10" fmla="*/ 2453487 w 2678797"/>
                  <a:gd name="connsiteY10" fmla="*/ 1154229 h 2191974"/>
                  <a:gd name="connsiteX11" fmla="*/ 2617389 w 2678797"/>
                  <a:gd name="connsiteY11" fmla="*/ 1335384 h 2191974"/>
                  <a:gd name="connsiteX12" fmla="*/ 2565630 w 2678797"/>
                  <a:gd name="connsiteY12" fmla="*/ 1620055 h 2191974"/>
                  <a:gd name="connsiteX13" fmla="*/ 2332717 w 2678797"/>
                  <a:gd name="connsiteY13" fmla="*/ 1714946 h 2191974"/>
                  <a:gd name="connsiteX14" fmla="*/ 2186068 w 2678797"/>
                  <a:gd name="connsiteY14" fmla="*/ 1671814 h 2191974"/>
                  <a:gd name="connsiteX15" fmla="*/ 2099804 w 2678797"/>
                  <a:gd name="connsiteY15" fmla="*/ 1628682 h 2191974"/>
                  <a:gd name="connsiteX16" fmla="*/ 2117057 w 2678797"/>
                  <a:gd name="connsiteY16" fmla="*/ 1714946 h 2191974"/>
                  <a:gd name="connsiteX17" fmla="*/ 2082551 w 2678797"/>
                  <a:gd name="connsiteY17" fmla="*/ 1930606 h 2191974"/>
                  <a:gd name="connsiteX18" fmla="*/ 1927276 w 2678797"/>
                  <a:gd name="connsiteY18" fmla="*/ 2103135 h 2191974"/>
                  <a:gd name="connsiteX19" fmla="*/ 1728868 w 2678797"/>
                  <a:gd name="connsiteY19" fmla="*/ 2060003 h 2191974"/>
                  <a:gd name="connsiteX20" fmla="*/ 1504581 w 2678797"/>
                  <a:gd name="connsiteY20" fmla="*/ 1904727 h 2191974"/>
                  <a:gd name="connsiteX21" fmla="*/ 1504581 w 2678797"/>
                  <a:gd name="connsiteY21" fmla="*/ 1904727 h 2191974"/>
                  <a:gd name="connsiteX22" fmla="*/ 1332053 w 2678797"/>
                  <a:gd name="connsiteY22" fmla="*/ 2085882 h 2191974"/>
                  <a:gd name="connsiteX23" fmla="*/ 995623 w 2678797"/>
                  <a:gd name="connsiteY23" fmla="*/ 2189399 h 2191974"/>
                  <a:gd name="connsiteX24" fmla="*/ 667819 w 2678797"/>
                  <a:gd name="connsiteY24" fmla="*/ 1982365 h 2191974"/>
                  <a:gd name="connsiteX25" fmla="*/ 710951 w 2678797"/>
                  <a:gd name="connsiteY25" fmla="*/ 1740825 h 2191974"/>
                  <a:gd name="connsiteX26" fmla="*/ 616061 w 2678797"/>
                  <a:gd name="connsiteY26" fmla="*/ 1809837 h 2191974"/>
                  <a:gd name="connsiteX27" fmla="*/ 305510 w 2678797"/>
                  <a:gd name="connsiteY27" fmla="*/ 1827089 h 2191974"/>
                  <a:gd name="connsiteX28" fmla="*/ 38091 w 2678797"/>
                  <a:gd name="connsiteY28" fmla="*/ 1507912 h 2191974"/>
                  <a:gd name="connsiteX29" fmla="*/ 219245 w 2678797"/>
                  <a:gd name="connsiteY29" fmla="*/ 1266372 h 2191974"/>
                  <a:gd name="connsiteX30" fmla="*/ 340015 w 2678797"/>
                  <a:gd name="connsiteY30" fmla="*/ 1188735 h 2191974"/>
                  <a:gd name="connsiteX31" fmla="*/ 210619 w 2678797"/>
                  <a:gd name="connsiteY31" fmla="*/ 1145603 h 2191974"/>
                  <a:gd name="connsiteX32" fmla="*/ 12211 w 2678797"/>
                  <a:gd name="connsiteY32" fmla="*/ 938569 h 2191974"/>
                  <a:gd name="connsiteX33" fmla="*/ 46717 w 2678797"/>
                  <a:gd name="connsiteY33" fmla="*/ 619391 h 2191974"/>
                  <a:gd name="connsiteX34" fmla="*/ 253751 w 2678797"/>
                  <a:gd name="connsiteY34" fmla="*/ 541754 h 2191974"/>
                  <a:gd name="connsiteX35" fmla="*/ 538423 w 2678797"/>
                  <a:gd name="connsiteY35" fmla="*/ 610765 h 2191974"/>
                  <a:gd name="connsiteX36" fmla="*/ 495291 w 2678797"/>
                  <a:gd name="connsiteY36" fmla="*/ 515874 h 2191974"/>
                  <a:gd name="connsiteX37" fmla="*/ 538423 w 2678797"/>
                  <a:gd name="connsiteY37" fmla="*/ 188071 h 2191974"/>
                  <a:gd name="connsiteX38" fmla="*/ 779962 w 2678797"/>
                  <a:gd name="connsiteY38" fmla="*/ 136312 h 2191974"/>
                  <a:gd name="connsiteX39" fmla="*/ 952491 w 2678797"/>
                  <a:gd name="connsiteY39" fmla="*/ 360599 h 2191974"/>
                  <a:gd name="connsiteX40" fmla="*/ 978370 w 2678797"/>
                  <a:gd name="connsiteY40" fmla="*/ 67301 h 2191974"/>
                  <a:gd name="connsiteX41" fmla="*/ 1306174 w 2678797"/>
                  <a:gd name="connsiteY41" fmla="*/ 15542 h 2191974"/>
                  <a:gd name="connsiteX42" fmla="*/ 1444197 w 2678797"/>
                  <a:gd name="connsiteY42" fmla="*/ 282962 h 2191974"/>
                  <a:gd name="connsiteX0" fmla="*/ 1444197 w 2678797"/>
                  <a:gd name="connsiteY0" fmla="*/ 277034 h 2186046"/>
                  <a:gd name="connsiteX1" fmla="*/ 1599472 w 2678797"/>
                  <a:gd name="connsiteY1" fmla="*/ 26867 h 2186046"/>
                  <a:gd name="connsiteX2" fmla="*/ 2013540 w 2678797"/>
                  <a:gd name="connsiteY2" fmla="*/ 78626 h 2186046"/>
                  <a:gd name="connsiteX3" fmla="*/ 2142936 w 2678797"/>
                  <a:gd name="connsiteY3" fmla="*/ 328792 h 2186046"/>
                  <a:gd name="connsiteX4" fmla="*/ 2048045 w 2678797"/>
                  <a:gd name="connsiteY4" fmla="*/ 509946 h 2186046"/>
                  <a:gd name="connsiteX5" fmla="*/ 2194695 w 2678797"/>
                  <a:gd name="connsiteY5" fmla="*/ 406429 h 2186046"/>
                  <a:gd name="connsiteX6" fmla="*/ 2505245 w 2678797"/>
                  <a:gd name="connsiteY6" fmla="*/ 484067 h 2186046"/>
                  <a:gd name="connsiteX7" fmla="*/ 2677774 w 2678797"/>
                  <a:gd name="connsiteY7" fmla="*/ 742860 h 2186046"/>
                  <a:gd name="connsiteX8" fmla="*/ 2565630 w 2678797"/>
                  <a:gd name="connsiteY8" fmla="*/ 1044784 h 2186046"/>
                  <a:gd name="connsiteX9" fmla="*/ 2341344 w 2678797"/>
                  <a:gd name="connsiteY9" fmla="*/ 1113795 h 2186046"/>
                  <a:gd name="connsiteX10" fmla="*/ 2453487 w 2678797"/>
                  <a:gd name="connsiteY10" fmla="*/ 1148301 h 2186046"/>
                  <a:gd name="connsiteX11" fmla="*/ 2617389 w 2678797"/>
                  <a:gd name="connsiteY11" fmla="*/ 1329456 h 2186046"/>
                  <a:gd name="connsiteX12" fmla="*/ 2565630 w 2678797"/>
                  <a:gd name="connsiteY12" fmla="*/ 1614127 h 2186046"/>
                  <a:gd name="connsiteX13" fmla="*/ 2332717 w 2678797"/>
                  <a:gd name="connsiteY13" fmla="*/ 1709018 h 2186046"/>
                  <a:gd name="connsiteX14" fmla="*/ 2186068 w 2678797"/>
                  <a:gd name="connsiteY14" fmla="*/ 1665886 h 2186046"/>
                  <a:gd name="connsiteX15" fmla="*/ 2099804 w 2678797"/>
                  <a:gd name="connsiteY15" fmla="*/ 1622754 h 2186046"/>
                  <a:gd name="connsiteX16" fmla="*/ 2117057 w 2678797"/>
                  <a:gd name="connsiteY16" fmla="*/ 1709018 h 2186046"/>
                  <a:gd name="connsiteX17" fmla="*/ 2082551 w 2678797"/>
                  <a:gd name="connsiteY17" fmla="*/ 1924678 h 2186046"/>
                  <a:gd name="connsiteX18" fmla="*/ 1927276 w 2678797"/>
                  <a:gd name="connsiteY18" fmla="*/ 2097207 h 2186046"/>
                  <a:gd name="connsiteX19" fmla="*/ 1728868 w 2678797"/>
                  <a:gd name="connsiteY19" fmla="*/ 2054075 h 2186046"/>
                  <a:gd name="connsiteX20" fmla="*/ 1504581 w 2678797"/>
                  <a:gd name="connsiteY20" fmla="*/ 1898799 h 2186046"/>
                  <a:gd name="connsiteX21" fmla="*/ 1504581 w 2678797"/>
                  <a:gd name="connsiteY21" fmla="*/ 1898799 h 2186046"/>
                  <a:gd name="connsiteX22" fmla="*/ 1332053 w 2678797"/>
                  <a:gd name="connsiteY22" fmla="*/ 2079954 h 2186046"/>
                  <a:gd name="connsiteX23" fmla="*/ 995623 w 2678797"/>
                  <a:gd name="connsiteY23" fmla="*/ 2183471 h 2186046"/>
                  <a:gd name="connsiteX24" fmla="*/ 667819 w 2678797"/>
                  <a:gd name="connsiteY24" fmla="*/ 1976437 h 2186046"/>
                  <a:gd name="connsiteX25" fmla="*/ 710951 w 2678797"/>
                  <a:gd name="connsiteY25" fmla="*/ 1734897 h 2186046"/>
                  <a:gd name="connsiteX26" fmla="*/ 616061 w 2678797"/>
                  <a:gd name="connsiteY26" fmla="*/ 1803909 h 2186046"/>
                  <a:gd name="connsiteX27" fmla="*/ 305510 w 2678797"/>
                  <a:gd name="connsiteY27" fmla="*/ 1821161 h 2186046"/>
                  <a:gd name="connsiteX28" fmla="*/ 38091 w 2678797"/>
                  <a:gd name="connsiteY28" fmla="*/ 1501984 h 2186046"/>
                  <a:gd name="connsiteX29" fmla="*/ 219245 w 2678797"/>
                  <a:gd name="connsiteY29" fmla="*/ 1260444 h 2186046"/>
                  <a:gd name="connsiteX30" fmla="*/ 340015 w 2678797"/>
                  <a:gd name="connsiteY30" fmla="*/ 1182807 h 2186046"/>
                  <a:gd name="connsiteX31" fmla="*/ 210619 w 2678797"/>
                  <a:gd name="connsiteY31" fmla="*/ 1139675 h 2186046"/>
                  <a:gd name="connsiteX32" fmla="*/ 12211 w 2678797"/>
                  <a:gd name="connsiteY32" fmla="*/ 932641 h 2186046"/>
                  <a:gd name="connsiteX33" fmla="*/ 46717 w 2678797"/>
                  <a:gd name="connsiteY33" fmla="*/ 613463 h 2186046"/>
                  <a:gd name="connsiteX34" fmla="*/ 253751 w 2678797"/>
                  <a:gd name="connsiteY34" fmla="*/ 535826 h 2186046"/>
                  <a:gd name="connsiteX35" fmla="*/ 538423 w 2678797"/>
                  <a:gd name="connsiteY35" fmla="*/ 604837 h 2186046"/>
                  <a:gd name="connsiteX36" fmla="*/ 495291 w 2678797"/>
                  <a:gd name="connsiteY36" fmla="*/ 509946 h 2186046"/>
                  <a:gd name="connsiteX37" fmla="*/ 538423 w 2678797"/>
                  <a:gd name="connsiteY37" fmla="*/ 182143 h 2186046"/>
                  <a:gd name="connsiteX38" fmla="*/ 779962 w 2678797"/>
                  <a:gd name="connsiteY38" fmla="*/ 130384 h 2186046"/>
                  <a:gd name="connsiteX39" fmla="*/ 952491 w 2678797"/>
                  <a:gd name="connsiteY39" fmla="*/ 354671 h 2186046"/>
                  <a:gd name="connsiteX40" fmla="*/ 1073260 w 2678797"/>
                  <a:gd name="connsiteY40" fmla="*/ 87252 h 2186046"/>
                  <a:gd name="connsiteX41" fmla="*/ 1306174 w 2678797"/>
                  <a:gd name="connsiteY41" fmla="*/ 9614 h 2186046"/>
                  <a:gd name="connsiteX42" fmla="*/ 1444197 w 2678797"/>
                  <a:gd name="connsiteY42" fmla="*/ 277034 h 218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78797" h="2186046">
                    <a:moveTo>
                      <a:pt x="1444197" y="277034"/>
                    </a:moveTo>
                    <a:cubicBezTo>
                      <a:pt x="1493080" y="279909"/>
                      <a:pt x="1504582" y="59935"/>
                      <a:pt x="1599472" y="26867"/>
                    </a:cubicBezTo>
                    <a:cubicBezTo>
                      <a:pt x="1694362" y="-6201"/>
                      <a:pt x="1922963" y="28305"/>
                      <a:pt x="2013540" y="78626"/>
                    </a:cubicBezTo>
                    <a:cubicBezTo>
                      <a:pt x="2104117" y="128947"/>
                      <a:pt x="2137185" y="256905"/>
                      <a:pt x="2142936" y="328792"/>
                    </a:cubicBezTo>
                    <a:cubicBezTo>
                      <a:pt x="2148687" y="400679"/>
                      <a:pt x="2039419" y="497007"/>
                      <a:pt x="2048045" y="509946"/>
                    </a:cubicBezTo>
                    <a:cubicBezTo>
                      <a:pt x="2056671" y="522885"/>
                      <a:pt x="2118495" y="410742"/>
                      <a:pt x="2194695" y="406429"/>
                    </a:cubicBezTo>
                    <a:cubicBezTo>
                      <a:pt x="2270895" y="402116"/>
                      <a:pt x="2424732" y="427995"/>
                      <a:pt x="2505245" y="484067"/>
                    </a:cubicBezTo>
                    <a:cubicBezTo>
                      <a:pt x="2585758" y="540139"/>
                      <a:pt x="2667710" y="649407"/>
                      <a:pt x="2677774" y="742860"/>
                    </a:cubicBezTo>
                    <a:cubicBezTo>
                      <a:pt x="2687838" y="836313"/>
                      <a:pt x="2621702" y="982962"/>
                      <a:pt x="2565630" y="1044784"/>
                    </a:cubicBezTo>
                    <a:cubicBezTo>
                      <a:pt x="2509558" y="1106607"/>
                      <a:pt x="2360034" y="1096542"/>
                      <a:pt x="2341344" y="1113795"/>
                    </a:cubicBezTo>
                    <a:cubicBezTo>
                      <a:pt x="2322654" y="1131048"/>
                      <a:pt x="2407480" y="1112358"/>
                      <a:pt x="2453487" y="1148301"/>
                    </a:cubicBezTo>
                    <a:cubicBezTo>
                      <a:pt x="2499494" y="1184244"/>
                      <a:pt x="2598699" y="1251818"/>
                      <a:pt x="2617389" y="1329456"/>
                    </a:cubicBezTo>
                    <a:cubicBezTo>
                      <a:pt x="2636080" y="1407094"/>
                      <a:pt x="2613075" y="1550867"/>
                      <a:pt x="2565630" y="1614127"/>
                    </a:cubicBezTo>
                    <a:cubicBezTo>
                      <a:pt x="2518185" y="1677387"/>
                      <a:pt x="2395977" y="1700392"/>
                      <a:pt x="2332717" y="1709018"/>
                    </a:cubicBezTo>
                    <a:cubicBezTo>
                      <a:pt x="2269457" y="1717644"/>
                      <a:pt x="2224887" y="1680263"/>
                      <a:pt x="2186068" y="1665886"/>
                    </a:cubicBezTo>
                    <a:cubicBezTo>
                      <a:pt x="2147249" y="1651509"/>
                      <a:pt x="2111306" y="1615565"/>
                      <a:pt x="2099804" y="1622754"/>
                    </a:cubicBezTo>
                    <a:cubicBezTo>
                      <a:pt x="2088302" y="1629943"/>
                      <a:pt x="2119932" y="1658697"/>
                      <a:pt x="2117057" y="1709018"/>
                    </a:cubicBezTo>
                    <a:cubicBezTo>
                      <a:pt x="2114182" y="1759339"/>
                      <a:pt x="2114181" y="1859980"/>
                      <a:pt x="2082551" y="1924678"/>
                    </a:cubicBezTo>
                    <a:cubicBezTo>
                      <a:pt x="2050921" y="1989376"/>
                      <a:pt x="1986223" y="2075641"/>
                      <a:pt x="1927276" y="2097207"/>
                    </a:cubicBezTo>
                    <a:cubicBezTo>
                      <a:pt x="1868329" y="2118773"/>
                      <a:pt x="1799317" y="2087143"/>
                      <a:pt x="1728868" y="2054075"/>
                    </a:cubicBezTo>
                    <a:cubicBezTo>
                      <a:pt x="1658419" y="2021007"/>
                      <a:pt x="1504581" y="1898799"/>
                      <a:pt x="1504581" y="1898799"/>
                    </a:cubicBezTo>
                    <a:lnTo>
                      <a:pt x="1504581" y="1898799"/>
                    </a:lnTo>
                    <a:cubicBezTo>
                      <a:pt x="1475826" y="1928991"/>
                      <a:pt x="1416879" y="2032509"/>
                      <a:pt x="1332053" y="2079954"/>
                    </a:cubicBezTo>
                    <a:cubicBezTo>
                      <a:pt x="1247227" y="2127399"/>
                      <a:pt x="1106329" y="2200724"/>
                      <a:pt x="995623" y="2183471"/>
                    </a:cubicBezTo>
                    <a:cubicBezTo>
                      <a:pt x="884917" y="2166218"/>
                      <a:pt x="715264" y="2051199"/>
                      <a:pt x="667819" y="1976437"/>
                    </a:cubicBezTo>
                    <a:cubicBezTo>
                      <a:pt x="620374" y="1901675"/>
                      <a:pt x="719577" y="1763652"/>
                      <a:pt x="710951" y="1734897"/>
                    </a:cubicBezTo>
                    <a:cubicBezTo>
                      <a:pt x="702325" y="1706142"/>
                      <a:pt x="683634" y="1789532"/>
                      <a:pt x="616061" y="1803909"/>
                    </a:cubicBezTo>
                    <a:cubicBezTo>
                      <a:pt x="548488" y="1818286"/>
                      <a:pt x="401838" y="1871482"/>
                      <a:pt x="305510" y="1821161"/>
                    </a:cubicBezTo>
                    <a:cubicBezTo>
                      <a:pt x="209182" y="1770840"/>
                      <a:pt x="52469" y="1595437"/>
                      <a:pt x="38091" y="1501984"/>
                    </a:cubicBezTo>
                    <a:cubicBezTo>
                      <a:pt x="23713" y="1408531"/>
                      <a:pt x="168924" y="1313640"/>
                      <a:pt x="219245" y="1260444"/>
                    </a:cubicBezTo>
                    <a:cubicBezTo>
                      <a:pt x="269566" y="1207248"/>
                      <a:pt x="341453" y="1202935"/>
                      <a:pt x="340015" y="1182807"/>
                    </a:cubicBezTo>
                    <a:cubicBezTo>
                      <a:pt x="338577" y="1162679"/>
                      <a:pt x="265253" y="1181369"/>
                      <a:pt x="210619" y="1139675"/>
                    </a:cubicBezTo>
                    <a:cubicBezTo>
                      <a:pt x="155985" y="1097981"/>
                      <a:pt x="39528" y="1020343"/>
                      <a:pt x="12211" y="932641"/>
                    </a:cubicBezTo>
                    <a:cubicBezTo>
                      <a:pt x="-15106" y="844939"/>
                      <a:pt x="6460" y="679599"/>
                      <a:pt x="46717" y="613463"/>
                    </a:cubicBezTo>
                    <a:cubicBezTo>
                      <a:pt x="86974" y="547327"/>
                      <a:pt x="171800" y="537264"/>
                      <a:pt x="253751" y="535826"/>
                    </a:cubicBezTo>
                    <a:cubicBezTo>
                      <a:pt x="335702" y="534388"/>
                      <a:pt x="498166" y="609150"/>
                      <a:pt x="538423" y="604837"/>
                    </a:cubicBezTo>
                    <a:cubicBezTo>
                      <a:pt x="578680" y="600524"/>
                      <a:pt x="495291" y="580395"/>
                      <a:pt x="495291" y="509946"/>
                    </a:cubicBezTo>
                    <a:cubicBezTo>
                      <a:pt x="495291" y="439497"/>
                      <a:pt x="490978" y="245403"/>
                      <a:pt x="538423" y="182143"/>
                    </a:cubicBezTo>
                    <a:cubicBezTo>
                      <a:pt x="585868" y="118883"/>
                      <a:pt x="710951" y="101629"/>
                      <a:pt x="779962" y="130384"/>
                    </a:cubicBezTo>
                    <a:cubicBezTo>
                      <a:pt x="848973" y="159139"/>
                      <a:pt x="903608" y="361860"/>
                      <a:pt x="952491" y="354671"/>
                    </a:cubicBezTo>
                    <a:cubicBezTo>
                      <a:pt x="1001374" y="347482"/>
                      <a:pt x="1014313" y="144762"/>
                      <a:pt x="1073260" y="87252"/>
                    </a:cubicBezTo>
                    <a:cubicBezTo>
                      <a:pt x="1132207" y="29742"/>
                      <a:pt x="1244351" y="-22016"/>
                      <a:pt x="1306174" y="9614"/>
                    </a:cubicBezTo>
                    <a:cubicBezTo>
                      <a:pt x="1367997" y="41244"/>
                      <a:pt x="1395314" y="274159"/>
                      <a:pt x="1444197" y="2770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9A93CB9-C682-233F-D54C-338325538BAC}"/>
                </a:ext>
              </a:extLst>
            </p:cNvPr>
            <p:cNvGrpSpPr/>
            <p:nvPr/>
          </p:nvGrpSpPr>
          <p:grpSpPr>
            <a:xfrm>
              <a:off x="1066800" y="1828800"/>
              <a:ext cx="2678797" cy="3498612"/>
              <a:chOff x="953947" y="1845065"/>
              <a:chExt cx="2678797" cy="3498612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4459D7ED-2334-A910-44B3-D4BCFC85D8E8}"/>
                  </a:ext>
                </a:extLst>
              </p:cNvPr>
              <p:cNvGrpSpPr/>
              <p:nvPr/>
            </p:nvGrpSpPr>
            <p:grpSpPr>
              <a:xfrm>
                <a:off x="1126704" y="3227731"/>
                <a:ext cx="1775719" cy="2115946"/>
                <a:chOff x="1200806" y="3247767"/>
                <a:chExt cx="1775719" cy="1736192"/>
              </a:xfrm>
              <a:gradFill flip="none" rotWithShape="1">
                <a:gsLst>
                  <a:gs pos="0">
                    <a:srgbClr val="571C7C"/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</p:grpSpPr>
            <p:sp>
              <p:nvSpPr>
                <p:cNvPr id="69" name="Freeform 90">
                  <a:extLst>
                    <a:ext uri="{FF2B5EF4-FFF2-40B4-BE49-F238E27FC236}">
                      <a16:creationId xmlns:a16="http://schemas.microsoft.com/office/drawing/2014/main" id="{DFFE25A1-DCD6-FAC2-04A2-7C5CD0A0F0CE}"/>
                    </a:ext>
                  </a:extLst>
                </p:cNvPr>
                <p:cNvSpPr/>
                <p:nvPr/>
              </p:nvSpPr>
              <p:spPr>
                <a:xfrm rot="20991428">
                  <a:off x="2194426" y="3247767"/>
                  <a:ext cx="782099" cy="1595173"/>
                </a:xfrm>
                <a:custGeom>
                  <a:avLst/>
                  <a:gdLst>
                    <a:gd name="connsiteX0" fmla="*/ 34672 w 977090"/>
                    <a:gd name="connsiteY0" fmla="*/ 1578981 h 1593854"/>
                    <a:gd name="connsiteX1" fmla="*/ 215827 w 977090"/>
                    <a:gd name="connsiteY1" fmla="*/ 931999 h 1593854"/>
                    <a:gd name="connsiteX2" fmla="*/ 164068 w 977090"/>
                    <a:gd name="connsiteY2" fmla="*/ 397162 h 1593854"/>
                    <a:gd name="connsiteX3" fmla="*/ 166 w 977090"/>
                    <a:gd name="connsiteY3" fmla="*/ 129743 h 1593854"/>
                    <a:gd name="connsiteX4" fmla="*/ 138189 w 977090"/>
                    <a:gd name="connsiteY4" fmla="*/ 347 h 1593854"/>
                    <a:gd name="connsiteX5" fmla="*/ 371102 w 977090"/>
                    <a:gd name="connsiteY5" fmla="*/ 103864 h 1593854"/>
                    <a:gd name="connsiteX6" fmla="*/ 431487 w 977090"/>
                    <a:gd name="connsiteY6" fmla="*/ 431667 h 1593854"/>
                    <a:gd name="connsiteX7" fmla="*/ 578136 w 977090"/>
                    <a:gd name="connsiteY7" fmla="*/ 828482 h 1593854"/>
                    <a:gd name="connsiteX8" fmla="*/ 862808 w 977090"/>
                    <a:gd name="connsiteY8" fmla="*/ 1182165 h 1593854"/>
                    <a:gd name="connsiteX9" fmla="*/ 974951 w 977090"/>
                    <a:gd name="connsiteY9" fmla="*/ 1415079 h 1593854"/>
                    <a:gd name="connsiteX10" fmla="*/ 776544 w 977090"/>
                    <a:gd name="connsiteY10" fmla="*/ 1397826 h 1593854"/>
                    <a:gd name="connsiteX11" fmla="*/ 491872 w 977090"/>
                    <a:gd name="connsiteY11" fmla="*/ 1389199 h 1593854"/>
                    <a:gd name="connsiteX12" fmla="*/ 34672 w 977090"/>
                    <a:gd name="connsiteY12" fmla="*/ 1578981 h 1593854"/>
                    <a:gd name="connsiteX0" fmla="*/ 34672 w 982763"/>
                    <a:gd name="connsiteY0" fmla="*/ 1578981 h 1593854"/>
                    <a:gd name="connsiteX1" fmla="*/ 215827 w 982763"/>
                    <a:gd name="connsiteY1" fmla="*/ 931999 h 1593854"/>
                    <a:gd name="connsiteX2" fmla="*/ 164068 w 982763"/>
                    <a:gd name="connsiteY2" fmla="*/ 397162 h 1593854"/>
                    <a:gd name="connsiteX3" fmla="*/ 166 w 982763"/>
                    <a:gd name="connsiteY3" fmla="*/ 129743 h 1593854"/>
                    <a:gd name="connsiteX4" fmla="*/ 138189 w 982763"/>
                    <a:gd name="connsiteY4" fmla="*/ 347 h 1593854"/>
                    <a:gd name="connsiteX5" fmla="*/ 371102 w 982763"/>
                    <a:gd name="connsiteY5" fmla="*/ 103864 h 1593854"/>
                    <a:gd name="connsiteX6" fmla="*/ 431487 w 982763"/>
                    <a:gd name="connsiteY6" fmla="*/ 431667 h 1593854"/>
                    <a:gd name="connsiteX7" fmla="*/ 578136 w 982763"/>
                    <a:gd name="connsiteY7" fmla="*/ 828482 h 1593854"/>
                    <a:gd name="connsiteX8" fmla="*/ 862808 w 982763"/>
                    <a:gd name="connsiteY8" fmla="*/ 1182165 h 1593854"/>
                    <a:gd name="connsiteX9" fmla="*/ 980754 w 982763"/>
                    <a:gd name="connsiteY9" fmla="*/ 1308073 h 1593854"/>
                    <a:gd name="connsiteX10" fmla="*/ 776544 w 982763"/>
                    <a:gd name="connsiteY10" fmla="*/ 1397826 h 1593854"/>
                    <a:gd name="connsiteX11" fmla="*/ 491872 w 982763"/>
                    <a:gd name="connsiteY11" fmla="*/ 1389199 h 1593854"/>
                    <a:gd name="connsiteX12" fmla="*/ 34672 w 982763"/>
                    <a:gd name="connsiteY12" fmla="*/ 1578981 h 1593854"/>
                    <a:gd name="connsiteX0" fmla="*/ 34672 w 983200"/>
                    <a:gd name="connsiteY0" fmla="*/ 1578981 h 1594316"/>
                    <a:gd name="connsiteX1" fmla="*/ 215827 w 983200"/>
                    <a:gd name="connsiteY1" fmla="*/ 931999 h 1594316"/>
                    <a:gd name="connsiteX2" fmla="*/ 164068 w 983200"/>
                    <a:gd name="connsiteY2" fmla="*/ 397162 h 1594316"/>
                    <a:gd name="connsiteX3" fmla="*/ 166 w 983200"/>
                    <a:gd name="connsiteY3" fmla="*/ 129743 h 1594316"/>
                    <a:gd name="connsiteX4" fmla="*/ 138189 w 983200"/>
                    <a:gd name="connsiteY4" fmla="*/ 347 h 1594316"/>
                    <a:gd name="connsiteX5" fmla="*/ 371102 w 983200"/>
                    <a:gd name="connsiteY5" fmla="*/ 103864 h 1594316"/>
                    <a:gd name="connsiteX6" fmla="*/ 431487 w 983200"/>
                    <a:gd name="connsiteY6" fmla="*/ 431667 h 1594316"/>
                    <a:gd name="connsiteX7" fmla="*/ 578136 w 983200"/>
                    <a:gd name="connsiteY7" fmla="*/ 828482 h 1594316"/>
                    <a:gd name="connsiteX8" fmla="*/ 862808 w 983200"/>
                    <a:gd name="connsiteY8" fmla="*/ 1182165 h 1594316"/>
                    <a:gd name="connsiteX9" fmla="*/ 980754 w 983200"/>
                    <a:gd name="connsiteY9" fmla="*/ 1308073 h 1594316"/>
                    <a:gd name="connsiteX10" fmla="*/ 765637 w 983200"/>
                    <a:gd name="connsiteY10" fmla="*/ 1367463 h 1594316"/>
                    <a:gd name="connsiteX11" fmla="*/ 491872 w 983200"/>
                    <a:gd name="connsiteY11" fmla="*/ 1389199 h 1594316"/>
                    <a:gd name="connsiteX12" fmla="*/ 34672 w 983200"/>
                    <a:gd name="connsiteY12" fmla="*/ 1578981 h 1594316"/>
                    <a:gd name="connsiteX0" fmla="*/ 34672 w 998673"/>
                    <a:gd name="connsiteY0" fmla="*/ 1578981 h 1594833"/>
                    <a:gd name="connsiteX1" fmla="*/ 215827 w 998673"/>
                    <a:gd name="connsiteY1" fmla="*/ 931999 h 1594833"/>
                    <a:gd name="connsiteX2" fmla="*/ 164068 w 998673"/>
                    <a:gd name="connsiteY2" fmla="*/ 397162 h 1594833"/>
                    <a:gd name="connsiteX3" fmla="*/ 166 w 998673"/>
                    <a:gd name="connsiteY3" fmla="*/ 129743 h 1594833"/>
                    <a:gd name="connsiteX4" fmla="*/ 138189 w 998673"/>
                    <a:gd name="connsiteY4" fmla="*/ 347 h 1594833"/>
                    <a:gd name="connsiteX5" fmla="*/ 371102 w 998673"/>
                    <a:gd name="connsiteY5" fmla="*/ 103864 h 1594833"/>
                    <a:gd name="connsiteX6" fmla="*/ 431487 w 998673"/>
                    <a:gd name="connsiteY6" fmla="*/ 431667 h 1594833"/>
                    <a:gd name="connsiteX7" fmla="*/ 578136 w 998673"/>
                    <a:gd name="connsiteY7" fmla="*/ 828482 h 1594833"/>
                    <a:gd name="connsiteX8" fmla="*/ 862808 w 998673"/>
                    <a:gd name="connsiteY8" fmla="*/ 1182165 h 1594833"/>
                    <a:gd name="connsiteX9" fmla="*/ 980754 w 998673"/>
                    <a:gd name="connsiteY9" fmla="*/ 1308073 h 1594833"/>
                    <a:gd name="connsiteX10" fmla="*/ 491872 w 998673"/>
                    <a:gd name="connsiteY10" fmla="*/ 1389199 h 1594833"/>
                    <a:gd name="connsiteX11" fmla="*/ 34672 w 998673"/>
                    <a:gd name="connsiteY11" fmla="*/ 1578981 h 1594833"/>
                    <a:gd name="connsiteX0" fmla="*/ 34672 w 863460"/>
                    <a:gd name="connsiteY0" fmla="*/ 1578981 h 1596044"/>
                    <a:gd name="connsiteX1" fmla="*/ 215827 w 863460"/>
                    <a:gd name="connsiteY1" fmla="*/ 931999 h 1596044"/>
                    <a:gd name="connsiteX2" fmla="*/ 164068 w 863460"/>
                    <a:gd name="connsiteY2" fmla="*/ 397162 h 1596044"/>
                    <a:gd name="connsiteX3" fmla="*/ 166 w 863460"/>
                    <a:gd name="connsiteY3" fmla="*/ 129743 h 1596044"/>
                    <a:gd name="connsiteX4" fmla="*/ 138189 w 863460"/>
                    <a:gd name="connsiteY4" fmla="*/ 347 h 1596044"/>
                    <a:gd name="connsiteX5" fmla="*/ 371102 w 863460"/>
                    <a:gd name="connsiteY5" fmla="*/ 103864 h 1596044"/>
                    <a:gd name="connsiteX6" fmla="*/ 431487 w 863460"/>
                    <a:gd name="connsiteY6" fmla="*/ 431667 h 1596044"/>
                    <a:gd name="connsiteX7" fmla="*/ 578136 w 863460"/>
                    <a:gd name="connsiteY7" fmla="*/ 828482 h 1596044"/>
                    <a:gd name="connsiteX8" fmla="*/ 862808 w 863460"/>
                    <a:gd name="connsiteY8" fmla="*/ 1182165 h 1596044"/>
                    <a:gd name="connsiteX9" fmla="*/ 491872 w 863460"/>
                    <a:gd name="connsiteY9" fmla="*/ 1389199 h 1596044"/>
                    <a:gd name="connsiteX10" fmla="*/ 34672 w 863460"/>
                    <a:gd name="connsiteY10" fmla="*/ 1578981 h 159604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8306"/>
                    <a:gd name="connsiteY0" fmla="*/ 1578981 h 1595354"/>
                    <a:gd name="connsiteX1" fmla="*/ 215827 w 848306"/>
                    <a:gd name="connsiteY1" fmla="*/ 931999 h 1595354"/>
                    <a:gd name="connsiteX2" fmla="*/ 164068 w 848306"/>
                    <a:gd name="connsiteY2" fmla="*/ 397162 h 1595354"/>
                    <a:gd name="connsiteX3" fmla="*/ 166 w 848306"/>
                    <a:gd name="connsiteY3" fmla="*/ 129743 h 1595354"/>
                    <a:gd name="connsiteX4" fmla="*/ 138189 w 848306"/>
                    <a:gd name="connsiteY4" fmla="*/ 347 h 1595354"/>
                    <a:gd name="connsiteX5" fmla="*/ 371102 w 848306"/>
                    <a:gd name="connsiteY5" fmla="*/ 103864 h 1595354"/>
                    <a:gd name="connsiteX6" fmla="*/ 431487 w 848306"/>
                    <a:gd name="connsiteY6" fmla="*/ 431667 h 1595354"/>
                    <a:gd name="connsiteX7" fmla="*/ 578136 w 848306"/>
                    <a:gd name="connsiteY7" fmla="*/ 828482 h 1595354"/>
                    <a:gd name="connsiteX8" fmla="*/ 847617 w 848306"/>
                    <a:gd name="connsiteY8" fmla="*/ 1251840 h 1595354"/>
                    <a:gd name="connsiteX9" fmla="*/ 491872 w 848306"/>
                    <a:gd name="connsiteY9" fmla="*/ 1389199 h 1595354"/>
                    <a:gd name="connsiteX10" fmla="*/ 34672 w 848306"/>
                    <a:gd name="connsiteY10" fmla="*/ 1578981 h 1595354"/>
                    <a:gd name="connsiteX0" fmla="*/ 34672 w 847617"/>
                    <a:gd name="connsiteY0" fmla="*/ 1578981 h 1595354"/>
                    <a:gd name="connsiteX1" fmla="*/ 215827 w 847617"/>
                    <a:gd name="connsiteY1" fmla="*/ 931999 h 1595354"/>
                    <a:gd name="connsiteX2" fmla="*/ 164068 w 847617"/>
                    <a:gd name="connsiteY2" fmla="*/ 397162 h 1595354"/>
                    <a:gd name="connsiteX3" fmla="*/ 166 w 847617"/>
                    <a:gd name="connsiteY3" fmla="*/ 129743 h 1595354"/>
                    <a:gd name="connsiteX4" fmla="*/ 138189 w 847617"/>
                    <a:gd name="connsiteY4" fmla="*/ 347 h 1595354"/>
                    <a:gd name="connsiteX5" fmla="*/ 371102 w 847617"/>
                    <a:gd name="connsiteY5" fmla="*/ 103864 h 1595354"/>
                    <a:gd name="connsiteX6" fmla="*/ 431487 w 847617"/>
                    <a:gd name="connsiteY6" fmla="*/ 431667 h 1595354"/>
                    <a:gd name="connsiteX7" fmla="*/ 578136 w 847617"/>
                    <a:gd name="connsiteY7" fmla="*/ 828482 h 1595354"/>
                    <a:gd name="connsiteX8" fmla="*/ 847617 w 847617"/>
                    <a:gd name="connsiteY8" fmla="*/ 1251840 h 1595354"/>
                    <a:gd name="connsiteX9" fmla="*/ 491872 w 847617"/>
                    <a:gd name="connsiteY9" fmla="*/ 1389199 h 1595354"/>
                    <a:gd name="connsiteX10" fmla="*/ 34672 w 847617"/>
                    <a:gd name="connsiteY10" fmla="*/ 1578981 h 1595354"/>
                    <a:gd name="connsiteX0" fmla="*/ 34672 w 782099"/>
                    <a:gd name="connsiteY0" fmla="*/ 1578981 h 1595173"/>
                    <a:gd name="connsiteX1" fmla="*/ 215827 w 782099"/>
                    <a:gd name="connsiteY1" fmla="*/ 931999 h 1595173"/>
                    <a:gd name="connsiteX2" fmla="*/ 164068 w 782099"/>
                    <a:gd name="connsiteY2" fmla="*/ 397162 h 1595173"/>
                    <a:gd name="connsiteX3" fmla="*/ 166 w 782099"/>
                    <a:gd name="connsiteY3" fmla="*/ 129743 h 1595173"/>
                    <a:gd name="connsiteX4" fmla="*/ 138189 w 782099"/>
                    <a:gd name="connsiteY4" fmla="*/ 347 h 1595173"/>
                    <a:gd name="connsiteX5" fmla="*/ 371102 w 782099"/>
                    <a:gd name="connsiteY5" fmla="*/ 103864 h 1595173"/>
                    <a:gd name="connsiteX6" fmla="*/ 431487 w 782099"/>
                    <a:gd name="connsiteY6" fmla="*/ 431667 h 1595173"/>
                    <a:gd name="connsiteX7" fmla="*/ 578136 w 782099"/>
                    <a:gd name="connsiteY7" fmla="*/ 828482 h 1595173"/>
                    <a:gd name="connsiteX8" fmla="*/ 782099 w 782099"/>
                    <a:gd name="connsiteY8" fmla="*/ 1270985 h 1595173"/>
                    <a:gd name="connsiteX9" fmla="*/ 491872 w 782099"/>
                    <a:gd name="connsiteY9" fmla="*/ 1389199 h 1595173"/>
                    <a:gd name="connsiteX10" fmla="*/ 34672 w 782099"/>
                    <a:gd name="connsiteY10" fmla="*/ 1578981 h 15951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82099" h="1595173">
                      <a:moveTo>
                        <a:pt x="34672" y="1578981"/>
                      </a:moveTo>
                      <a:cubicBezTo>
                        <a:pt x="-11336" y="1502781"/>
                        <a:pt x="194261" y="1128969"/>
                        <a:pt x="215827" y="931999"/>
                      </a:cubicBezTo>
                      <a:cubicBezTo>
                        <a:pt x="237393" y="735029"/>
                        <a:pt x="200012" y="530871"/>
                        <a:pt x="164068" y="397162"/>
                      </a:cubicBezTo>
                      <a:cubicBezTo>
                        <a:pt x="128125" y="263453"/>
                        <a:pt x="4479" y="195879"/>
                        <a:pt x="166" y="129743"/>
                      </a:cubicBezTo>
                      <a:cubicBezTo>
                        <a:pt x="-4147" y="63607"/>
                        <a:pt x="76366" y="4660"/>
                        <a:pt x="138189" y="347"/>
                      </a:cubicBezTo>
                      <a:cubicBezTo>
                        <a:pt x="200012" y="-3966"/>
                        <a:pt x="322219" y="31977"/>
                        <a:pt x="371102" y="103864"/>
                      </a:cubicBezTo>
                      <a:cubicBezTo>
                        <a:pt x="419985" y="175751"/>
                        <a:pt x="396981" y="310897"/>
                        <a:pt x="431487" y="431667"/>
                      </a:cubicBezTo>
                      <a:cubicBezTo>
                        <a:pt x="465993" y="552437"/>
                        <a:pt x="519701" y="688596"/>
                        <a:pt x="578136" y="828482"/>
                      </a:cubicBezTo>
                      <a:cubicBezTo>
                        <a:pt x="636571" y="968368"/>
                        <a:pt x="645769" y="1105076"/>
                        <a:pt x="782099" y="1270985"/>
                      </a:cubicBezTo>
                      <a:cubicBezTo>
                        <a:pt x="573935" y="1328800"/>
                        <a:pt x="616443" y="1337866"/>
                        <a:pt x="491872" y="1389199"/>
                      </a:cubicBezTo>
                      <a:cubicBezTo>
                        <a:pt x="367301" y="1440532"/>
                        <a:pt x="80680" y="1655181"/>
                        <a:pt x="34672" y="15789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 91">
                  <a:extLst>
                    <a:ext uri="{FF2B5EF4-FFF2-40B4-BE49-F238E27FC236}">
                      <a16:creationId xmlns:a16="http://schemas.microsoft.com/office/drawing/2014/main" id="{CA5D7EBB-FCCC-19A9-9A96-81F58C57C2E3}"/>
                    </a:ext>
                  </a:extLst>
                </p:cNvPr>
                <p:cNvSpPr/>
                <p:nvPr/>
              </p:nvSpPr>
              <p:spPr>
                <a:xfrm rot="636253">
                  <a:off x="1200806" y="3465851"/>
                  <a:ext cx="1027474" cy="1518108"/>
                </a:xfrm>
                <a:custGeom>
                  <a:avLst/>
                  <a:gdLst>
                    <a:gd name="connsiteX0" fmla="*/ 569344 w 1027474"/>
                    <a:gd name="connsiteY0" fmla="*/ 137826 h 1518108"/>
                    <a:gd name="connsiteX1" fmla="*/ 500332 w 1027474"/>
                    <a:gd name="connsiteY1" fmla="*/ 517389 h 1518108"/>
                    <a:gd name="connsiteX2" fmla="*/ 207034 w 1027474"/>
                    <a:gd name="connsiteY2" fmla="*/ 957336 h 1518108"/>
                    <a:gd name="connsiteX3" fmla="*/ 0 w 1027474"/>
                    <a:gd name="connsiteY3" fmla="*/ 1198875 h 1518108"/>
                    <a:gd name="connsiteX4" fmla="*/ 0 w 1027474"/>
                    <a:gd name="connsiteY4" fmla="*/ 1198875 h 1518108"/>
                    <a:gd name="connsiteX5" fmla="*/ 276046 w 1027474"/>
                    <a:gd name="connsiteY5" fmla="*/ 1164370 h 1518108"/>
                    <a:gd name="connsiteX6" fmla="*/ 560717 w 1027474"/>
                    <a:gd name="connsiteY6" fmla="*/ 1216128 h 1518108"/>
                    <a:gd name="connsiteX7" fmla="*/ 1000665 w 1027474"/>
                    <a:gd name="connsiteY7" fmla="*/ 1518053 h 1518108"/>
                    <a:gd name="connsiteX8" fmla="*/ 974785 w 1027474"/>
                    <a:gd name="connsiteY8" fmla="*/ 1190249 h 1518108"/>
                    <a:gd name="connsiteX9" fmla="*/ 940280 w 1027474"/>
                    <a:gd name="connsiteY9" fmla="*/ 672664 h 1518108"/>
                    <a:gd name="connsiteX10" fmla="*/ 992038 w 1027474"/>
                    <a:gd name="connsiteY10" fmla="*/ 284475 h 1518108"/>
                    <a:gd name="connsiteX11" fmla="*/ 957532 w 1027474"/>
                    <a:gd name="connsiteY11" fmla="*/ 17057 h 1518108"/>
                    <a:gd name="connsiteX12" fmla="*/ 629729 w 1027474"/>
                    <a:gd name="connsiteY12" fmla="*/ 42936 h 1518108"/>
                    <a:gd name="connsiteX13" fmla="*/ 569344 w 1027474"/>
                    <a:gd name="connsiteY13" fmla="*/ 137826 h 1518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27474" h="1518108">
                      <a:moveTo>
                        <a:pt x="569344" y="137826"/>
                      </a:moveTo>
                      <a:cubicBezTo>
                        <a:pt x="547778" y="216901"/>
                        <a:pt x="560717" y="380804"/>
                        <a:pt x="500332" y="517389"/>
                      </a:cubicBezTo>
                      <a:cubicBezTo>
                        <a:pt x="439947" y="653974"/>
                        <a:pt x="290423" y="843755"/>
                        <a:pt x="207034" y="957336"/>
                      </a:cubicBezTo>
                      <a:cubicBezTo>
                        <a:pt x="123645" y="1070917"/>
                        <a:pt x="0" y="1198875"/>
                        <a:pt x="0" y="1198875"/>
                      </a:cubicBezTo>
                      <a:lnTo>
                        <a:pt x="0" y="1198875"/>
                      </a:lnTo>
                      <a:cubicBezTo>
                        <a:pt x="46008" y="1193124"/>
                        <a:pt x="182593" y="1161495"/>
                        <a:pt x="276046" y="1164370"/>
                      </a:cubicBezTo>
                      <a:cubicBezTo>
                        <a:pt x="369499" y="1167245"/>
                        <a:pt x="439947" y="1157181"/>
                        <a:pt x="560717" y="1216128"/>
                      </a:cubicBezTo>
                      <a:cubicBezTo>
                        <a:pt x="681487" y="1275075"/>
                        <a:pt x="931654" y="1522366"/>
                        <a:pt x="1000665" y="1518053"/>
                      </a:cubicBezTo>
                      <a:cubicBezTo>
                        <a:pt x="1069676" y="1513740"/>
                        <a:pt x="984849" y="1331147"/>
                        <a:pt x="974785" y="1190249"/>
                      </a:cubicBezTo>
                      <a:cubicBezTo>
                        <a:pt x="964721" y="1049351"/>
                        <a:pt x="937405" y="823626"/>
                        <a:pt x="940280" y="672664"/>
                      </a:cubicBezTo>
                      <a:cubicBezTo>
                        <a:pt x="943156" y="521702"/>
                        <a:pt x="989163" y="393743"/>
                        <a:pt x="992038" y="284475"/>
                      </a:cubicBezTo>
                      <a:cubicBezTo>
                        <a:pt x="994913" y="175207"/>
                        <a:pt x="1017917" y="57313"/>
                        <a:pt x="957532" y="17057"/>
                      </a:cubicBezTo>
                      <a:cubicBezTo>
                        <a:pt x="897147" y="-23199"/>
                        <a:pt x="692989" y="17057"/>
                        <a:pt x="629729" y="42936"/>
                      </a:cubicBezTo>
                      <a:cubicBezTo>
                        <a:pt x="566469" y="68815"/>
                        <a:pt x="590910" y="58751"/>
                        <a:pt x="569344" y="137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Freeform 89">
                <a:extLst>
                  <a:ext uri="{FF2B5EF4-FFF2-40B4-BE49-F238E27FC236}">
                    <a16:creationId xmlns:a16="http://schemas.microsoft.com/office/drawing/2014/main" id="{EDAB3BD4-E61B-EDFE-9146-2AA90E102E0A}"/>
                  </a:ext>
                </a:extLst>
              </p:cNvPr>
              <p:cNvSpPr/>
              <p:nvPr/>
            </p:nvSpPr>
            <p:spPr>
              <a:xfrm>
                <a:off x="953947" y="1845065"/>
                <a:ext cx="2678797" cy="2186046"/>
              </a:xfrm>
              <a:custGeom>
                <a:avLst/>
                <a:gdLst>
                  <a:gd name="connsiteX0" fmla="*/ 1357932 w 2678797"/>
                  <a:gd name="connsiteY0" fmla="*/ 274967 h 2192606"/>
                  <a:gd name="connsiteX1" fmla="*/ 1599472 w 2678797"/>
                  <a:gd name="connsiteY1" fmla="*/ 33427 h 2192606"/>
                  <a:gd name="connsiteX2" fmla="*/ 2013540 w 2678797"/>
                  <a:gd name="connsiteY2" fmla="*/ 85186 h 2192606"/>
                  <a:gd name="connsiteX3" fmla="*/ 2142936 w 2678797"/>
                  <a:gd name="connsiteY3" fmla="*/ 335352 h 2192606"/>
                  <a:gd name="connsiteX4" fmla="*/ 2048045 w 2678797"/>
                  <a:gd name="connsiteY4" fmla="*/ 516506 h 2192606"/>
                  <a:gd name="connsiteX5" fmla="*/ 2194695 w 2678797"/>
                  <a:gd name="connsiteY5" fmla="*/ 412989 h 2192606"/>
                  <a:gd name="connsiteX6" fmla="*/ 2505245 w 2678797"/>
                  <a:gd name="connsiteY6" fmla="*/ 490627 h 2192606"/>
                  <a:gd name="connsiteX7" fmla="*/ 2677774 w 2678797"/>
                  <a:gd name="connsiteY7" fmla="*/ 749420 h 2192606"/>
                  <a:gd name="connsiteX8" fmla="*/ 2565630 w 2678797"/>
                  <a:gd name="connsiteY8" fmla="*/ 1051344 h 2192606"/>
                  <a:gd name="connsiteX9" fmla="*/ 2341344 w 2678797"/>
                  <a:gd name="connsiteY9" fmla="*/ 1120355 h 2192606"/>
                  <a:gd name="connsiteX10" fmla="*/ 2453487 w 2678797"/>
                  <a:gd name="connsiteY10" fmla="*/ 1154861 h 2192606"/>
                  <a:gd name="connsiteX11" fmla="*/ 2617389 w 2678797"/>
                  <a:gd name="connsiteY11" fmla="*/ 1336016 h 2192606"/>
                  <a:gd name="connsiteX12" fmla="*/ 2565630 w 2678797"/>
                  <a:gd name="connsiteY12" fmla="*/ 1620687 h 2192606"/>
                  <a:gd name="connsiteX13" fmla="*/ 2332717 w 2678797"/>
                  <a:gd name="connsiteY13" fmla="*/ 1715578 h 2192606"/>
                  <a:gd name="connsiteX14" fmla="*/ 2186068 w 2678797"/>
                  <a:gd name="connsiteY14" fmla="*/ 1672446 h 2192606"/>
                  <a:gd name="connsiteX15" fmla="*/ 2099804 w 2678797"/>
                  <a:gd name="connsiteY15" fmla="*/ 1629314 h 2192606"/>
                  <a:gd name="connsiteX16" fmla="*/ 2117057 w 2678797"/>
                  <a:gd name="connsiteY16" fmla="*/ 1715578 h 2192606"/>
                  <a:gd name="connsiteX17" fmla="*/ 2082551 w 2678797"/>
                  <a:gd name="connsiteY17" fmla="*/ 1931238 h 2192606"/>
                  <a:gd name="connsiteX18" fmla="*/ 1927276 w 2678797"/>
                  <a:gd name="connsiteY18" fmla="*/ 2103767 h 2192606"/>
                  <a:gd name="connsiteX19" fmla="*/ 1728868 w 2678797"/>
                  <a:gd name="connsiteY19" fmla="*/ 2060635 h 2192606"/>
                  <a:gd name="connsiteX20" fmla="*/ 1504581 w 2678797"/>
                  <a:gd name="connsiteY20" fmla="*/ 1905359 h 2192606"/>
                  <a:gd name="connsiteX21" fmla="*/ 1504581 w 2678797"/>
                  <a:gd name="connsiteY21" fmla="*/ 1905359 h 2192606"/>
                  <a:gd name="connsiteX22" fmla="*/ 1332053 w 2678797"/>
                  <a:gd name="connsiteY22" fmla="*/ 2086514 h 2192606"/>
                  <a:gd name="connsiteX23" fmla="*/ 995623 w 2678797"/>
                  <a:gd name="connsiteY23" fmla="*/ 2190031 h 2192606"/>
                  <a:gd name="connsiteX24" fmla="*/ 667819 w 2678797"/>
                  <a:gd name="connsiteY24" fmla="*/ 1982997 h 2192606"/>
                  <a:gd name="connsiteX25" fmla="*/ 710951 w 2678797"/>
                  <a:gd name="connsiteY25" fmla="*/ 1741457 h 2192606"/>
                  <a:gd name="connsiteX26" fmla="*/ 616061 w 2678797"/>
                  <a:gd name="connsiteY26" fmla="*/ 1810469 h 2192606"/>
                  <a:gd name="connsiteX27" fmla="*/ 305510 w 2678797"/>
                  <a:gd name="connsiteY27" fmla="*/ 1827721 h 2192606"/>
                  <a:gd name="connsiteX28" fmla="*/ 38091 w 2678797"/>
                  <a:gd name="connsiteY28" fmla="*/ 1508544 h 2192606"/>
                  <a:gd name="connsiteX29" fmla="*/ 219245 w 2678797"/>
                  <a:gd name="connsiteY29" fmla="*/ 1267004 h 2192606"/>
                  <a:gd name="connsiteX30" fmla="*/ 340015 w 2678797"/>
                  <a:gd name="connsiteY30" fmla="*/ 1189367 h 2192606"/>
                  <a:gd name="connsiteX31" fmla="*/ 210619 w 2678797"/>
                  <a:gd name="connsiteY31" fmla="*/ 1146235 h 2192606"/>
                  <a:gd name="connsiteX32" fmla="*/ 12211 w 2678797"/>
                  <a:gd name="connsiteY32" fmla="*/ 939201 h 2192606"/>
                  <a:gd name="connsiteX33" fmla="*/ 46717 w 2678797"/>
                  <a:gd name="connsiteY33" fmla="*/ 620023 h 2192606"/>
                  <a:gd name="connsiteX34" fmla="*/ 253751 w 2678797"/>
                  <a:gd name="connsiteY34" fmla="*/ 542386 h 2192606"/>
                  <a:gd name="connsiteX35" fmla="*/ 538423 w 2678797"/>
                  <a:gd name="connsiteY35" fmla="*/ 611397 h 2192606"/>
                  <a:gd name="connsiteX36" fmla="*/ 495291 w 2678797"/>
                  <a:gd name="connsiteY36" fmla="*/ 516506 h 2192606"/>
                  <a:gd name="connsiteX37" fmla="*/ 538423 w 2678797"/>
                  <a:gd name="connsiteY37" fmla="*/ 188703 h 2192606"/>
                  <a:gd name="connsiteX38" fmla="*/ 779962 w 2678797"/>
                  <a:gd name="connsiteY38" fmla="*/ 136944 h 2192606"/>
                  <a:gd name="connsiteX39" fmla="*/ 952491 w 2678797"/>
                  <a:gd name="connsiteY39" fmla="*/ 361231 h 2192606"/>
                  <a:gd name="connsiteX40" fmla="*/ 978370 w 2678797"/>
                  <a:gd name="connsiteY40" fmla="*/ 67933 h 2192606"/>
                  <a:gd name="connsiteX41" fmla="*/ 1306174 w 2678797"/>
                  <a:gd name="connsiteY41" fmla="*/ 16174 h 2192606"/>
                  <a:gd name="connsiteX42" fmla="*/ 1357932 w 2678797"/>
                  <a:gd name="connsiteY42" fmla="*/ 274967 h 2192606"/>
                  <a:gd name="connsiteX0" fmla="*/ 1444197 w 2678797"/>
                  <a:gd name="connsiteY0" fmla="*/ 282962 h 2191974"/>
                  <a:gd name="connsiteX1" fmla="*/ 1599472 w 2678797"/>
                  <a:gd name="connsiteY1" fmla="*/ 32795 h 2191974"/>
                  <a:gd name="connsiteX2" fmla="*/ 2013540 w 2678797"/>
                  <a:gd name="connsiteY2" fmla="*/ 84554 h 2191974"/>
                  <a:gd name="connsiteX3" fmla="*/ 2142936 w 2678797"/>
                  <a:gd name="connsiteY3" fmla="*/ 334720 h 2191974"/>
                  <a:gd name="connsiteX4" fmla="*/ 2048045 w 2678797"/>
                  <a:gd name="connsiteY4" fmla="*/ 515874 h 2191974"/>
                  <a:gd name="connsiteX5" fmla="*/ 2194695 w 2678797"/>
                  <a:gd name="connsiteY5" fmla="*/ 412357 h 2191974"/>
                  <a:gd name="connsiteX6" fmla="*/ 2505245 w 2678797"/>
                  <a:gd name="connsiteY6" fmla="*/ 489995 h 2191974"/>
                  <a:gd name="connsiteX7" fmla="*/ 2677774 w 2678797"/>
                  <a:gd name="connsiteY7" fmla="*/ 748788 h 2191974"/>
                  <a:gd name="connsiteX8" fmla="*/ 2565630 w 2678797"/>
                  <a:gd name="connsiteY8" fmla="*/ 1050712 h 2191974"/>
                  <a:gd name="connsiteX9" fmla="*/ 2341344 w 2678797"/>
                  <a:gd name="connsiteY9" fmla="*/ 1119723 h 2191974"/>
                  <a:gd name="connsiteX10" fmla="*/ 2453487 w 2678797"/>
                  <a:gd name="connsiteY10" fmla="*/ 1154229 h 2191974"/>
                  <a:gd name="connsiteX11" fmla="*/ 2617389 w 2678797"/>
                  <a:gd name="connsiteY11" fmla="*/ 1335384 h 2191974"/>
                  <a:gd name="connsiteX12" fmla="*/ 2565630 w 2678797"/>
                  <a:gd name="connsiteY12" fmla="*/ 1620055 h 2191974"/>
                  <a:gd name="connsiteX13" fmla="*/ 2332717 w 2678797"/>
                  <a:gd name="connsiteY13" fmla="*/ 1714946 h 2191974"/>
                  <a:gd name="connsiteX14" fmla="*/ 2186068 w 2678797"/>
                  <a:gd name="connsiteY14" fmla="*/ 1671814 h 2191974"/>
                  <a:gd name="connsiteX15" fmla="*/ 2099804 w 2678797"/>
                  <a:gd name="connsiteY15" fmla="*/ 1628682 h 2191974"/>
                  <a:gd name="connsiteX16" fmla="*/ 2117057 w 2678797"/>
                  <a:gd name="connsiteY16" fmla="*/ 1714946 h 2191974"/>
                  <a:gd name="connsiteX17" fmla="*/ 2082551 w 2678797"/>
                  <a:gd name="connsiteY17" fmla="*/ 1930606 h 2191974"/>
                  <a:gd name="connsiteX18" fmla="*/ 1927276 w 2678797"/>
                  <a:gd name="connsiteY18" fmla="*/ 2103135 h 2191974"/>
                  <a:gd name="connsiteX19" fmla="*/ 1728868 w 2678797"/>
                  <a:gd name="connsiteY19" fmla="*/ 2060003 h 2191974"/>
                  <a:gd name="connsiteX20" fmla="*/ 1504581 w 2678797"/>
                  <a:gd name="connsiteY20" fmla="*/ 1904727 h 2191974"/>
                  <a:gd name="connsiteX21" fmla="*/ 1504581 w 2678797"/>
                  <a:gd name="connsiteY21" fmla="*/ 1904727 h 2191974"/>
                  <a:gd name="connsiteX22" fmla="*/ 1332053 w 2678797"/>
                  <a:gd name="connsiteY22" fmla="*/ 2085882 h 2191974"/>
                  <a:gd name="connsiteX23" fmla="*/ 995623 w 2678797"/>
                  <a:gd name="connsiteY23" fmla="*/ 2189399 h 2191974"/>
                  <a:gd name="connsiteX24" fmla="*/ 667819 w 2678797"/>
                  <a:gd name="connsiteY24" fmla="*/ 1982365 h 2191974"/>
                  <a:gd name="connsiteX25" fmla="*/ 710951 w 2678797"/>
                  <a:gd name="connsiteY25" fmla="*/ 1740825 h 2191974"/>
                  <a:gd name="connsiteX26" fmla="*/ 616061 w 2678797"/>
                  <a:gd name="connsiteY26" fmla="*/ 1809837 h 2191974"/>
                  <a:gd name="connsiteX27" fmla="*/ 305510 w 2678797"/>
                  <a:gd name="connsiteY27" fmla="*/ 1827089 h 2191974"/>
                  <a:gd name="connsiteX28" fmla="*/ 38091 w 2678797"/>
                  <a:gd name="connsiteY28" fmla="*/ 1507912 h 2191974"/>
                  <a:gd name="connsiteX29" fmla="*/ 219245 w 2678797"/>
                  <a:gd name="connsiteY29" fmla="*/ 1266372 h 2191974"/>
                  <a:gd name="connsiteX30" fmla="*/ 340015 w 2678797"/>
                  <a:gd name="connsiteY30" fmla="*/ 1188735 h 2191974"/>
                  <a:gd name="connsiteX31" fmla="*/ 210619 w 2678797"/>
                  <a:gd name="connsiteY31" fmla="*/ 1145603 h 2191974"/>
                  <a:gd name="connsiteX32" fmla="*/ 12211 w 2678797"/>
                  <a:gd name="connsiteY32" fmla="*/ 938569 h 2191974"/>
                  <a:gd name="connsiteX33" fmla="*/ 46717 w 2678797"/>
                  <a:gd name="connsiteY33" fmla="*/ 619391 h 2191974"/>
                  <a:gd name="connsiteX34" fmla="*/ 253751 w 2678797"/>
                  <a:gd name="connsiteY34" fmla="*/ 541754 h 2191974"/>
                  <a:gd name="connsiteX35" fmla="*/ 538423 w 2678797"/>
                  <a:gd name="connsiteY35" fmla="*/ 610765 h 2191974"/>
                  <a:gd name="connsiteX36" fmla="*/ 495291 w 2678797"/>
                  <a:gd name="connsiteY36" fmla="*/ 515874 h 2191974"/>
                  <a:gd name="connsiteX37" fmla="*/ 538423 w 2678797"/>
                  <a:gd name="connsiteY37" fmla="*/ 188071 h 2191974"/>
                  <a:gd name="connsiteX38" fmla="*/ 779962 w 2678797"/>
                  <a:gd name="connsiteY38" fmla="*/ 136312 h 2191974"/>
                  <a:gd name="connsiteX39" fmla="*/ 952491 w 2678797"/>
                  <a:gd name="connsiteY39" fmla="*/ 360599 h 2191974"/>
                  <a:gd name="connsiteX40" fmla="*/ 978370 w 2678797"/>
                  <a:gd name="connsiteY40" fmla="*/ 67301 h 2191974"/>
                  <a:gd name="connsiteX41" fmla="*/ 1306174 w 2678797"/>
                  <a:gd name="connsiteY41" fmla="*/ 15542 h 2191974"/>
                  <a:gd name="connsiteX42" fmla="*/ 1444197 w 2678797"/>
                  <a:gd name="connsiteY42" fmla="*/ 282962 h 2191974"/>
                  <a:gd name="connsiteX0" fmla="*/ 1444197 w 2678797"/>
                  <a:gd name="connsiteY0" fmla="*/ 277034 h 2186046"/>
                  <a:gd name="connsiteX1" fmla="*/ 1599472 w 2678797"/>
                  <a:gd name="connsiteY1" fmla="*/ 26867 h 2186046"/>
                  <a:gd name="connsiteX2" fmla="*/ 2013540 w 2678797"/>
                  <a:gd name="connsiteY2" fmla="*/ 78626 h 2186046"/>
                  <a:gd name="connsiteX3" fmla="*/ 2142936 w 2678797"/>
                  <a:gd name="connsiteY3" fmla="*/ 328792 h 2186046"/>
                  <a:gd name="connsiteX4" fmla="*/ 2048045 w 2678797"/>
                  <a:gd name="connsiteY4" fmla="*/ 509946 h 2186046"/>
                  <a:gd name="connsiteX5" fmla="*/ 2194695 w 2678797"/>
                  <a:gd name="connsiteY5" fmla="*/ 406429 h 2186046"/>
                  <a:gd name="connsiteX6" fmla="*/ 2505245 w 2678797"/>
                  <a:gd name="connsiteY6" fmla="*/ 484067 h 2186046"/>
                  <a:gd name="connsiteX7" fmla="*/ 2677774 w 2678797"/>
                  <a:gd name="connsiteY7" fmla="*/ 742860 h 2186046"/>
                  <a:gd name="connsiteX8" fmla="*/ 2565630 w 2678797"/>
                  <a:gd name="connsiteY8" fmla="*/ 1044784 h 2186046"/>
                  <a:gd name="connsiteX9" fmla="*/ 2341344 w 2678797"/>
                  <a:gd name="connsiteY9" fmla="*/ 1113795 h 2186046"/>
                  <a:gd name="connsiteX10" fmla="*/ 2453487 w 2678797"/>
                  <a:gd name="connsiteY10" fmla="*/ 1148301 h 2186046"/>
                  <a:gd name="connsiteX11" fmla="*/ 2617389 w 2678797"/>
                  <a:gd name="connsiteY11" fmla="*/ 1329456 h 2186046"/>
                  <a:gd name="connsiteX12" fmla="*/ 2565630 w 2678797"/>
                  <a:gd name="connsiteY12" fmla="*/ 1614127 h 2186046"/>
                  <a:gd name="connsiteX13" fmla="*/ 2332717 w 2678797"/>
                  <a:gd name="connsiteY13" fmla="*/ 1709018 h 2186046"/>
                  <a:gd name="connsiteX14" fmla="*/ 2186068 w 2678797"/>
                  <a:gd name="connsiteY14" fmla="*/ 1665886 h 2186046"/>
                  <a:gd name="connsiteX15" fmla="*/ 2099804 w 2678797"/>
                  <a:gd name="connsiteY15" fmla="*/ 1622754 h 2186046"/>
                  <a:gd name="connsiteX16" fmla="*/ 2117057 w 2678797"/>
                  <a:gd name="connsiteY16" fmla="*/ 1709018 h 2186046"/>
                  <a:gd name="connsiteX17" fmla="*/ 2082551 w 2678797"/>
                  <a:gd name="connsiteY17" fmla="*/ 1924678 h 2186046"/>
                  <a:gd name="connsiteX18" fmla="*/ 1927276 w 2678797"/>
                  <a:gd name="connsiteY18" fmla="*/ 2097207 h 2186046"/>
                  <a:gd name="connsiteX19" fmla="*/ 1728868 w 2678797"/>
                  <a:gd name="connsiteY19" fmla="*/ 2054075 h 2186046"/>
                  <a:gd name="connsiteX20" fmla="*/ 1504581 w 2678797"/>
                  <a:gd name="connsiteY20" fmla="*/ 1898799 h 2186046"/>
                  <a:gd name="connsiteX21" fmla="*/ 1504581 w 2678797"/>
                  <a:gd name="connsiteY21" fmla="*/ 1898799 h 2186046"/>
                  <a:gd name="connsiteX22" fmla="*/ 1332053 w 2678797"/>
                  <a:gd name="connsiteY22" fmla="*/ 2079954 h 2186046"/>
                  <a:gd name="connsiteX23" fmla="*/ 995623 w 2678797"/>
                  <a:gd name="connsiteY23" fmla="*/ 2183471 h 2186046"/>
                  <a:gd name="connsiteX24" fmla="*/ 667819 w 2678797"/>
                  <a:gd name="connsiteY24" fmla="*/ 1976437 h 2186046"/>
                  <a:gd name="connsiteX25" fmla="*/ 710951 w 2678797"/>
                  <a:gd name="connsiteY25" fmla="*/ 1734897 h 2186046"/>
                  <a:gd name="connsiteX26" fmla="*/ 616061 w 2678797"/>
                  <a:gd name="connsiteY26" fmla="*/ 1803909 h 2186046"/>
                  <a:gd name="connsiteX27" fmla="*/ 305510 w 2678797"/>
                  <a:gd name="connsiteY27" fmla="*/ 1821161 h 2186046"/>
                  <a:gd name="connsiteX28" fmla="*/ 38091 w 2678797"/>
                  <a:gd name="connsiteY28" fmla="*/ 1501984 h 2186046"/>
                  <a:gd name="connsiteX29" fmla="*/ 219245 w 2678797"/>
                  <a:gd name="connsiteY29" fmla="*/ 1260444 h 2186046"/>
                  <a:gd name="connsiteX30" fmla="*/ 340015 w 2678797"/>
                  <a:gd name="connsiteY30" fmla="*/ 1182807 h 2186046"/>
                  <a:gd name="connsiteX31" fmla="*/ 210619 w 2678797"/>
                  <a:gd name="connsiteY31" fmla="*/ 1139675 h 2186046"/>
                  <a:gd name="connsiteX32" fmla="*/ 12211 w 2678797"/>
                  <a:gd name="connsiteY32" fmla="*/ 932641 h 2186046"/>
                  <a:gd name="connsiteX33" fmla="*/ 46717 w 2678797"/>
                  <a:gd name="connsiteY33" fmla="*/ 613463 h 2186046"/>
                  <a:gd name="connsiteX34" fmla="*/ 253751 w 2678797"/>
                  <a:gd name="connsiteY34" fmla="*/ 535826 h 2186046"/>
                  <a:gd name="connsiteX35" fmla="*/ 538423 w 2678797"/>
                  <a:gd name="connsiteY35" fmla="*/ 604837 h 2186046"/>
                  <a:gd name="connsiteX36" fmla="*/ 495291 w 2678797"/>
                  <a:gd name="connsiteY36" fmla="*/ 509946 h 2186046"/>
                  <a:gd name="connsiteX37" fmla="*/ 538423 w 2678797"/>
                  <a:gd name="connsiteY37" fmla="*/ 182143 h 2186046"/>
                  <a:gd name="connsiteX38" fmla="*/ 779962 w 2678797"/>
                  <a:gd name="connsiteY38" fmla="*/ 130384 h 2186046"/>
                  <a:gd name="connsiteX39" fmla="*/ 952491 w 2678797"/>
                  <a:gd name="connsiteY39" fmla="*/ 354671 h 2186046"/>
                  <a:gd name="connsiteX40" fmla="*/ 1073260 w 2678797"/>
                  <a:gd name="connsiteY40" fmla="*/ 87252 h 2186046"/>
                  <a:gd name="connsiteX41" fmla="*/ 1306174 w 2678797"/>
                  <a:gd name="connsiteY41" fmla="*/ 9614 h 2186046"/>
                  <a:gd name="connsiteX42" fmla="*/ 1444197 w 2678797"/>
                  <a:gd name="connsiteY42" fmla="*/ 277034 h 218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678797" h="2186046">
                    <a:moveTo>
                      <a:pt x="1444197" y="277034"/>
                    </a:moveTo>
                    <a:cubicBezTo>
                      <a:pt x="1493080" y="279909"/>
                      <a:pt x="1504582" y="59935"/>
                      <a:pt x="1599472" y="26867"/>
                    </a:cubicBezTo>
                    <a:cubicBezTo>
                      <a:pt x="1694362" y="-6201"/>
                      <a:pt x="1922963" y="28305"/>
                      <a:pt x="2013540" y="78626"/>
                    </a:cubicBezTo>
                    <a:cubicBezTo>
                      <a:pt x="2104117" y="128947"/>
                      <a:pt x="2137185" y="256905"/>
                      <a:pt x="2142936" y="328792"/>
                    </a:cubicBezTo>
                    <a:cubicBezTo>
                      <a:pt x="2148687" y="400679"/>
                      <a:pt x="2039419" y="497007"/>
                      <a:pt x="2048045" y="509946"/>
                    </a:cubicBezTo>
                    <a:cubicBezTo>
                      <a:pt x="2056671" y="522885"/>
                      <a:pt x="2118495" y="410742"/>
                      <a:pt x="2194695" y="406429"/>
                    </a:cubicBezTo>
                    <a:cubicBezTo>
                      <a:pt x="2270895" y="402116"/>
                      <a:pt x="2424732" y="427995"/>
                      <a:pt x="2505245" y="484067"/>
                    </a:cubicBezTo>
                    <a:cubicBezTo>
                      <a:pt x="2585758" y="540139"/>
                      <a:pt x="2667710" y="649407"/>
                      <a:pt x="2677774" y="742860"/>
                    </a:cubicBezTo>
                    <a:cubicBezTo>
                      <a:pt x="2687838" y="836313"/>
                      <a:pt x="2621702" y="982962"/>
                      <a:pt x="2565630" y="1044784"/>
                    </a:cubicBezTo>
                    <a:cubicBezTo>
                      <a:pt x="2509558" y="1106607"/>
                      <a:pt x="2360034" y="1096542"/>
                      <a:pt x="2341344" y="1113795"/>
                    </a:cubicBezTo>
                    <a:cubicBezTo>
                      <a:pt x="2322654" y="1131048"/>
                      <a:pt x="2407480" y="1112358"/>
                      <a:pt x="2453487" y="1148301"/>
                    </a:cubicBezTo>
                    <a:cubicBezTo>
                      <a:pt x="2499494" y="1184244"/>
                      <a:pt x="2598699" y="1251818"/>
                      <a:pt x="2617389" y="1329456"/>
                    </a:cubicBezTo>
                    <a:cubicBezTo>
                      <a:pt x="2636080" y="1407094"/>
                      <a:pt x="2613075" y="1550867"/>
                      <a:pt x="2565630" y="1614127"/>
                    </a:cubicBezTo>
                    <a:cubicBezTo>
                      <a:pt x="2518185" y="1677387"/>
                      <a:pt x="2395977" y="1700392"/>
                      <a:pt x="2332717" y="1709018"/>
                    </a:cubicBezTo>
                    <a:cubicBezTo>
                      <a:pt x="2269457" y="1717644"/>
                      <a:pt x="2224887" y="1680263"/>
                      <a:pt x="2186068" y="1665886"/>
                    </a:cubicBezTo>
                    <a:cubicBezTo>
                      <a:pt x="2147249" y="1651509"/>
                      <a:pt x="2111306" y="1615565"/>
                      <a:pt x="2099804" y="1622754"/>
                    </a:cubicBezTo>
                    <a:cubicBezTo>
                      <a:pt x="2088302" y="1629943"/>
                      <a:pt x="2119932" y="1658697"/>
                      <a:pt x="2117057" y="1709018"/>
                    </a:cubicBezTo>
                    <a:cubicBezTo>
                      <a:pt x="2114182" y="1759339"/>
                      <a:pt x="2114181" y="1859980"/>
                      <a:pt x="2082551" y="1924678"/>
                    </a:cubicBezTo>
                    <a:cubicBezTo>
                      <a:pt x="2050921" y="1989376"/>
                      <a:pt x="1986223" y="2075641"/>
                      <a:pt x="1927276" y="2097207"/>
                    </a:cubicBezTo>
                    <a:cubicBezTo>
                      <a:pt x="1868329" y="2118773"/>
                      <a:pt x="1799317" y="2087143"/>
                      <a:pt x="1728868" y="2054075"/>
                    </a:cubicBezTo>
                    <a:cubicBezTo>
                      <a:pt x="1658419" y="2021007"/>
                      <a:pt x="1504581" y="1898799"/>
                      <a:pt x="1504581" y="1898799"/>
                    </a:cubicBezTo>
                    <a:lnTo>
                      <a:pt x="1504581" y="1898799"/>
                    </a:lnTo>
                    <a:cubicBezTo>
                      <a:pt x="1475826" y="1928991"/>
                      <a:pt x="1416879" y="2032509"/>
                      <a:pt x="1332053" y="2079954"/>
                    </a:cubicBezTo>
                    <a:cubicBezTo>
                      <a:pt x="1247227" y="2127399"/>
                      <a:pt x="1106329" y="2200724"/>
                      <a:pt x="995623" y="2183471"/>
                    </a:cubicBezTo>
                    <a:cubicBezTo>
                      <a:pt x="884917" y="2166218"/>
                      <a:pt x="715264" y="2051199"/>
                      <a:pt x="667819" y="1976437"/>
                    </a:cubicBezTo>
                    <a:cubicBezTo>
                      <a:pt x="620374" y="1901675"/>
                      <a:pt x="719577" y="1763652"/>
                      <a:pt x="710951" y="1734897"/>
                    </a:cubicBezTo>
                    <a:cubicBezTo>
                      <a:pt x="702325" y="1706142"/>
                      <a:pt x="683634" y="1789532"/>
                      <a:pt x="616061" y="1803909"/>
                    </a:cubicBezTo>
                    <a:cubicBezTo>
                      <a:pt x="548488" y="1818286"/>
                      <a:pt x="401838" y="1871482"/>
                      <a:pt x="305510" y="1821161"/>
                    </a:cubicBezTo>
                    <a:cubicBezTo>
                      <a:pt x="209182" y="1770840"/>
                      <a:pt x="52469" y="1595437"/>
                      <a:pt x="38091" y="1501984"/>
                    </a:cubicBezTo>
                    <a:cubicBezTo>
                      <a:pt x="23713" y="1408531"/>
                      <a:pt x="168924" y="1313640"/>
                      <a:pt x="219245" y="1260444"/>
                    </a:cubicBezTo>
                    <a:cubicBezTo>
                      <a:pt x="269566" y="1207248"/>
                      <a:pt x="341453" y="1202935"/>
                      <a:pt x="340015" y="1182807"/>
                    </a:cubicBezTo>
                    <a:cubicBezTo>
                      <a:pt x="338577" y="1162679"/>
                      <a:pt x="265253" y="1181369"/>
                      <a:pt x="210619" y="1139675"/>
                    </a:cubicBezTo>
                    <a:cubicBezTo>
                      <a:pt x="155985" y="1097981"/>
                      <a:pt x="39528" y="1020343"/>
                      <a:pt x="12211" y="932641"/>
                    </a:cubicBezTo>
                    <a:cubicBezTo>
                      <a:pt x="-15106" y="844939"/>
                      <a:pt x="6460" y="679599"/>
                      <a:pt x="46717" y="613463"/>
                    </a:cubicBezTo>
                    <a:cubicBezTo>
                      <a:pt x="86974" y="547327"/>
                      <a:pt x="171800" y="537264"/>
                      <a:pt x="253751" y="535826"/>
                    </a:cubicBezTo>
                    <a:cubicBezTo>
                      <a:pt x="335702" y="534388"/>
                      <a:pt x="498166" y="609150"/>
                      <a:pt x="538423" y="604837"/>
                    </a:cubicBezTo>
                    <a:cubicBezTo>
                      <a:pt x="578680" y="600524"/>
                      <a:pt x="495291" y="580395"/>
                      <a:pt x="495291" y="509946"/>
                    </a:cubicBezTo>
                    <a:cubicBezTo>
                      <a:pt x="495291" y="439497"/>
                      <a:pt x="490978" y="245403"/>
                      <a:pt x="538423" y="182143"/>
                    </a:cubicBezTo>
                    <a:cubicBezTo>
                      <a:pt x="585868" y="118883"/>
                      <a:pt x="710951" y="101629"/>
                      <a:pt x="779962" y="130384"/>
                    </a:cubicBezTo>
                    <a:cubicBezTo>
                      <a:pt x="848973" y="159139"/>
                      <a:pt x="903608" y="361860"/>
                      <a:pt x="952491" y="354671"/>
                    </a:cubicBezTo>
                    <a:cubicBezTo>
                      <a:pt x="1001374" y="347482"/>
                      <a:pt x="1014313" y="144762"/>
                      <a:pt x="1073260" y="87252"/>
                    </a:cubicBezTo>
                    <a:cubicBezTo>
                      <a:pt x="1132207" y="29742"/>
                      <a:pt x="1244351" y="-22016"/>
                      <a:pt x="1306174" y="9614"/>
                    </a:cubicBezTo>
                    <a:cubicBezTo>
                      <a:pt x="1367997" y="41244"/>
                      <a:pt x="1395314" y="274159"/>
                      <a:pt x="1444197" y="2770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71000">
                    <a:srgbClr val="87AEDD"/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5E85B61-8FA5-EE2B-EF10-21A22E47F178}"/>
                </a:ext>
              </a:extLst>
            </p:cNvPr>
            <p:cNvGrpSpPr/>
            <p:nvPr/>
          </p:nvGrpSpPr>
          <p:grpSpPr>
            <a:xfrm>
              <a:off x="1399795" y="2078337"/>
              <a:ext cx="2057400" cy="1680085"/>
              <a:chOff x="3810000" y="2129915"/>
              <a:chExt cx="2057400" cy="1680085"/>
            </a:xfrm>
          </p:grpSpPr>
          <p:sp>
            <p:nvSpPr>
              <p:cNvPr id="36" name="Freeform 57">
                <a:extLst>
                  <a:ext uri="{FF2B5EF4-FFF2-40B4-BE49-F238E27FC236}">
                    <a16:creationId xmlns:a16="http://schemas.microsoft.com/office/drawing/2014/main" id="{998F1603-951F-2086-328D-57897AF460D3}"/>
                  </a:ext>
                </a:extLst>
              </p:cNvPr>
              <p:cNvSpPr/>
              <p:nvPr/>
            </p:nvSpPr>
            <p:spPr>
              <a:xfrm>
                <a:off x="3810000" y="2218885"/>
                <a:ext cx="2012274" cy="1591115"/>
              </a:xfrm>
              <a:custGeom>
                <a:avLst/>
                <a:gdLst>
                  <a:gd name="connsiteX0" fmla="*/ 967783 w 2012274"/>
                  <a:gd name="connsiteY0" fmla="*/ 9436 h 1591115"/>
                  <a:gd name="connsiteX1" fmla="*/ 312175 w 2012274"/>
                  <a:gd name="connsiteY1" fmla="*/ 199217 h 1591115"/>
                  <a:gd name="connsiteX2" fmla="*/ 18877 w 2012274"/>
                  <a:gd name="connsiteY2" fmla="*/ 613285 h 1591115"/>
                  <a:gd name="connsiteX3" fmla="*/ 70635 w 2012274"/>
                  <a:gd name="connsiteY3" fmla="*/ 1096364 h 1591115"/>
                  <a:gd name="connsiteX4" fmla="*/ 407066 w 2012274"/>
                  <a:gd name="connsiteY4" fmla="*/ 1441421 h 1591115"/>
                  <a:gd name="connsiteX5" fmla="*/ 985035 w 2012274"/>
                  <a:gd name="connsiteY5" fmla="*/ 1588070 h 1591115"/>
                  <a:gd name="connsiteX6" fmla="*/ 1537126 w 2012274"/>
                  <a:gd name="connsiteY6" fmla="*/ 1501806 h 1591115"/>
                  <a:gd name="connsiteX7" fmla="*/ 1951194 w 2012274"/>
                  <a:gd name="connsiteY7" fmla="*/ 1079111 h 1591115"/>
                  <a:gd name="connsiteX8" fmla="*/ 1994326 w 2012274"/>
                  <a:gd name="connsiteY8" fmla="*/ 673670 h 1591115"/>
                  <a:gd name="connsiteX9" fmla="*/ 1795918 w 2012274"/>
                  <a:gd name="connsiteY9" fmla="*/ 337240 h 1591115"/>
                  <a:gd name="connsiteX10" fmla="*/ 1355971 w 2012274"/>
                  <a:gd name="connsiteY10" fmla="*/ 35315 h 1591115"/>
                  <a:gd name="connsiteX11" fmla="*/ 855639 w 2012274"/>
                  <a:gd name="connsiteY11" fmla="*/ 18062 h 159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12274" h="1591115">
                    <a:moveTo>
                      <a:pt x="967783" y="9436"/>
                    </a:moveTo>
                    <a:cubicBezTo>
                      <a:pt x="719054" y="54006"/>
                      <a:pt x="470326" y="98576"/>
                      <a:pt x="312175" y="199217"/>
                    </a:cubicBezTo>
                    <a:cubicBezTo>
                      <a:pt x="154024" y="299858"/>
                      <a:pt x="59134" y="463761"/>
                      <a:pt x="18877" y="613285"/>
                    </a:cubicBezTo>
                    <a:cubicBezTo>
                      <a:pt x="-21380" y="762810"/>
                      <a:pt x="5937" y="958341"/>
                      <a:pt x="70635" y="1096364"/>
                    </a:cubicBezTo>
                    <a:cubicBezTo>
                      <a:pt x="135333" y="1234387"/>
                      <a:pt x="254666" y="1359470"/>
                      <a:pt x="407066" y="1441421"/>
                    </a:cubicBezTo>
                    <a:cubicBezTo>
                      <a:pt x="559466" y="1523372"/>
                      <a:pt x="796692" y="1578006"/>
                      <a:pt x="985035" y="1588070"/>
                    </a:cubicBezTo>
                    <a:cubicBezTo>
                      <a:pt x="1173378" y="1598134"/>
                      <a:pt x="1376100" y="1586633"/>
                      <a:pt x="1537126" y="1501806"/>
                    </a:cubicBezTo>
                    <a:cubicBezTo>
                      <a:pt x="1698153" y="1416980"/>
                      <a:pt x="1874994" y="1217134"/>
                      <a:pt x="1951194" y="1079111"/>
                    </a:cubicBezTo>
                    <a:cubicBezTo>
                      <a:pt x="2027394" y="941088"/>
                      <a:pt x="2020205" y="797315"/>
                      <a:pt x="1994326" y="673670"/>
                    </a:cubicBezTo>
                    <a:cubicBezTo>
                      <a:pt x="1968447" y="550025"/>
                      <a:pt x="1902310" y="443632"/>
                      <a:pt x="1795918" y="337240"/>
                    </a:cubicBezTo>
                    <a:cubicBezTo>
                      <a:pt x="1689526" y="230848"/>
                      <a:pt x="1512684" y="88511"/>
                      <a:pt x="1355971" y="35315"/>
                    </a:cubicBezTo>
                    <a:cubicBezTo>
                      <a:pt x="1199258" y="-17881"/>
                      <a:pt x="1027448" y="90"/>
                      <a:pt x="855639" y="18062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58">
                <a:extLst>
                  <a:ext uri="{FF2B5EF4-FFF2-40B4-BE49-F238E27FC236}">
                    <a16:creationId xmlns:a16="http://schemas.microsoft.com/office/drawing/2014/main" id="{C9DDC9CD-4C40-34FA-C6AF-6B6B03B3A0FA}"/>
                  </a:ext>
                </a:extLst>
              </p:cNvPr>
              <p:cNvSpPr/>
              <p:nvPr/>
            </p:nvSpPr>
            <p:spPr>
              <a:xfrm>
                <a:off x="3855126" y="2129915"/>
                <a:ext cx="2012274" cy="1591115"/>
              </a:xfrm>
              <a:custGeom>
                <a:avLst/>
                <a:gdLst>
                  <a:gd name="connsiteX0" fmla="*/ 967783 w 2012274"/>
                  <a:gd name="connsiteY0" fmla="*/ 9436 h 1591115"/>
                  <a:gd name="connsiteX1" fmla="*/ 312175 w 2012274"/>
                  <a:gd name="connsiteY1" fmla="*/ 199217 h 1591115"/>
                  <a:gd name="connsiteX2" fmla="*/ 18877 w 2012274"/>
                  <a:gd name="connsiteY2" fmla="*/ 613285 h 1591115"/>
                  <a:gd name="connsiteX3" fmla="*/ 70635 w 2012274"/>
                  <a:gd name="connsiteY3" fmla="*/ 1096364 h 1591115"/>
                  <a:gd name="connsiteX4" fmla="*/ 407066 w 2012274"/>
                  <a:gd name="connsiteY4" fmla="*/ 1441421 h 1591115"/>
                  <a:gd name="connsiteX5" fmla="*/ 985035 w 2012274"/>
                  <a:gd name="connsiteY5" fmla="*/ 1588070 h 1591115"/>
                  <a:gd name="connsiteX6" fmla="*/ 1537126 w 2012274"/>
                  <a:gd name="connsiteY6" fmla="*/ 1501806 h 1591115"/>
                  <a:gd name="connsiteX7" fmla="*/ 1951194 w 2012274"/>
                  <a:gd name="connsiteY7" fmla="*/ 1079111 h 1591115"/>
                  <a:gd name="connsiteX8" fmla="*/ 1994326 w 2012274"/>
                  <a:gd name="connsiteY8" fmla="*/ 673670 h 1591115"/>
                  <a:gd name="connsiteX9" fmla="*/ 1795918 w 2012274"/>
                  <a:gd name="connsiteY9" fmla="*/ 337240 h 1591115"/>
                  <a:gd name="connsiteX10" fmla="*/ 1355971 w 2012274"/>
                  <a:gd name="connsiteY10" fmla="*/ 35315 h 1591115"/>
                  <a:gd name="connsiteX11" fmla="*/ 855639 w 2012274"/>
                  <a:gd name="connsiteY11" fmla="*/ 18062 h 159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12274" h="1591115">
                    <a:moveTo>
                      <a:pt x="967783" y="9436"/>
                    </a:moveTo>
                    <a:cubicBezTo>
                      <a:pt x="719054" y="54006"/>
                      <a:pt x="470326" y="98576"/>
                      <a:pt x="312175" y="199217"/>
                    </a:cubicBezTo>
                    <a:cubicBezTo>
                      <a:pt x="154024" y="299858"/>
                      <a:pt x="59134" y="463761"/>
                      <a:pt x="18877" y="613285"/>
                    </a:cubicBezTo>
                    <a:cubicBezTo>
                      <a:pt x="-21380" y="762810"/>
                      <a:pt x="5937" y="958341"/>
                      <a:pt x="70635" y="1096364"/>
                    </a:cubicBezTo>
                    <a:cubicBezTo>
                      <a:pt x="135333" y="1234387"/>
                      <a:pt x="254666" y="1359470"/>
                      <a:pt x="407066" y="1441421"/>
                    </a:cubicBezTo>
                    <a:cubicBezTo>
                      <a:pt x="559466" y="1523372"/>
                      <a:pt x="796692" y="1578006"/>
                      <a:pt x="985035" y="1588070"/>
                    </a:cubicBezTo>
                    <a:cubicBezTo>
                      <a:pt x="1173378" y="1598134"/>
                      <a:pt x="1376100" y="1586633"/>
                      <a:pt x="1537126" y="1501806"/>
                    </a:cubicBezTo>
                    <a:cubicBezTo>
                      <a:pt x="1698153" y="1416980"/>
                      <a:pt x="1874994" y="1217134"/>
                      <a:pt x="1951194" y="1079111"/>
                    </a:cubicBezTo>
                    <a:cubicBezTo>
                      <a:pt x="2027394" y="941088"/>
                      <a:pt x="2020205" y="797315"/>
                      <a:pt x="1994326" y="673670"/>
                    </a:cubicBezTo>
                    <a:cubicBezTo>
                      <a:pt x="1968447" y="550025"/>
                      <a:pt x="1902310" y="443632"/>
                      <a:pt x="1795918" y="337240"/>
                    </a:cubicBezTo>
                    <a:cubicBezTo>
                      <a:pt x="1689526" y="230848"/>
                      <a:pt x="1512684" y="88511"/>
                      <a:pt x="1355971" y="35315"/>
                    </a:cubicBezTo>
                    <a:cubicBezTo>
                      <a:pt x="1199258" y="-17881"/>
                      <a:pt x="1027448" y="90"/>
                      <a:pt x="855639" y="18062"/>
                    </a:cubicBezTo>
                  </a:path>
                </a:pathLst>
              </a:custGeom>
              <a:gradFill flip="none" rotWithShape="1">
                <a:gsLst>
                  <a:gs pos="23000">
                    <a:schemeClr val="tx2">
                      <a:lumMod val="50000"/>
                    </a:schemeClr>
                  </a:gs>
                  <a:gs pos="92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E9776D4E-5EC0-BC52-15CC-2EB909E4CD59}"/>
                  </a:ext>
                </a:extLst>
              </p:cNvPr>
              <p:cNvGrpSpPr/>
              <p:nvPr/>
            </p:nvGrpSpPr>
            <p:grpSpPr>
              <a:xfrm>
                <a:off x="4056608" y="2362200"/>
                <a:ext cx="1609310" cy="1131292"/>
                <a:chOff x="960250" y="1551155"/>
                <a:chExt cx="4889362" cy="3437061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738F34FB-4667-984B-DD13-59DB576113BE}"/>
                    </a:ext>
                  </a:extLst>
                </p:cNvPr>
                <p:cNvGrpSpPr/>
                <p:nvPr/>
              </p:nvGrpSpPr>
              <p:grpSpPr>
                <a:xfrm>
                  <a:off x="960250" y="1648162"/>
                  <a:ext cx="4816333" cy="3340054"/>
                  <a:chOff x="960250" y="1648162"/>
                  <a:chExt cx="4816333" cy="3340054"/>
                </a:xfrm>
                <a:solidFill>
                  <a:schemeClr val="tx1"/>
                </a:solidFill>
              </p:grpSpPr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EB0E2350-0ED5-5E58-2A39-0C3A85448B6C}"/>
                      </a:ext>
                    </a:extLst>
                  </p:cNvPr>
                  <p:cNvGrpSpPr/>
                  <p:nvPr/>
                </p:nvGrpSpPr>
                <p:grpSpPr>
                  <a:xfrm>
                    <a:off x="1465551" y="1648162"/>
                    <a:ext cx="3763552" cy="1499244"/>
                    <a:chOff x="1465551" y="1648162"/>
                    <a:chExt cx="3763552" cy="1499244"/>
                  </a:xfrm>
                  <a:grpFill/>
                </p:grpSpPr>
                <p:sp>
                  <p:nvSpPr>
                    <p:cNvPr id="62" name="Freeform 83">
                      <a:extLst>
                        <a:ext uri="{FF2B5EF4-FFF2-40B4-BE49-F238E27FC236}">
                          <a16:creationId xmlns:a16="http://schemas.microsoft.com/office/drawing/2014/main" id="{796B5A35-22E9-189F-D8C2-5028AA93B7EB}"/>
                        </a:ext>
                      </a:extLst>
                    </p:cNvPr>
                    <p:cNvSpPr/>
                    <p:nvPr/>
                  </p:nvSpPr>
                  <p:spPr>
                    <a:xfrm rot="21120212">
                      <a:off x="1465551" y="1769921"/>
                      <a:ext cx="1440804" cy="1377485"/>
                    </a:xfrm>
                    <a:custGeom>
                      <a:avLst/>
                      <a:gdLst>
                        <a:gd name="connsiteX0" fmla="*/ 164841 w 1440804"/>
                        <a:gd name="connsiteY0" fmla="*/ 120904 h 1377485"/>
                        <a:gd name="connsiteX1" fmla="*/ 940 w 1440804"/>
                        <a:gd name="connsiteY1" fmla="*/ 293433 h 1377485"/>
                        <a:gd name="connsiteX2" fmla="*/ 233853 w 1440804"/>
                        <a:gd name="connsiteY2" fmla="*/ 483214 h 1377485"/>
                        <a:gd name="connsiteX3" fmla="*/ 285611 w 1440804"/>
                        <a:gd name="connsiteY3" fmla="*/ 871403 h 1377485"/>
                        <a:gd name="connsiteX4" fmla="*/ 104457 w 1440804"/>
                        <a:gd name="connsiteY4" fmla="*/ 1104316 h 1377485"/>
                        <a:gd name="connsiteX5" fmla="*/ 199347 w 1440804"/>
                        <a:gd name="connsiteY5" fmla="*/ 1337229 h 1377485"/>
                        <a:gd name="connsiteX6" fmla="*/ 665174 w 1440804"/>
                        <a:gd name="connsiteY6" fmla="*/ 1294097 h 1377485"/>
                        <a:gd name="connsiteX7" fmla="*/ 578909 w 1440804"/>
                        <a:gd name="connsiteY7" fmla="*/ 1043931 h 1377485"/>
                        <a:gd name="connsiteX8" fmla="*/ 665174 w 1440804"/>
                        <a:gd name="connsiteY8" fmla="*/ 828270 h 1377485"/>
                        <a:gd name="connsiteX9" fmla="*/ 915340 w 1440804"/>
                        <a:gd name="connsiteY9" fmla="*/ 828270 h 1377485"/>
                        <a:gd name="connsiteX10" fmla="*/ 872207 w 1440804"/>
                        <a:gd name="connsiteY10" fmla="*/ 1138821 h 1377485"/>
                        <a:gd name="connsiteX11" fmla="*/ 923966 w 1440804"/>
                        <a:gd name="connsiteY11" fmla="*/ 1363108 h 1377485"/>
                        <a:gd name="connsiteX12" fmla="*/ 1329407 w 1440804"/>
                        <a:gd name="connsiteY12" fmla="*/ 1302723 h 1377485"/>
                        <a:gd name="connsiteX13" fmla="*/ 1208638 w 1440804"/>
                        <a:gd name="connsiteY13" fmla="*/ 880029 h 1377485"/>
                        <a:gd name="connsiteX14" fmla="*/ 1191385 w 1440804"/>
                        <a:gd name="connsiteY14" fmla="*/ 396950 h 1377485"/>
                        <a:gd name="connsiteX15" fmla="*/ 1432924 w 1440804"/>
                        <a:gd name="connsiteY15" fmla="*/ 95025 h 1377485"/>
                        <a:gd name="connsiteX16" fmla="*/ 854955 w 1440804"/>
                        <a:gd name="connsiteY16" fmla="*/ 17387 h 1377485"/>
                        <a:gd name="connsiteX17" fmla="*/ 906713 w 1440804"/>
                        <a:gd name="connsiteY17" fmla="*/ 388323 h 1377485"/>
                        <a:gd name="connsiteX18" fmla="*/ 811823 w 1440804"/>
                        <a:gd name="connsiteY18" fmla="*/ 595357 h 1377485"/>
                        <a:gd name="connsiteX19" fmla="*/ 570283 w 1440804"/>
                        <a:gd name="connsiteY19" fmla="*/ 552225 h 1377485"/>
                        <a:gd name="connsiteX20" fmla="*/ 423634 w 1440804"/>
                        <a:gd name="connsiteY20" fmla="*/ 362444 h 1377485"/>
                        <a:gd name="connsiteX21" fmla="*/ 475392 w 1440804"/>
                        <a:gd name="connsiteY21" fmla="*/ 60519 h 1377485"/>
                        <a:gd name="connsiteX22" fmla="*/ 164841 w 1440804"/>
                        <a:gd name="connsiteY22" fmla="*/ 120904 h 1377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40804" h="1377485">
                          <a:moveTo>
                            <a:pt x="164841" y="120904"/>
                          </a:moveTo>
                          <a:cubicBezTo>
                            <a:pt x="85766" y="159723"/>
                            <a:pt x="-10562" y="233048"/>
                            <a:pt x="940" y="293433"/>
                          </a:cubicBezTo>
                          <a:cubicBezTo>
                            <a:pt x="12442" y="353818"/>
                            <a:pt x="186408" y="386886"/>
                            <a:pt x="233853" y="483214"/>
                          </a:cubicBezTo>
                          <a:cubicBezTo>
                            <a:pt x="281298" y="579542"/>
                            <a:pt x="307177" y="767886"/>
                            <a:pt x="285611" y="871403"/>
                          </a:cubicBezTo>
                          <a:cubicBezTo>
                            <a:pt x="264045" y="974920"/>
                            <a:pt x="118834" y="1026678"/>
                            <a:pt x="104457" y="1104316"/>
                          </a:cubicBezTo>
                          <a:cubicBezTo>
                            <a:pt x="90080" y="1181954"/>
                            <a:pt x="105894" y="1305599"/>
                            <a:pt x="199347" y="1337229"/>
                          </a:cubicBezTo>
                          <a:cubicBezTo>
                            <a:pt x="292800" y="1368859"/>
                            <a:pt x="601914" y="1342980"/>
                            <a:pt x="665174" y="1294097"/>
                          </a:cubicBezTo>
                          <a:cubicBezTo>
                            <a:pt x="728434" y="1245214"/>
                            <a:pt x="578909" y="1121569"/>
                            <a:pt x="578909" y="1043931"/>
                          </a:cubicBezTo>
                          <a:cubicBezTo>
                            <a:pt x="578909" y="966293"/>
                            <a:pt x="609102" y="864213"/>
                            <a:pt x="665174" y="828270"/>
                          </a:cubicBezTo>
                          <a:cubicBezTo>
                            <a:pt x="721246" y="792327"/>
                            <a:pt x="880835" y="776512"/>
                            <a:pt x="915340" y="828270"/>
                          </a:cubicBezTo>
                          <a:cubicBezTo>
                            <a:pt x="949845" y="880028"/>
                            <a:pt x="870769" y="1049681"/>
                            <a:pt x="872207" y="1138821"/>
                          </a:cubicBezTo>
                          <a:cubicBezTo>
                            <a:pt x="873645" y="1227961"/>
                            <a:pt x="847766" y="1335791"/>
                            <a:pt x="923966" y="1363108"/>
                          </a:cubicBezTo>
                          <a:cubicBezTo>
                            <a:pt x="1000166" y="1390425"/>
                            <a:pt x="1281962" y="1383236"/>
                            <a:pt x="1329407" y="1302723"/>
                          </a:cubicBezTo>
                          <a:cubicBezTo>
                            <a:pt x="1376852" y="1222210"/>
                            <a:pt x="1231642" y="1030991"/>
                            <a:pt x="1208638" y="880029"/>
                          </a:cubicBezTo>
                          <a:cubicBezTo>
                            <a:pt x="1185634" y="729067"/>
                            <a:pt x="1154004" y="527784"/>
                            <a:pt x="1191385" y="396950"/>
                          </a:cubicBezTo>
                          <a:cubicBezTo>
                            <a:pt x="1228766" y="266116"/>
                            <a:pt x="1488996" y="158285"/>
                            <a:pt x="1432924" y="95025"/>
                          </a:cubicBezTo>
                          <a:cubicBezTo>
                            <a:pt x="1376852" y="31765"/>
                            <a:pt x="942657" y="-31496"/>
                            <a:pt x="854955" y="17387"/>
                          </a:cubicBezTo>
                          <a:cubicBezTo>
                            <a:pt x="767253" y="66270"/>
                            <a:pt x="913902" y="291995"/>
                            <a:pt x="906713" y="388323"/>
                          </a:cubicBezTo>
                          <a:cubicBezTo>
                            <a:pt x="899524" y="484651"/>
                            <a:pt x="867895" y="568040"/>
                            <a:pt x="811823" y="595357"/>
                          </a:cubicBezTo>
                          <a:cubicBezTo>
                            <a:pt x="755751" y="622674"/>
                            <a:pt x="634981" y="591044"/>
                            <a:pt x="570283" y="552225"/>
                          </a:cubicBezTo>
                          <a:cubicBezTo>
                            <a:pt x="505585" y="513406"/>
                            <a:pt x="439449" y="444395"/>
                            <a:pt x="423634" y="362444"/>
                          </a:cubicBezTo>
                          <a:cubicBezTo>
                            <a:pt x="407819" y="280493"/>
                            <a:pt x="517086" y="100776"/>
                            <a:pt x="475392" y="60519"/>
                          </a:cubicBezTo>
                          <a:cubicBezTo>
                            <a:pt x="433698" y="20262"/>
                            <a:pt x="243916" y="82085"/>
                            <a:pt x="164841" y="12090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63" name="Freeform 84">
                      <a:extLst>
                        <a:ext uri="{FF2B5EF4-FFF2-40B4-BE49-F238E27FC236}">
                          <a16:creationId xmlns:a16="http://schemas.microsoft.com/office/drawing/2014/main" id="{D5022491-CB64-6D5A-B086-0B888E42CF02}"/>
                        </a:ext>
                      </a:extLst>
                    </p:cNvPr>
                    <p:cNvSpPr/>
                    <p:nvPr/>
                  </p:nvSpPr>
                  <p:spPr>
                    <a:xfrm rot="524514">
                      <a:off x="3829903" y="1746523"/>
                      <a:ext cx="1399200" cy="1371600"/>
                    </a:xfrm>
                    <a:custGeom>
                      <a:avLst/>
                      <a:gdLst>
                        <a:gd name="connsiteX0" fmla="*/ 378408 w 1897411"/>
                        <a:gd name="connsiteY0" fmla="*/ 473561 h 1901476"/>
                        <a:gd name="connsiteX1" fmla="*/ 67857 w 1897411"/>
                        <a:gd name="connsiteY1" fmla="*/ 602958 h 1901476"/>
                        <a:gd name="connsiteX2" fmla="*/ 41977 w 1897411"/>
                        <a:gd name="connsiteY2" fmla="*/ 24988 h 1901476"/>
                        <a:gd name="connsiteX3" fmla="*/ 550936 w 1897411"/>
                        <a:gd name="connsiteY3" fmla="*/ 111252 h 1901476"/>
                        <a:gd name="connsiteX4" fmla="*/ 1404951 w 1897411"/>
                        <a:gd name="connsiteY4" fmla="*/ 171637 h 1901476"/>
                        <a:gd name="connsiteX5" fmla="*/ 1689623 w 1897411"/>
                        <a:gd name="connsiteY5" fmla="*/ 59493 h 1901476"/>
                        <a:gd name="connsiteX6" fmla="*/ 1896657 w 1897411"/>
                        <a:gd name="connsiteY6" fmla="*/ 387297 h 1901476"/>
                        <a:gd name="connsiteX7" fmla="*/ 1741381 w 1897411"/>
                        <a:gd name="connsiteY7" fmla="*/ 689222 h 1901476"/>
                        <a:gd name="connsiteX8" fmla="*/ 1310060 w 1897411"/>
                        <a:gd name="connsiteY8" fmla="*/ 559825 h 1901476"/>
                        <a:gd name="connsiteX9" fmla="*/ 1120279 w 1897411"/>
                        <a:gd name="connsiteY9" fmla="*/ 508067 h 1901476"/>
                        <a:gd name="connsiteX10" fmla="*/ 1120279 w 1897411"/>
                        <a:gd name="connsiteY10" fmla="*/ 1431093 h 1901476"/>
                        <a:gd name="connsiteX11" fmla="*/ 1301434 w 1897411"/>
                        <a:gd name="connsiteY11" fmla="*/ 1655380 h 1901476"/>
                        <a:gd name="connsiteX12" fmla="*/ 1077147 w 1897411"/>
                        <a:gd name="connsiteY12" fmla="*/ 1879667 h 1901476"/>
                        <a:gd name="connsiteX13" fmla="*/ 481925 w 1897411"/>
                        <a:gd name="connsiteY13" fmla="*/ 1853788 h 1901476"/>
                        <a:gd name="connsiteX14" fmla="*/ 619947 w 1897411"/>
                        <a:gd name="connsiteY14" fmla="*/ 1534610 h 1901476"/>
                        <a:gd name="connsiteX15" fmla="*/ 783849 w 1897411"/>
                        <a:gd name="connsiteY15" fmla="*/ 680595 h 1901476"/>
                        <a:gd name="connsiteX16" fmla="*/ 619947 w 1897411"/>
                        <a:gd name="connsiteY16" fmla="*/ 421803 h 1901476"/>
                        <a:gd name="connsiteX17" fmla="*/ 378408 w 1897411"/>
                        <a:gd name="connsiteY17" fmla="*/ 473561 h 1901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97411" h="1901476">
                          <a:moveTo>
                            <a:pt x="378408" y="473561"/>
                          </a:moveTo>
                          <a:cubicBezTo>
                            <a:pt x="286393" y="503753"/>
                            <a:pt x="123929" y="677720"/>
                            <a:pt x="67857" y="602958"/>
                          </a:cubicBezTo>
                          <a:cubicBezTo>
                            <a:pt x="11785" y="528196"/>
                            <a:pt x="-38536" y="106939"/>
                            <a:pt x="41977" y="24988"/>
                          </a:cubicBezTo>
                          <a:cubicBezTo>
                            <a:pt x="122490" y="-56963"/>
                            <a:pt x="323774" y="86811"/>
                            <a:pt x="550936" y="111252"/>
                          </a:cubicBezTo>
                          <a:cubicBezTo>
                            <a:pt x="778098" y="135693"/>
                            <a:pt x="1215170" y="180263"/>
                            <a:pt x="1404951" y="171637"/>
                          </a:cubicBezTo>
                          <a:cubicBezTo>
                            <a:pt x="1594732" y="163011"/>
                            <a:pt x="1607672" y="23550"/>
                            <a:pt x="1689623" y="59493"/>
                          </a:cubicBezTo>
                          <a:cubicBezTo>
                            <a:pt x="1771574" y="95436"/>
                            <a:pt x="1888031" y="282342"/>
                            <a:pt x="1896657" y="387297"/>
                          </a:cubicBezTo>
                          <a:cubicBezTo>
                            <a:pt x="1905283" y="492252"/>
                            <a:pt x="1839147" y="660467"/>
                            <a:pt x="1741381" y="689222"/>
                          </a:cubicBezTo>
                          <a:lnTo>
                            <a:pt x="1310060" y="559825"/>
                          </a:lnTo>
                          <a:cubicBezTo>
                            <a:pt x="1206543" y="529633"/>
                            <a:pt x="1151909" y="362856"/>
                            <a:pt x="1120279" y="508067"/>
                          </a:cubicBezTo>
                          <a:cubicBezTo>
                            <a:pt x="1088649" y="653278"/>
                            <a:pt x="1090087" y="1239874"/>
                            <a:pt x="1120279" y="1431093"/>
                          </a:cubicBezTo>
                          <a:cubicBezTo>
                            <a:pt x="1150471" y="1622312"/>
                            <a:pt x="1308623" y="1580618"/>
                            <a:pt x="1301434" y="1655380"/>
                          </a:cubicBezTo>
                          <a:cubicBezTo>
                            <a:pt x="1294245" y="1730142"/>
                            <a:pt x="1213732" y="1846599"/>
                            <a:pt x="1077147" y="1879667"/>
                          </a:cubicBezTo>
                          <a:cubicBezTo>
                            <a:pt x="940562" y="1912735"/>
                            <a:pt x="558125" y="1911298"/>
                            <a:pt x="481925" y="1853788"/>
                          </a:cubicBezTo>
                          <a:cubicBezTo>
                            <a:pt x="405725" y="1796279"/>
                            <a:pt x="569626" y="1730142"/>
                            <a:pt x="619947" y="1534610"/>
                          </a:cubicBezTo>
                          <a:cubicBezTo>
                            <a:pt x="670268" y="1339078"/>
                            <a:pt x="783849" y="866063"/>
                            <a:pt x="783849" y="680595"/>
                          </a:cubicBezTo>
                          <a:cubicBezTo>
                            <a:pt x="783849" y="495127"/>
                            <a:pt x="684645" y="449120"/>
                            <a:pt x="619947" y="421803"/>
                          </a:cubicBezTo>
                          <a:cubicBezTo>
                            <a:pt x="555249" y="394486"/>
                            <a:pt x="470423" y="443369"/>
                            <a:pt x="378408" y="47356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p:txBody>
                </p:sp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220C2075-413F-5742-7D4E-54E303744C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43200" y="1648162"/>
                      <a:ext cx="1396493" cy="1304733"/>
                      <a:chOff x="2743200" y="1648162"/>
                      <a:chExt cx="1396493" cy="1304733"/>
                    </a:xfrm>
                    <a:grpFill/>
                  </p:grpSpPr>
                  <p:sp>
                    <p:nvSpPr>
                      <p:cNvPr id="65" name="Freeform 86">
                        <a:extLst>
                          <a:ext uri="{FF2B5EF4-FFF2-40B4-BE49-F238E27FC236}">
                            <a16:creationId xmlns:a16="http://schemas.microsoft.com/office/drawing/2014/main" id="{24D65A62-527F-DC8E-0335-DE63603150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43200" y="1648162"/>
                        <a:ext cx="1396493" cy="1304733"/>
                      </a:xfrm>
                      <a:custGeom>
                        <a:avLst/>
                        <a:gdLst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18306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80218 w 1396493"/>
                          <a:gd name="connsiteY6" fmla="*/ 1116854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1396493" h="1304733">
                            <a:moveTo>
                              <a:pt x="399231" y="192929"/>
                            </a:moveTo>
                            <a:cubicBezTo>
                              <a:pt x="336525" y="263573"/>
                              <a:pt x="184124" y="419148"/>
                              <a:pt x="118243" y="540592"/>
                            </a:cubicBezTo>
                            <a:cubicBezTo>
                              <a:pt x="52362" y="662036"/>
                              <a:pt x="-17488" y="819199"/>
                              <a:pt x="3943" y="921592"/>
                            </a:cubicBezTo>
                            <a:cubicBezTo>
                              <a:pt x="25374" y="1023985"/>
                              <a:pt x="149200" y="1096217"/>
                              <a:pt x="246831" y="1154954"/>
                            </a:cubicBezTo>
                            <a:cubicBezTo>
                              <a:pt x="344462" y="1213692"/>
                              <a:pt x="522263" y="1254173"/>
                              <a:pt x="589731" y="1274017"/>
                            </a:cubicBezTo>
                            <a:cubicBezTo>
                              <a:pt x="657199" y="1293861"/>
                              <a:pt x="636562" y="1300211"/>
                              <a:pt x="651643" y="1274017"/>
                            </a:cubicBezTo>
                            <a:cubicBezTo>
                              <a:pt x="666724" y="1247823"/>
                              <a:pt x="673868" y="1160510"/>
                              <a:pt x="680218" y="1116854"/>
                            </a:cubicBezTo>
                            <a:cubicBezTo>
                              <a:pt x="686568" y="1073198"/>
                              <a:pt x="701649" y="1043035"/>
                              <a:pt x="689743" y="1012079"/>
                            </a:cubicBezTo>
                            <a:cubicBezTo>
                              <a:pt x="677837" y="981123"/>
                              <a:pt x="619893" y="971598"/>
                              <a:pt x="608781" y="931117"/>
                            </a:cubicBezTo>
                            <a:cubicBezTo>
                              <a:pt x="597669" y="890636"/>
                              <a:pt x="588937" y="810467"/>
                              <a:pt x="623068" y="769192"/>
                            </a:cubicBezTo>
                            <a:cubicBezTo>
                              <a:pt x="657199" y="727917"/>
                              <a:pt x="753243" y="679498"/>
                              <a:pt x="813568" y="683467"/>
                            </a:cubicBezTo>
                            <a:cubicBezTo>
                              <a:pt x="873893" y="687436"/>
                              <a:pt x="946124" y="751729"/>
                              <a:pt x="985018" y="793004"/>
                            </a:cubicBezTo>
                            <a:cubicBezTo>
                              <a:pt x="1023912" y="834279"/>
                              <a:pt x="1056456" y="889048"/>
                              <a:pt x="1046931" y="931117"/>
                            </a:cubicBezTo>
                            <a:cubicBezTo>
                              <a:pt x="1037406" y="973186"/>
                              <a:pt x="974699" y="1027955"/>
                              <a:pt x="927868" y="1045417"/>
                            </a:cubicBezTo>
                            <a:cubicBezTo>
                              <a:pt x="881037" y="1062880"/>
                              <a:pt x="801662" y="1040654"/>
                              <a:pt x="765943" y="1035892"/>
                            </a:cubicBezTo>
                            <a:cubicBezTo>
                              <a:pt x="730224" y="1031130"/>
                              <a:pt x="727050" y="1013667"/>
                              <a:pt x="713556" y="1016842"/>
                            </a:cubicBezTo>
                            <a:cubicBezTo>
                              <a:pt x="700062" y="1020017"/>
                              <a:pt x="692918" y="1030336"/>
                              <a:pt x="684981" y="1054942"/>
                            </a:cubicBezTo>
                            <a:cubicBezTo>
                              <a:pt x="677044" y="1079548"/>
                              <a:pt x="666725" y="1139873"/>
                              <a:pt x="665931" y="1164479"/>
                            </a:cubicBezTo>
                            <a:cubicBezTo>
                              <a:pt x="665137" y="1189085"/>
                              <a:pt x="683393" y="1181942"/>
                              <a:pt x="680218" y="1202579"/>
                            </a:cubicBezTo>
                            <a:cubicBezTo>
                              <a:pt x="677043" y="1223217"/>
                              <a:pt x="648468" y="1274017"/>
                              <a:pt x="646881" y="1288304"/>
                            </a:cubicBezTo>
                            <a:cubicBezTo>
                              <a:pt x="645294" y="1302591"/>
                              <a:pt x="670693" y="1288304"/>
                              <a:pt x="670693" y="1288304"/>
                            </a:cubicBezTo>
                            <a:cubicBezTo>
                              <a:pt x="711968" y="1290685"/>
                              <a:pt x="813569" y="1311323"/>
                              <a:pt x="894531" y="1302592"/>
                            </a:cubicBezTo>
                            <a:cubicBezTo>
                              <a:pt x="975493" y="1293861"/>
                              <a:pt x="1073918" y="1287511"/>
                              <a:pt x="1156468" y="1235917"/>
                            </a:cubicBezTo>
                            <a:cubicBezTo>
                              <a:pt x="1239018" y="1184323"/>
                              <a:pt x="1364431" y="1089867"/>
                              <a:pt x="1389831" y="993029"/>
                            </a:cubicBezTo>
                            <a:cubicBezTo>
                              <a:pt x="1415231" y="896192"/>
                              <a:pt x="1363637" y="762842"/>
                              <a:pt x="1308868" y="654892"/>
                            </a:cubicBezTo>
                            <a:cubicBezTo>
                              <a:pt x="1254099" y="546942"/>
                              <a:pt x="1142180" y="443754"/>
                              <a:pt x="1061218" y="345329"/>
                            </a:cubicBezTo>
                            <a:cubicBezTo>
                              <a:pt x="980256" y="246904"/>
                              <a:pt x="888974" y="121492"/>
                              <a:pt x="823093" y="64342"/>
                            </a:cubicBezTo>
                            <a:cubicBezTo>
                              <a:pt x="757212" y="7192"/>
                              <a:pt x="720700" y="-6302"/>
                              <a:pt x="665931" y="2429"/>
                            </a:cubicBezTo>
                            <a:cubicBezTo>
                              <a:pt x="611162" y="11160"/>
                              <a:pt x="536550" y="81010"/>
                              <a:pt x="494481" y="116729"/>
                            </a:cubicBezTo>
                            <a:cubicBezTo>
                              <a:pt x="452412" y="152448"/>
                              <a:pt x="461937" y="122285"/>
                              <a:pt x="399231" y="19292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66" name="Freeform 87">
                        <a:extLst>
                          <a:ext uri="{FF2B5EF4-FFF2-40B4-BE49-F238E27FC236}">
                            <a16:creationId xmlns:a16="http://schemas.microsoft.com/office/drawing/2014/main" id="{A8F5503F-AFA0-AB77-2252-E52AE3DF303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5670" y="2621810"/>
                        <a:ext cx="273953" cy="317723"/>
                      </a:xfrm>
                      <a:custGeom>
                        <a:avLst/>
                        <a:gdLst>
                          <a:gd name="connsiteX0" fmla="*/ 125230 w 273953"/>
                          <a:gd name="connsiteY0" fmla="*/ 7090 h 317723"/>
                          <a:gd name="connsiteX1" fmla="*/ 177618 w 273953"/>
                          <a:gd name="connsiteY1" fmla="*/ 59478 h 317723"/>
                          <a:gd name="connsiteX2" fmla="*/ 268105 w 273953"/>
                          <a:gd name="connsiteY2" fmla="*/ 73765 h 317723"/>
                          <a:gd name="connsiteX3" fmla="*/ 258580 w 273953"/>
                          <a:gd name="connsiteY3" fmla="*/ 283315 h 317723"/>
                          <a:gd name="connsiteX4" fmla="*/ 206193 w 273953"/>
                          <a:gd name="connsiteY4" fmla="*/ 316653 h 317723"/>
                          <a:gd name="connsiteX5" fmla="*/ 72843 w 273953"/>
                          <a:gd name="connsiteY5" fmla="*/ 307128 h 317723"/>
                          <a:gd name="connsiteX6" fmla="*/ 1405 w 273953"/>
                          <a:gd name="connsiteY6" fmla="*/ 283315 h 317723"/>
                          <a:gd name="connsiteX7" fmla="*/ 34743 w 273953"/>
                          <a:gd name="connsiteY7" fmla="*/ 235690 h 317723"/>
                          <a:gd name="connsiteX8" fmla="*/ 125230 w 273953"/>
                          <a:gd name="connsiteY8" fmla="*/ 7090 h 3177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73953" h="317723">
                            <a:moveTo>
                              <a:pt x="125230" y="7090"/>
                            </a:moveTo>
                            <a:cubicBezTo>
                              <a:pt x="149042" y="-22279"/>
                              <a:pt x="153806" y="48366"/>
                              <a:pt x="177618" y="59478"/>
                            </a:cubicBezTo>
                            <a:cubicBezTo>
                              <a:pt x="201431" y="70591"/>
                              <a:pt x="254611" y="36459"/>
                              <a:pt x="268105" y="73765"/>
                            </a:cubicBezTo>
                            <a:cubicBezTo>
                              <a:pt x="281599" y="111071"/>
                              <a:pt x="268899" y="242834"/>
                              <a:pt x="258580" y="283315"/>
                            </a:cubicBezTo>
                            <a:cubicBezTo>
                              <a:pt x="248261" y="323796"/>
                              <a:pt x="237149" y="312684"/>
                              <a:pt x="206193" y="316653"/>
                            </a:cubicBezTo>
                            <a:cubicBezTo>
                              <a:pt x="175237" y="320622"/>
                              <a:pt x="106974" y="312684"/>
                              <a:pt x="72843" y="307128"/>
                            </a:cubicBezTo>
                            <a:cubicBezTo>
                              <a:pt x="38712" y="301572"/>
                              <a:pt x="7755" y="295221"/>
                              <a:pt x="1405" y="283315"/>
                            </a:cubicBezTo>
                            <a:cubicBezTo>
                              <a:pt x="-4945" y="271409"/>
                              <a:pt x="10931" y="274584"/>
                              <a:pt x="34743" y="235690"/>
                            </a:cubicBezTo>
                            <a:cubicBezTo>
                              <a:pt x="58555" y="196796"/>
                              <a:pt x="101418" y="36459"/>
                              <a:pt x="125230" y="7090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6774EFBE-A7EC-4345-6A3D-338147133FD4}"/>
                      </a:ext>
                    </a:extLst>
                  </p:cNvPr>
                  <p:cNvGrpSpPr/>
                  <p:nvPr/>
                </p:nvGrpSpPr>
                <p:grpSpPr>
                  <a:xfrm rot="21410771">
                    <a:off x="960250" y="3083943"/>
                    <a:ext cx="4816333" cy="1904273"/>
                    <a:chOff x="857427" y="3228286"/>
                    <a:chExt cx="4816333" cy="1904273"/>
                  </a:xfrm>
                  <a:grpFill/>
                </p:grpSpPr>
                <p:sp>
                  <p:nvSpPr>
                    <p:cNvPr id="56" name="Freeform 77">
                      <a:extLst>
                        <a:ext uri="{FF2B5EF4-FFF2-40B4-BE49-F238E27FC236}">
                          <a16:creationId xmlns:a16="http://schemas.microsoft.com/office/drawing/2014/main" id="{11E476A7-D0BC-3DC7-8972-C3B55760EF1F}"/>
                        </a:ext>
                      </a:extLst>
                    </p:cNvPr>
                    <p:cNvSpPr/>
                    <p:nvPr/>
                  </p:nvSpPr>
                  <p:spPr>
                    <a:xfrm rot="1129442">
                      <a:off x="857427" y="3228286"/>
                      <a:ext cx="1374449" cy="1550079"/>
                    </a:xfrm>
                    <a:custGeom>
                      <a:avLst/>
                      <a:gdLst>
                        <a:gd name="connsiteX0" fmla="*/ 1311224 w 2044776"/>
                        <a:gd name="connsiteY0" fmla="*/ 487059 h 2139217"/>
                        <a:gd name="connsiteX1" fmla="*/ 1509632 w 2044776"/>
                        <a:gd name="connsiteY1" fmla="*/ 650961 h 2139217"/>
                        <a:gd name="connsiteX2" fmla="*/ 1716666 w 2044776"/>
                        <a:gd name="connsiteY2" fmla="*/ 418047 h 2139217"/>
                        <a:gd name="connsiteX3" fmla="*/ 1751171 w 2044776"/>
                        <a:gd name="connsiteY3" fmla="*/ 47112 h 2139217"/>
                        <a:gd name="connsiteX4" fmla="*/ 1354356 w 2044776"/>
                        <a:gd name="connsiteY4" fmla="*/ 12606 h 2139217"/>
                        <a:gd name="connsiteX5" fmla="*/ 1147322 w 2044776"/>
                        <a:gd name="connsiteY5" fmla="*/ 116123 h 2139217"/>
                        <a:gd name="connsiteX6" fmla="*/ 396824 w 2044776"/>
                        <a:gd name="connsiteY6" fmla="*/ 228266 h 2139217"/>
                        <a:gd name="connsiteX7" fmla="*/ 198416 w 2044776"/>
                        <a:gd name="connsiteY7" fmla="*/ 961512 h 2139217"/>
                        <a:gd name="connsiteX8" fmla="*/ 483088 w 2044776"/>
                        <a:gd name="connsiteY8" fmla="*/ 1272063 h 2139217"/>
                        <a:gd name="connsiteX9" fmla="*/ 1095564 w 2044776"/>
                        <a:gd name="connsiteY9" fmla="*/ 1384206 h 2139217"/>
                        <a:gd name="connsiteX10" fmla="*/ 1285345 w 2044776"/>
                        <a:gd name="connsiteY10" fmla="*/ 1720636 h 2139217"/>
                        <a:gd name="connsiteX11" fmla="*/ 1009299 w 2044776"/>
                        <a:gd name="connsiteY11" fmla="*/ 1936296 h 2139217"/>
                        <a:gd name="connsiteX12" fmla="*/ 716001 w 2044776"/>
                        <a:gd name="connsiteY12" fmla="*/ 1850032 h 2139217"/>
                        <a:gd name="connsiteX13" fmla="*/ 836771 w 2044776"/>
                        <a:gd name="connsiteY13" fmla="*/ 1608493 h 2139217"/>
                        <a:gd name="connsiteX14" fmla="*/ 276054 w 2044776"/>
                        <a:gd name="connsiteY14" fmla="*/ 1384206 h 2139217"/>
                        <a:gd name="connsiteX15" fmla="*/ 9 w 2044776"/>
                        <a:gd name="connsiteY15" fmla="*/ 1686130 h 2139217"/>
                        <a:gd name="connsiteX16" fmla="*/ 267428 w 2044776"/>
                        <a:gd name="connsiteY16" fmla="*/ 1910417 h 2139217"/>
                        <a:gd name="connsiteX17" fmla="*/ 681496 w 2044776"/>
                        <a:gd name="connsiteY17" fmla="*/ 2074319 h 2139217"/>
                        <a:gd name="connsiteX18" fmla="*/ 1431994 w 2044776"/>
                        <a:gd name="connsiteY18" fmla="*/ 2091572 h 2139217"/>
                        <a:gd name="connsiteX19" fmla="*/ 2044469 w 2044776"/>
                        <a:gd name="connsiteY19" fmla="*/ 1461844 h 2139217"/>
                        <a:gd name="connsiteX20" fmla="*/ 1354356 w 2044776"/>
                        <a:gd name="connsiteY20" fmla="*/ 1134040 h 2139217"/>
                        <a:gd name="connsiteX21" fmla="*/ 948915 w 2044776"/>
                        <a:gd name="connsiteY21" fmla="*/ 1116787 h 2139217"/>
                        <a:gd name="connsiteX22" fmla="*/ 845398 w 2044776"/>
                        <a:gd name="connsiteY22" fmla="*/ 616455 h 2139217"/>
                        <a:gd name="connsiteX23" fmla="*/ 983420 w 2044776"/>
                        <a:gd name="connsiteY23" fmla="*/ 383542 h 2139217"/>
                        <a:gd name="connsiteX24" fmla="*/ 1311224 w 2044776"/>
                        <a:gd name="connsiteY24" fmla="*/ 487059 h 21392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</a:cxnLst>
                      <a:rect l="l" t="t" r="r" b="b"/>
                      <a:pathLst>
                        <a:path w="2044776" h="2139217">
                          <a:moveTo>
                            <a:pt x="1311224" y="487059"/>
                          </a:moveTo>
                          <a:cubicBezTo>
                            <a:pt x="1398926" y="531629"/>
                            <a:pt x="1442058" y="662463"/>
                            <a:pt x="1509632" y="650961"/>
                          </a:cubicBezTo>
                          <a:cubicBezTo>
                            <a:pt x="1577206" y="639459"/>
                            <a:pt x="1676410" y="518688"/>
                            <a:pt x="1716666" y="418047"/>
                          </a:cubicBezTo>
                          <a:cubicBezTo>
                            <a:pt x="1756922" y="317406"/>
                            <a:pt x="1811556" y="114685"/>
                            <a:pt x="1751171" y="47112"/>
                          </a:cubicBezTo>
                          <a:cubicBezTo>
                            <a:pt x="1690786" y="-20461"/>
                            <a:pt x="1454997" y="1104"/>
                            <a:pt x="1354356" y="12606"/>
                          </a:cubicBezTo>
                          <a:cubicBezTo>
                            <a:pt x="1253715" y="24108"/>
                            <a:pt x="1306911" y="80180"/>
                            <a:pt x="1147322" y="116123"/>
                          </a:cubicBezTo>
                          <a:cubicBezTo>
                            <a:pt x="987733" y="152066"/>
                            <a:pt x="554975" y="87368"/>
                            <a:pt x="396824" y="228266"/>
                          </a:cubicBezTo>
                          <a:cubicBezTo>
                            <a:pt x="238673" y="369164"/>
                            <a:pt x="184039" y="787546"/>
                            <a:pt x="198416" y="961512"/>
                          </a:cubicBezTo>
                          <a:cubicBezTo>
                            <a:pt x="212793" y="1135478"/>
                            <a:pt x="333563" y="1201614"/>
                            <a:pt x="483088" y="1272063"/>
                          </a:cubicBezTo>
                          <a:cubicBezTo>
                            <a:pt x="632613" y="1342512"/>
                            <a:pt x="961855" y="1309444"/>
                            <a:pt x="1095564" y="1384206"/>
                          </a:cubicBezTo>
                          <a:cubicBezTo>
                            <a:pt x="1229273" y="1458968"/>
                            <a:pt x="1299722" y="1628621"/>
                            <a:pt x="1285345" y="1720636"/>
                          </a:cubicBezTo>
                          <a:cubicBezTo>
                            <a:pt x="1270968" y="1812651"/>
                            <a:pt x="1104190" y="1914730"/>
                            <a:pt x="1009299" y="1936296"/>
                          </a:cubicBezTo>
                          <a:cubicBezTo>
                            <a:pt x="914408" y="1957862"/>
                            <a:pt x="744756" y="1904666"/>
                            <a:pt x="716001" y="1850032"/>
                          </a:cubicBezTo>
                          <a:cubicBezTo>
                            <a:pt x="687246" y="1795398"/>
                            <a:pt x="910095" y="1686131"/>
                            <a:pt x="836771" y="1608493"/>
                          </a:cubicBezTo>
                          <a:cubicBezTo>
                            <a:pt x="763447" y="1530855"/>
                            <a:pt x="415514" y="1371267"/>
                            <a:pt x="276054" y="1384206"/>
                          </a:cubicBezTo>
                          <a:cubicBezTo>
                            <a:pt x="136594" y="1397145"/>
                            <a:pt x="1447" y="1598428"/>
                            <a:pt x="9" y="1686130"/>
                          </a:cubicBezTo>
                          <a:cubicBezTo>
                            <a:pt x="-1429" y="1773832"/>
                            <a:pt x="153847" y="1845719"/>
                            <a:pt x="267428" y="1910417"/>
                          </a:cubicBezTo>
                          <a:cubicBezTo>
                            <a:pt x="381009" y="1975115"/>
                            <a:pt x="487402" y="2044127"/>
                            <a:pt x="681496" y="2074319"/>
                          </a:cubicBezTo>
                          <a:cubicBezTo>
                            <a:pt x="875590" y="2104511"/>
                            <a:pt x="1204832" y="2193651"/>
                            <a:pt x="1431994" y="2091572"/>
                          </a:cubicBezTo>
                          <a:cubicBezTo>
                            <a:pt x="1659156" y="1989493"/>
                            <a:pt x="2057409" y="1621433"/>
                            <a:pt x="2044469" y="1461844"/>
                          </a:cubicBezTo>
                          <a:cubicBezTo>
                            <a:pt x="2031529" y="1302255"/>
                            <a:pt x="1536948" y="1191550"/>
                            <a:pt x="1354356" y="1134040"/>
                          </a:cubicBezTo>
                          <a:cubicBezTo>
                            <a:pt x="1171764" y="1076530"/>
                            <a:pt x="1033741" y="1203051"/>
                            <a:pt x="948915" y="1116787"/>
                          </a:cubicBezTo>
                          <a:cubicBezTo>
                            <a:pt x="864089" y="1030523"/>
                            <a:pt x="839647" y="738663"/>
                            <a:pt x="845398" y="616455"/>
                          </a:cubicBezTo>
                          <a:cubicBezTo>
                            <a:pt x="851149" y="494248"/>
                            <a:pt x="901469" y="403670"/>
                            <a:pt x="983420" y="383542"/>
                          </a:cubicBezTo>
                          <a:cubicBezTo>
                            <a:pt x="1065371" y="363414"/>
                            <a:pt x="1223522" y="442489"/>
                            <a:pt x="1311224" y="487059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7" name="Freeform 78">
                      <a:extLst>
                        <a:ext uri="{FF2B5EF4-FFF2-40B4-BE49-F238E27FC236}">
                          <a16:creationId xmlns:a16="http://schemas.microsoft.com/office/drawing/2014/main" id="{89A4727F-D2B5-3485-E25B-2241849200C6}"/>
                        </a:ext>
                      </a:extLst>
                    </p:cNvPr>
                    <p:cNvSpPr/>
                    <p:nvPr/>
                  </p:nvSpPr>
                  <p:spPr>
                    <a:xfrm rot="501887">
                      <a:off x="1908112" y="3755074"/>
                      <a:ext cx="1440804" cy="1377485"/>
                    </a:xfrm>
                    <a:custGeom>
                      <a:avLst/>
                      <a:gdLst>
                        <a:gd name="connsiteX0" fmla="*/ 164841 w 1440804"/>
                        <a:gd name="connsiteY0" fmla="*/ 120904 h 1377485"/>
                        <a:gd name="connsiteX1" fmla="*/ 940 w 1440804"/>
                        <a:gd name="connsiteY1" fmla="*/ 293433 h 1377485"/>
                        <a:gd name="connsiteX2" fmla="*/ 233853 w 1440804"/>
                        <a:gd name="connsiteY2" fmla="*/ 483214 h 1377485"/>
                        <a:gd name="connsiteX3" fmla="*/ 285611 w 1440804"/>
                        <a:gd name="connsiteY3" fmla="*/ 871403 h 1377485"/>
                        <a:gd name="connsiteX4" fmla="*/ 104457 w 1440804"/>
                        <a:gd name="connsiteY4" fmla="*/ 1104316 h 1377485"/>
                        <a:gd name="connsiteX5" fmla="*/ 199347 w 1440804"/>
                        <a:gd name="connsiteY5" fmla="*/ 1337229 h 1377485"/>
                        <a:gd name="connsiteX6" fmla="*/ 665174 w 1440804"/>
                        <a:gd name="connsiteY6" fmla="*/ 1294097 h 1377485"/>
                        <a:gd name="connsiteX7" fmla="*/ 578909 w 1440804"/>
                        <a:gd name="connsiteY7" fmla="*/ 1043931 h 1377485"/>
                        <a:gd name="connsiteX8" fmla="*/ 665174 w 1440804"/>
                        <a:gd name="connsiteY8" fmla="*/ 828270 h 1377485"/>
                        <a:gd name="connsiteX9" fmla="*/ 915340 w 1440804"/>
                        <a:gd name="connsiteY9" fmla="*/ 828270 h 1377485"/>
                        <a:gd name="connsiteX10" fmla="*/ 872207 w 1440804"/>
                        <a:gd name="connsiteY10" fmla="*/ 1138821 h 1377485"/>
                        <a:gd name="connsiteX11" fmla="*/ 923966 w 1440804"/>
                        <a:gd name="connsiteY11" fmla="*/ 1363108 h 1377485"/>
                        <a:gd name="connsiteX12" fmla="*/ 1329407 w 1440804"/>
                        <a:gd name="connsiteY12" fmla="*/ 1302723 h 1377485"/>
                        <a:gd name="connsiteX13" fmla="*/ 1208638 w 1440804"/>
                        <a:gd name="connsiteY13" fmla="*/ 880029 h 1377485"/>
                        <a:gd name="connsiteX14" fmla="*/ 1191385 w 1440804"/>
                        <a:gd name="connsiteY14" fmla="*/ 396950 h 1377485"/>
                        <a:gd name="connsiteX15" fmla="*/ 1432924 w 1440804"/>
                        <a:gd name="connsiteY15" fmla="*/ 95025 h 1377485"/>
                        <a:gd name="connsiteX16" fmla="*/ 854955 w 1440804"/>
                        <a:gd name="connsiteY16" fmla="*/ 17387 h 1377485"/>
                        <a:gd name="connsiteX17" fmla="*/ 906713 w 1440804"/>
                        <a:gd name="connsiteY17" fmla="*/ 388323 h 1377485"/>
                        <a:gd name="connsiteX18" fmla="*/ 811823 w 1440804"/>
                        <a:gd name="connsiteY18" fmla="*/ 595357 h 1377485"/>
                        <a:gd name="connsiteX19" fmla="*/ 570283 w 1440804"/>
                        <a:gd name="connsiteY19" fmla="*/ 552225 h 1377485"/>
                        <a:gd name="connsiteX20" fmla="*/ 423634 w 1440804"/>
                        <a:gd name="connsiteY20" fmla="*/ 362444 h 1377485"/>
                        <a:gd name="connsiteX21" fmla="*/ 475392 w 1440804"/>
                        <a:gd name="connsiteY21" fmla="*/ 60519 h 1377485"/>
                        <a:gd name="connsiteX22" fmla="*/ 164841 w 1440804"/>
                        <a:gd name="connsiteY22" fmla="*/ 120904 h 1377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40804" h="1377485">
                          <a:moveTo>
                            <a:pt x="164841" y="120904"/>
                          </a:moveTo>
                          <a:cubicBezTo>
                            <a:pt x="85766" y="159723"/>
                            <a:pt x="-10562" y="233048"/>
                            <a:pt x="940" y="293433"/>
                          </a:cubicBezTo>
                          <a:cubicBezTo>
                            <a:pt x="12442" y="353818"/>
                            <a:pt x="186408" y="386886"/>
                            <a:pt x="233853" y="483214"/>
                          </a:cubicBezTo>
                          <a:cubicBezTo>
                            <a:pt x="281298" y="579542"/>
                            <a:pt x="307177" y="767886"/>
                            <a:pt x="285611" y="871403"/>
                          </a:cubicBezTo>
                          <a:cubicBezTo>
                            <a:pt x="264045" y="974920"/>
                            <a:pt x="118834" y="1026678"/>
                            <a:pt x="104457" y="1104316"/>
                          </a:cubicBezTo>
                          <a:cubicBezTo>
                            <a:pt x="90080" y="1181954"/>
                            <a:pt x="105894" y="1305599"/>
                            <a:pt x="199347" y="1337229"/>
                          </a:cubicBezTo>
                          <a:cubicBezTo>
                            <a:pt x="292800" y="1368859"/>
                            <a:pt x="601914" y="1342980"/>
                            <a:pt x="665174" y="1294097"/>
                          </a:cubicBezTo>
                          <a:cubicBezTo>
                            <a:pt x="728434" y="1245214"/>
                            <a:pt x="578909" y="1121569"/>
                            <a:pt x="578909" y="1043931"/>
                          </a:cubicBezTo>
                          <a:cubicBezTo>
                            <a:pt x="578909" y="966293"/>
                            <a:pt x="609102" y="864213"/>
                            <a:pt x="665174" y="828270"/>
                          </a:cubicBezTo>
                          <a:cubicBezTo>
                            <a:pt x="721246" y="792327"/>
                            <a:pt x="880835" y="776512"/>
                            <a:pt x="915340" y="828270"/>
                          </a:cubicBezTo>
                          <a:cubicBezTo>
                            <a:pt x="949845" y="880028"/>
                            <a:pt x="870769" y="1049681"/>
                            <a:pt x="872207" y="1138821"/>
                          </a:cubicBezTo>
                          <a:cubicBezTo>
                            <a:pt x="873645" y="1227961"/>
                            <a:pt x="847766" y="1335791"/>
                            <a:pt x="923966" y="1363108"/>
                          </a:cubicBezTo>
                          <a:cubicBezTo>
                            <a:pt x="1000166" y="1390425"/>
                            <a:pt x="1281962" y="1383236"/>
                            <a:pt x="1329407" y="1302723"/>
                          </a:cubicBezTo>
                          <a:cubicBezTo>
                            <a:pt x="1376852" y="1222210"/>
                            <a:pt x="1231642" y="1030991"/>
                            <a:pt x="1208638" y="880029"/>
                          </a:cubicBezTo>
                          <a:cubicBezTo>
                            <a:pt x="1185634" y="729067"/>
                            <a:pt x="1154004" y="527784"/>
                            <a:pt x="1191385" y="396950"/>
                          </a:cubicBezTo>
                          <a:cubicBezTo>
                            <a:pt x="1228766" y="266116"/>
                            <a:pt x="1488996" y="158285"/>
                            <a:pt x="1432924" y="95025"/>
                          </a:cubicBezTo>
                          <a:cubicBezTo>
                            <a:pt x="1376852" y="31765"/>
                            <a:pt x="942657" y="-31496"/>
                            <a:pt x="854955" y="17387"/>
                          </a:cubicBezTo>
                          <a:cubicBezTo>
                            <a:pt x="767253" y="66270"/>
                            <a:pt x="913902" y="291995"/>
                            <a:pt x="906713" y="388323"/>
                          </a:cubicBezTo>
                          <a:cubicBezTo>
                            <a:pt x="899524" y="484651"/>
                            <a:pt x="867895" y="568040"/>
                            <a:pt x="811823" y="595357"/>
                          </a:cubicBezTo>
                          <a:cubicBezTo>
                            <a:pt x="755751" y="622674"/>
                            <a:pt x="634981" y="591044"/>
                            <a:pt x="570283" y="552225"/>
                          </a:cubicBezTo>
                          <a:cubicBezTo>
                            <a:pt x="505585" y="513406"/>
                            <a:pt x="439449" y="444395"/>
                            <a:pt x="423634" y="362444"/>
                          </a:cubicBezTo>
                          <a:cubicBezTo>
                            <a:pt x="407819" y="280493"/>
                            <a:pt x="517086" y="100776"/>
                            <a:pt x="475392" y="60519"/>
                          </a:cubicBezTo>
                          <a:cubicBezTo>
                            <a:pt x="433698" y="20262"/>
                            <a:pt x="243916" y="82085"/>
                            <a:pt x="164841" y="120904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8" name="Freeform 79">
                      <a:extLst>
                        <a:ext uri="{FF2B5EF4-FFF2-40B4-BE49-F238E27FC236}">
                          <a16:creationId xmlns:a16="http://schemas.microsoft.com/office/drawing/2014/main" id="{56D563C7-027A-0B66-236A-2C2C6FFB1C1D}"/>
                        </a:ext>
                      </a:extLst>
                    </p:cNvPr>
                    <p:cNvSpPr/>
                    <p:nvPr/>
                  </p:nvSpPr>
                  <p:spPr>
                    <a:xfrm rot="20829893">
                      <a:off x="4274560" y="3354761"/>
                      <a:ext cx="1399200" cy="1371600"/>
                    </a:xfrm>
                    <a:custGeom>
                      <a:avLst/>
                      <a:gdLst>
                        <a:gd name="connsiteX0" fmla="*/ 378408 w 1897411"/>
                        <a:gd name="connsiteY0" fmla="*/ 473561 h 1901476"/>
                        <a:gd name="connsiteX1" fmla="*/ 67857 w 1897411"/>
                        <a:gd name="connsiteY1" fmla="*/ 602958 h 1901476"/>
                        <a:gd name="connsiteX2" fmla="*/ 41977 w 1897411"/>
                        <a:gd name="connsiteY2" fmla="*/ 24988 h 1901476"/>
                        <a:gd name="connsiteX3" fmla="*/ 550936 w 1897411"/>
                        <a:gd name="connsiteY3" fmla="*/ 111252 h 1901476"/>
                        <a:gd name="connsiteX4" fmla="*/ 1404951 w 1897411"/>
                        <a:gd name="connsiteY4" fmla="*/ 171637 h 1901476"/>
                        <a:gd name="connsiteX5" fmla="*/ 1689623 w 1897411"/>
                        <a:gd name="connsiteY5" fmla="*/ 59493 h 1901476"/>
                        <a:gd name="connsiteX6" fmla="*/ 1896657 w 1897411"/>
                        <a:gd name="connsiteY6" fmla="*/ 387297 h 1901476"/>
                        <a:gd name="connsiteX7" fmla="*/ 1741381 w 1897411"/>
                        <a:gd name="connsiteY7" fmla="*/ 689222 h 1901476"/>
                        <a:gd name="connsiteX8" fmla="*/ 1310060 w 1897411"/>
                        <a:gd name="connsiteY8" fmla="*/ 559825 h 1901476"/>
                        <a:gd name="connsiteX9" fmla="*/ 1120279 w 1897411"/>
                        <a:gd name="connsiteY9" fmla="*/ 508067 h 1901476"/>
                        <a:gd name="connsiteX10" fmla="*/ 1120279 w 1897411"/>
                        <a:gd name="connsiteY10" fmla="*/ 1431093 h 1901476"/>
                        <a:gd name="connsiteX11" fmla="*/ 1301434 w 1897411"/>
                        <a:gd name="connsiteY11" fmla="*/ 1655380 h 1901476"/>
                        <a:gd name="connsiteX12" fmla="*/ 1077147 w 1897411"/>
                        <a:gd name="connsiteY12" fmla="*/ 1879667 h 1901476"/>
                        <a:gd name="connsiteX13" fmla="*/ 481925 w 1897411"/>
                        <a:gd name="connsiteY13" fmla="*/ 1853788 h 1901476"/>
                        <a:gd name="connsiteX14" fmla="*/ 619947 w 1897411"/>
                        <a:gd name="connsiteY14" fmla="*/ 1534610 h 1901476"/>
                        <a:gd name="connsiteX15" fmla="*/ 783849 w 1897411"/>
                        <a:gd name="connsiteY15" fmla="*/ 680595 h 1901476"/>
                        <a:gd name="connsiteX16" fmla="*/ 619947 w 1897411"/>
                        <a:gd name="connsiteY16" fmla="*/ 421803 h 1901476"/>
                        <a:gd name="connsiteX17" fmla="*/ 378408 w 1897411"/>
                        <a:gd name="connsiteY17" fmla="*/ 473561 h 1901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97411" h="1901476">
                          <a:moveTo>
                            <a:pt x="378408" y="473561"/>
                          </a:moveTo>
                          <a:cubicBezTo>
                            <a:pt x="286393" y="503753"/>
                            <a:pt x="123929" y="677720"/>
                            <a:pt x="67857" y="602958"/>
                          </a:cubicBezTo>
                          <a:cubicBezTo>
                            <a:pt x="11785" y="528196"/>
                            <a:pt x="-38536" y="106939"/>
                            <a:pt x="41977" y="24988"/>
                          </a:cubicBezTo>
                          <a:cubicBezTo>
                            <a:pt x="122490" y="-56963"/>
                            <a:pt x="323774" y="86811"/>
                            <a:pt x="550936" y="111252"/>
                          </a:cubicBezTo>
                          <a:cubicBezTo>
                            <a:pt x="778098" y="135693"/>
                            <a:pt x="1215170" y="180263"/>
                            <a:pt x="1404951" y="171637"/>
                          </a:cubicBezTo>
                          <a:cubicBezTo>
                            <a:pt x="1594732" y="163011"/>
                            <a:pt x="1607672" y="23550"/>
                            <a:pt x="1689623" y="59493"/>
                          </a:cubicBezTo>
                          <a:cubicBezTo>
                            <a:pt x="1771574" y="95436"/>
                            <a:pt x="1888031" y="282342"/>
                            <a:pt x="1896657" y="387297"/>
                          </a:cubicBezTo>
                          <a:cubicBezTo>
                            <a:pt x="1905283" y="492252"/>
                            <a:pt x="1839147" y="660467"/>
                            <a:pt x="1741381" y="689222"/>
                          </a:cubicBezTo>
                          <a:lnTo>
                            <a:pt x="1310060" y="559825"/>
                          </a:lnTo>
                          <a:cubicBezTo>
                            <a:pt x="1206543" y="529633"/>
                            <a:pt x="1151909" y="362856"/>
                            <a:pt x="1120279" y="508067"/>
                          </a:cubicBezTo>
                          <a:cubicBezTo>
                            <a:pt x="1088649" y="653278"/>
                            <a:pt x="1090087" y="1239874"/>
                            <a:pt x="1120279" y="1431093"/>
                          </a:cubicBezTo>
                          <a:cubicBezTo>
                            <a:pt x="1150471" y="1622312"/>
                            <a:pt x="1308623" y="1580618"/>
                            <a:pt x="1301434" y="1655380"/>
                          </a:cubicBezTo>
                          <a:cubicBezTo>
                            <a:pt x="1294245" y="1730142"/>
                            <a:pt x="1213732" y="1846599"/>
                            <a:pt x="1077147" y="1879667"/>
                          </a:cubicBezTo>
                          <a:cubicBezTo>
                            <a:pt x="940562" y="1912735"/>
                            <a:pt x="558125" y="1911298"/>
                            <a:pt x="481925" y="1853788"/>
                          </a:cubicBezTo>
                          <a:cubicBezTo>
                            <a:pt x="405725" y="1796279"/>
                            <a:pt x="569626" y="1730142"/>
                            <a:pt x="619947" y="1534610"/>
                          </a:cubicBezTo>
                          <a:cubicBezTo>
                            <a:pt x="670268" y="1339078"/>
                            <a:pt x="783849" y="866063"/>
                            <a:pt x="783849" y="680595"/>
                          </a:cubicBezTo>
                          <a:cubicBezTo>
                            <a:pt x="783849" y="495127"/>
                            <a:pt x="684645" y="449120"/>
                            <a:pt x="619947" y="421803"/>
                          </a:cubicBezTo>
                          <a:cubicBezTo>
                            <a:pt x="555249" y="394486"/>
                            <a:pt x="470423" y="443369"/>
                            <a:pt x="378408" y="473561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p:txBody>
                </p:sp>
                <p:grpSp>
                  <p:nvGrpSpPr>
                    <p:cNvPr id="59" name="Group 58">
                      <a:extLst>
                        <a:ext uri="{FF2B5EF4-FFF2-40B4-BE49-F238E27FC236}">
                          <a16:creationId xmlns:a16="http://schemas.microsoft.com/office/drawing/2014/main" id="{75AE5BBC-71D7-7417-6840-9B7E49B1A550}"/>
                        </a:ext>
                      </a:extLst>
                    </p:cNvPr>
                    <p:cNvGrpSpPr/>
                    <p:nvPr/>
                  </p:nvGrpSpPr>
                  <p:grpSpPr>
                    <a:xfrm rot="20964529">
                      <a:off x="3255867" y="3808076"/>
                      <a:ext cx="1396493" cy="1304733"/>
                      <a:chOff x="2743200" y="1648162"/>
                      <a:chExt cx="1396493" cy="1304733"/>
                    </a:xfrm>
                    <a:grpFill/>
                  </p:grpSpPr>
                  <p:sp>
                    <p:nvSpPr>
                      <p:cNvPr id="60" name="Freeform 81">
                        <a:extLst>
                          <a:ext uri="{FF2B5EF4-FFF2-40B4-BE49-F238E27FC236}">
                            <a16:creationId xmlns:a16="http://schemas.microsoft.com/office/drawing/2014/main" id="{ACEA2E04-5116-66CC-6DED-1C9C0F0241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43200" y="1648162"/>
                        <a:ext cx="1396493" cy="1304733"/>
                      </a:xfrm>
                      <a:custGeom>
                        <a:avLst/>
                        <a:gdLst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18306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80218 w 1396493"/>
                          <a:gd name="connsiteY6" fmla="*/ 1116854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1396493" h="1304733">
                            <a:moveTo>
                              <a:pt x="399231" y="192929"/>
                            </a:moveTo>
                            <a:cubicBezTo>
                              <a:pt x="336525" y="263573"/>
                              <a:pt x="184124" y="419148"/>
                              <a:pt x="118243" y="540592"/>
                            </a:cubicBezTo>
                            <a:cubicBezTo>
                              <a:pt x="52362" y="662036"/>
                              <a:pt x="-17488" y="819199"/>
                              <a:pt x="3943" y="921592"/>
                            </a:cubicBezTo>
                            <a:cubicBezTo>
                              <a:pt x="25374" y="1023985"/>
                              <a:pt x="149200" y="1096217"/>
                              <a:pt x="246831" y="1154954"/>
                            </a:cubicBezTo>
                            <a:cubicBezTo>
                              <a:pt x="344462" y="1213692"/>
                              <a:pt x="522263" y="1254173"/>
                              <a:pt x="589731" y="1274017"/>
                            </a:cubicBezTo>
                            <a:cubicBezTo>
                              <a:pt x="657199" y="1293861"/>
                              <a:pt x="636562" y="1300211"/>
                              <a:pt x="651643" y="1274017"/>
                            </a:cubicBezTo>
                            <a:cubicBezTo>
                              <a:pt x="666724" y="1247823"/>
                              <a:pt x="673868" y="1160510"/>
                              <a:pt x="680218" y="1116854"/>
                            </a:cubicBezTo>
                            <a:cubicBezTo>
                              <a:pt x="686568" y="1073198"/>
                              <a:pt x="701649" y="1043035"/>
                              <a:pt x="689743" y="1012079"/>
                            </a:cubicBezTo>
                            <a:cubicBezTo>
                              <a:pt x="677837" y="981123"/>
                              <a:pt x="619893" y="971598"/>
                              <a:pt x="608781" y="931117"/>
                            </a:cubicBezTo>
                            <a:cubicBezTo>
                              <a:pt x="597669" y="890636"/>
                              <a:pt x="588937" y="810467"/>
                              <a:pt x="623068" y="769192"/>
                            </a:cubicBezTo>
                            <a:cubicBezTo>
                              <a:pt x="657199" y="727917"/>
                              <a:pt x="753243" y="679498"/>
                              <a:pt x="813568" y="683467"/>
                            </a:cubicBezTo>
                            <a:cubicBezTo>
                              <a:pt x="873893" y="687436"/>
                              <a:pt x="946124" y="751729"/>
                              <a:pt x="985018" y="793004"/>
                            </a:cubicBezTo>
                            <a:cubicBezTo>
                              <a:pt x="1023912" y="834279"/>
                              <a:pt x="1056456" y="889048"/>
                              <a:pt x="1046931" y="931117"/>
                            </a:cubicBezTo>
                            <a:cubicBezTo>
                              <a:pt x="1037406" y="973186"/>
                              <a:pt x="974699" y="1027955"/>
                              <a:pt x="927868" y="1045417"/>
                            </a:cubicBezTo>
                            <a:cubicBezTo>
                              <a:pt x="881037" y="1062880"/>
                              <a:pt x="801662" y="1040654"/>
                              <a:pt x="765943" y="1035892"/>
                            </a:cubicBezTo>
                            <a:cubicBezTo>
                              <a:pt x="730224" y="1031130"/>
                              <a:pt x="727050" y="1013667"/>
                              <a:pt x="713556" y="1016842"/>
                            </a:cubicBezTo>
                            <a:cubicBezTo>
                              <a:pt x="700062" y="1020017"/>
                              <a:pt x="692918" y="1030336"/>
                              <a:pt x="684981" y="1054942"/>
                            </a:cubicBezTo>
                            <a:cubicBezTo>
                              <a:pt x="677044" y="1079548"/>
                              <a:pt x="666725" y="1139873"/>
                              <a:pt x="665931" y="1164479"/>
                            </a:cubicBezTo>
                            <a:cubicBezTo>
                              <a:pt x="665137" y="1189085"/>
                              <a:pt x="683393" y="1181942"/>
                              <a:pt x="680218" y="1202579"/>
                            </a:cubicBezTo>
                            <a:cubicBezTo>
                              <a:pt x="677043" y="1223217"/>
                              <a:pt x="648468" y="1274017"/>
                              <a:pt x="646881" y="1288304"/>
                            </a:cubicBezTo>
                            <a:cubicBezTo>
                              <a:pt x="645294" y="1302591"/>
                              <a:pt x="670693" y="1288304"/>
                              <a:pt x="670693" y="1288304"/>
                            </a:cubicBezTo>
                            <a:cubicBezTo>
                              <a:pt x="711968" y="1290685"/>
                              <a:pt x="813569" y="1311323"/>
                              <a:pt x="894531" y="1302592"/>
                            </a:cubicBezTo>
                            <a:cubicBezTo>
                              <a:pt x="975493" y="1293861"/>
                              <a:pt x="1073918" y="1287511"/>
                              <a:pt x="1156468" y="1235917"/>
                            </a:cubicBezTo>
                            <a:cubicBezTo>
                              <a:pt x="1239018" y="1184323"/>
                              <a:pt x="1364431" y="1089867"/>
                              <a:pt x="1389831" y="993029"/>
                            </a:cubicBezTo>
                            <a:cubicBezTo>
                              <a:pt x="1415231" y="896192"/>
                              <a:pt x="1363637" y="762842"/>
                              <a:pt x="1308868" y="654892"/>
                            </a:cubicBezTo>
                            <a:cubicBezTo>
                              <a:pt x="1254099" y="546942"/>
                              <a:pt x="1142180" y="443754"/>
                              <a:pt x="1061218" y="345329"/>
                            </a:cubicBezTo>
                            <a:cubicBezTo>
                              <a:pt x="980256" y="246904"/>
                              <a:pt x="888974" y="121492"/>
                              <a:pt x="823093" y="64342"/>
                            </a:cubicBezTo>
                            <a:cubicBezTo>
                              <a:pt x="757212" y="7192"/>
                              <a:pt x="720700" y="-6302"/>
                              <a:pt x="665931" y="2429"/>
                            </a:cubicBezTo>
                            <a:cubicBezTo>
                              <a:pt x="611162" y="11160"/>
                              <a:pt x="536550" y="81010"/>
                              <a:pt x="494481" y="116729"/>
                            </a:cubicBezTo>
                            <a:cubicBezTo>
                              <a:pt x="452412" y="152448"/>
                              <a:pt x="461937" y="122285"/>
                              <a:pt x="399231" y="19292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61" name="Freeform 82">
                        <a:extLst>
                          <a:ext uri="{FF2B5EF4-FFF2-40B4-BE49-F238E27FC236}">
                            <a16:creationId xmlns:a16="http://schemas.microsoft.com/office/drawing/2014/main" id="{5E545D2A-6367-55E0-CB17-BEE75F51BB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5670" y="2621810"/>
                        <a:ext cx="273953" cy="317723"/>
                      </a:xfrm>
                      <a:custGeom>
                        <a:avLst/>
                        <a:gdLst>
                          <a:gd name="connsiteX0" fmla="*/ 125230 w 273953"/>
                          <a:gd name="connsiteY0" fmla="*/ 7090 h 317723"/>
                          <a:gd name="connsiteX1" fmla="*/ 177618 w 273953"/>
                          <a:gd name="connsiteY1" fmla="*/ 59478 h 317723"/>
                          <a:gd name="connsiteX2" fmla="*/ 268105 w 273953"/>
                          <a:gd name="connsiteY2" fmla="*/ 73765 h 317723"/>
                          <a:gd name="connsiteX3" fmla="*/ 258580 w 273953"/>
                          <a:gd name="connsiteY3" fmla="*/ 283315 h 317723"/>
                          <a:gd name="connsiteX4" fmla="*/ 206193 w 273953"/>
                          <a:gd name="connsiteY4" fmla="*/ 316653 h 317723"/>
                          <a:gd name="connsiteX5" fmla="*/ 72843 w 273953"/>
                          <a:gd name="connsiteY5" fmla="*/ 307128 h 317723"/>
                          <a:gd name="connsiteX6" fmla="*/ 1405 w 273953"/>
                          <a:gd name="connsiteY6" fmla="*/ 283315 h 317723"/>
                          <a:gd name="connsiteX7" fmla="*/ 34743 w 273953"/>
                          <a:gd name="connsiteY7" fmla="*/ 235690 h 317723"/>
                          <a:gd name="connsiteX8" fmla="*/ 125230 w 273953"/>
                          <a:gd name="connsiteY8" fmla="*/ 7090 h 3177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73953" h="317723">
                            <a:moveTo>
                              <a:pt x="125230" y="7090"/>
                            </a:moveTo>
                            <a:cubicBezTo>
                              <a:pt x="149042" y="-22279"/>
                              <a:pt x="153806" y="48366"/>
                              <a:pt x="177618" y="59478"/>
                            </a:cubicBezTo>
                            <a:cubicBezTo>
                              <a:pt x="201431" y="70591"/>
                              <a:pt x="254611" y="36459"/>
                              <a:pt x="268105" y="73765"/>
                            </a:cubicBezTo>
                            <a:cubicBezTo>
                              <a:pt x="281599" y="111071"/>
                              <a:pt x="268899" y="242834"/>
                              <a:pt x="258580" y="283315"/>
                            </a:cubicBezTo>
                            <a:cubicBezTo>
                              <a:pt x="248261" y="323796"/>
                              <a:pt x="237149" y="312684"/>
                              <a:pt x="206193" y="316653"/>
                            </a:cubicBezTo>
                            <a:cubicBezTo>
                              <a:pt x="175237" y="320622"/>
                              <a:pt x="106974" y="312684"/>
                              <a:pt x="72843" y="307128"/>
                            </a:cubicBezTo>
                            <a:cubicBezTo>
                              <a:pt x="38712" y="301572"/>
                              <a:pt x="7755" y="295221"/>
                              <a:pt x="1405" y="283315"/>
                            </a:cubicBezTo>
                            <a:cubicBezTo>
                              <a:pt x="-4945" y="271409"/>
                              <a:pt x="10931" y="274584"/>
                              <a:pt x="34743" y="235690"/>
                            </a:cubicBezTo>
                            <a:cubicBezTo>
                              <a:pt x="58555" y="196796"/>
                              <a:pt x="101418" y="36459"/>
                              <a:pt x="125230" y="7090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7FB48995-FF4C-0F2B-F897-B666697C026A}"/>
                    </a:ext>
                  </a:extLst>
                </p:cNvPr>
                <p:cNvGrpSpPr/>
                <p:nvPr/>
              </p:nvGrpSpPr>
              <p:grpSpPr>
                <a:xfrm>
                  <a:off x="1033279" y="1551155"/>
                  <a:ext cx="4816333" cy="3340054"/>
                  <a:chOff x="960250" y="1648162"/>
                  <a:chExt cx="4816333" cy="3340054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731A238D-5934-5009-CFEE-F383D716A272}"/>
                      </a:ext>
                    </a:extLst>
                  </p:cNvPr>
                  <p:cNvGrpSpPr/>
                  <p:nvPr/>
                </p:nvGrpSpPr>
                <p:grpSpPr>
                  <a:xfrm>
                    <a:off x="1465551" y="1648162"/>
                    <a:ext cx="3763552" cy="1499244"/>
                    <a:chOff x="1465551" y="1648162"/>
                    <a:chExt cx="3763552" cy="1499244"/>
                  </a:xfrm>
                </p:grpSpPr>
                <p:sp>
                  <p:nvSpPr>
                    <p:cNvPr id="49" name="Freeform 70">
                      <a:extLst>
                        <a:ext uri="{FF2B5EF4-FFF2-40B4-BE49-F238E27FC236}">
                          <a16:creationId xmlns:a16="http://schemas.microsoft.com/office/drawing/2014/main" id="{878C3335-44C7-3761-A22F-35DC09CBCD94}"/>
                        </a:ext>
                      </a:extLst>
                    </p:cNvPr>
                    <p:cNvSpPr/>
                    <p:nvPr/>
                  </p:nvSpPr>
                  <p:spPr>
                    <a:xfrm rot="21120212">
                      <a:off x="1465551" y="1769921"/>
                      <a:ext cx="1440804" cy="1377485"/>
                    </a:xfrm>
                    <a:custGeom>
                      <a:avLst/>
                      <a:gdLst>
                        <a:gd name="connsiteX0" fmla="*/ 164841 w 1440804"/>
                        <a:gd name="connsiteY0" fmla="*/ 120904 h 1377485"/>
                        <a:gd name="connsiteX1" fmla="*/ 940 w 1440804"/>
                        <a:gd name="connsiteY1" fmla="*/ 293433 h 1377485"/>
                        <a:gd name="connsiteX2" fmla="*/ 233853 w 1440804"/>
                        <a:gd name="connsiteY2" fmla="*/ 483214 h 1377485"/>
                        <a:gd name="connsiteX3" fmla="*/ 285611 w 1440804"/>
                        <a:gd name="connsiteY3" fmla="*/ 871403 h 1377485"/>
                        <a:gd name="connsiteX4" fmla="*/ 104457 w 1440804"/>
                        <a:gd name="connsiteY4" fmla="*/ 1104316 h 1377485"/>
                        <a:gd name="connsiteX5" fmla="*/ 199347 w 1440804"/>
                        <a:gd name="connsiteY5" fmla="*/ 1337229 h 1377485"/>
                        <a:gd name="connsiteX6" fmla="*/ 665174 w 1440804"/>
                        <a:gd name="connsiteY6" fmla="*/ 1294097 h 1377485"/>
                        <a:gd name="connsiteX7" fmla="*/ 578909 w 1440804"/>
                        <a:gd name="connsiteY7" fmla="*/ 1043931 h 1377485"/>
                        <a:gd name="connsiteX8" fmla="*/ 665174 w 1440804"/>
                        <a:gd name="connsiteY8" fmla="*/ 828270 h 1377485"/>
                        <a:gd name="connsiteX9" fmla="*/ 915340 w 1440804"/>
                        <a:gd name="connsiteY9" fmla="*/ 828270 h 1377485"/>
                        <a:gd name="connsiteX10" fmla="*/ 872207 w 1440804"/>
                        <a:gd name="connsiteY10" fmla="*/ 1138821 h 1377485"/>
                        <a:gd name="connsiteX11" fmla="*/ 923966 w 1440804"/>
                        <a:gd name="connsiteY11" fmla="*/ 1363108 h 1377485"/>
                        <a:gd name="connsiteX12" fmla="*/ 1329407 w 1440804"/>
                        <a:gd name="connsiteY12" fmla="*/ 1302723 h 1377485"/>
                        <a:gd name="connsiteX13" fmla="*/ 1208638 w 1440804"/>
                        <a:gd name="connsiteY13" fmla="*/ 880029 h 1377485"/>
                        <a:gd name="connsiteX14" fmla="*/ 1191385 w 1440804"/>
                        <a:gd name="connsiteY14" fmla="*/ 396950 h 1377485"/>
                        <a:gd name="connsiteX15" fmla="*/ 1432924 w 1440804"/>
                        <a:gd name="connsiteY15" fmla="*/ 95025 h 1377485"/>
                        <a:gd name="connsiteX16" fmla="*/ 854955 w 1440804"/>
                        <a:gd name="connsiteY16" fmla="*/ 17387 h 1377485"/>
                        <a:gd name="connsiteX17" fmla="*/ 906713 w 1440804"/>
                        <a:gd name="connsiteY17" fmla="*/ 388323 h 1377485"/>
                        <a:gd name="connsiteX18" fmla="*/ 811823 w 1440804"/>
                        <a:gd name="connsiteY18" fmla="*/ 595357 h 1377485"/>
                        <a:gd name="connsiteX19" fmla="*/ 570283 w 1440804"/>
                        <a:gd name="connsiteY19" fmla="*/ 552225 h 1377485"/>
                        <a:gd name="connsiteX20" fmla="*/ 423634 w 1440804"/>
                        <a:gd name="connsiteY20" fmla="*/ 362444 h 1377485"/>
                        <a:gd name="connsiteX21" fmla="*/ 475392 w 1440804"/>
                        <a:gd name="connsiteY21" fmla="*/ 60519 h 1377485"/>
                        <a:gd name="connsiteX22" fmla="*/ 164841 w 1440804"/>
                        <a:gd name="connsiteY22" fmla="*/ 120904 h 1377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40804" h="1377485">
                          <a:moveTo>
                            <a:pt x="164841" y="120904"/>
                          </a:moveTo>
                          <a:cubicBezTo>
                            <a:pt x="85766" y="159723"/>
                            <a:pt x="-10562" y="233048"/>
                            <a:pt x="940" y="293433"/>
                          </a:cubicBezTo>
                          <a:cubicBezTo>
                            <a:pt x="12442" y="353818"/>
                            <a:pt x="186408" y="386886"/>
                            <a:pt x="233853" y="483214"/>
                          </a:cubicBezTo>
                          <a:cubicBezTo>
                            <a:pt x="281298" y="579542"/>
                            <a:pt x="307177" y="767886"/>
                            <a:pt x="285611" y="871403"/>
                          </a:cubicBezTo>
                          <a:cubicBezTo>
                            <a:pt x="264045" y="974920"/>
                            <a:pt x="118834" y="1026678"/>
                            <a:pt x="104457" y="1104316"/>
                          </a:cubicBezTo>
                          <a:cubicBezTo>
                            <a:pt x="90080" y="1181954"/>
                            <a:pt x="105894" y="1305599"/>
                            <a:pt x="199347" y="1337229"/>
                          </a:cubicBezTo>
                          <a:cubicBezTo>
                            <a:pt x="292800" y="1368859"/>
                            <a:pt x="601914" y="1342980"/>
                            <a:pt x="665174" y="1294097"/>
                          </a:cubicBezTo>
                          <a:cubicBezTo>
                            <a:pt x="728434" y="1245214"/>
                            <a:pt x="578909" y="1121569"/>
                            <a:pt x="578909" y="1043931"/>
                          </a:cubicBezTo>
                          <a:cubicBezTo>
                            <a:pt x="578909" y="966293"/>
                            <a:pt x="609102" y="864213"/>
                            <a:pt x="665174" y="828270"/>
                          </a:cubicBezTo>
                          <a:cubicBezTo>
                            <a:pt x="721246" y="792327"/>
                            <a:pt x="880835" y="776512"/>
                            <a:pt x="915340" y="828270"/>
                          </a:cubicBezTo>
                          <a:cubicBezTo>
                            <a:pt x="949845" y="880028"/>
                            <a:pt x="870769" y="1049681"/>
                            <a:pt x="872207" y="1138821"/>
                          </a:cubicBezTo>
                          <a:cubicBezTo>
                            <a:pt x="873645" y="1227961"/>
                            <a:pt x="847766" y="1335791"/>
                            <a:pt x="923966" y="1363108"/>
                          </a:cubicBezTo>
                          <a:cubicBezTo>
                            <a:pt x="1000166" y="1390425"/>
                            <a:pt x="1281962" y="1383236"/>
                            <a:pt x="1329407" y="1302723"/>
                          </a:cubicBezTo>
                          <a:cubicBezTo>
                            <a:pt x="1376852" y="1222210"/>
                            <a:pt x="1231642" y="1030991"/>
                            <a:pt x="1208638" y="880029"/>
                          </a:cubicBezTo>
                          <a:cubicBezTo>
                            <a:pt x="1185634" y="729067"/>
                            <a:pt x="1154004" y="527784"/>
                            <a:pt x="1191385" y="396950"/>
                          </a:cubicBezTo>
                          <a:cubicBezTo>
                            <a:pt x="1228766" y="266116"/>
                            <a:pt x="1488996" y="158285"/>
                            <a:pt x="1432924" y="95025"/>
                          </a:cubicBezTo>
                          <a:cubicBezTo>
                            <a:pt x="1376852" y="31765"/>
                            <a:pt x="942657" y="-31496"/>
                            <a:pt x="854955" y="17387"/>
                          </a:cubicBezTo>
                          <a:cubicBezTo>
                            <a:pt x="767253" y="66270"/>
                            <a:pt x="913902" y="291995"/>
                            <a:pt x="906713" y="388323"/>
                          </a:cubicBezTo>
                          <a:cubicBezTo>
                            <a:pt x="899524" y="484651"/>
                            <a:pt x="867895" y="568040"/>
                            <a:pt x="811823" y="595357"/>
                          </a:cubicBezTo>
                          <a:cubicBezTo>
                            <a:pt x="755751" y="622674"/>
                            <a:pt x="634981" y="591044"/>
                            <a:pt x="570283" y="552225"/>
                          </a:cubicBezTo>
                          <a:cubicBezTo>
                            <a:pt x="505585" y="513406"/>
                            <a:pt x="439449" y="444395"/>
                            <a:pt x="423634" y="362444"/>
                          </a:cubicBezTo>
                          <a:cubicBezTo>
                            <a:pt x="407819" y="280493"/>
                            <a:pt x="517086" y="100776"/>
                            <a:pt x="475392" y="60519"/>
                          </a:cubicBezTo>
                          <a:cubicBezTo>
                            <a:pt x="433698" y="20262"/>
                            <a:pt x="243916" y="82085"/>
                            <a:pt x="164841" y="1209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Freeform 71">
                      <a:extLst>
                        <a:ext uri="{FF2B5EF4-FFF2-40B4-BE49-F238E27FC236}">
                          <a16:creationId xmlns:a16="http://schemas.microsoft.com/office/drawing/2014/main" id="{D6F91F14-00A2-270E-11DA-C4A6A450F894}"/>
                        </a:ext>
                      </a:extLst>
                    </p:cNvPr>
                    <p:cNvSpPr/>
                    <p:nvPr/>
                  </p:nvSpPr>
                  <p:spPr>
                    <a:xfrm rot="524514">
                      <a:off x="3829903" y="1746523"/>
                      <a:ext cx="1399200" cy="1371600"/>
                    </a:xfrm>
                    <a:custGeom>
                      <a:avLst/>
                      <a:gdLst>
                        <a:gd name="connsiteX0" fmla="*/ 378408 w 1897411"/>
                        <a:gd name="connsiteY0" fmla="*/ 473561 h 1901476"/>
                        <a:gd name="connsiteX1" fmla="*/ 67857 w 1897411"/>
                        <a:gd name="connsiteY1" fmla="*/ 602958 h 1901476"/>
                        <a:gd name="connsiteX2" fmla="*/ 41977 w 1897411"/>
                        <a:gd name="connsiteY2" fmla="*/ 24988 h 1901476"/>
                        <a:gd name="connsiteX3" fmla="*/ 550936 w 1897411"/>
                        <a:gd name="connsiteY3" fmla="*/ 111252 h 1901476"/>
                        <a:gd name="connsiteX4" fmla="*/ 1404951 w 1897411"/>
                        <a:gd name="connsiteY4" fmla="*/ 171637 h 1901476"/>
                        <a:gd name="connsiteX5" fmla="*/ 1689623 w 1897411"/>
                        <a:gd name="connsiteY5" fmla="*/ 59493 h 1901476"/>
                        <a:gd name="connsiteX6" fmla="*/ 1896657 w 1897411"/>
                        <a:gd name="connsiteY6" fmla="*/ 387297 h 1901476"/>
                        <a:gd name="connsiteX7" fmla="*/ 1741381 w 1897411"/>
                        <a:gd name="connsiteY7" fmla="*/ 689222 h 1901476"/>
                        <a:gd name="connsiteX8" fmla="*/ 1310060 w 1897411"/>
                        <a:gd name="connsiteY8" fmla="*/ 559825 h 1901476"/>
                        <a:gd name="connsiteX9" fmla="*/ 1120279 w 1897411"/>
                        <a:gd name="connsiteY9" fmla="*/ 508067 h 1901476"/>
                        <a:gd name="connsiteX10" fmla="*/ 1120279 w 1897411"/>
                        <a:gd name="connsiteY10" fmla="*/ 1431093 h 1901476"/>
                        <a:gd name="connsiteX11" fmla="*/ 1301434 w 1897411"/>
                        <a:gd name="connsiteY11" fmla="*/ 1655380 h 1901476"/>
                        <a:gd name="connsiteX12" fmla="*/ 1077147 w 1897411"/>
                        <a:gd name="connsiteY12" fmla="*/ 1879667 h 1901476"/>
                        <a:gd name="connsiteX13" fmla="*/ 481925 w 1897411"/>
                        <a:gd name="connsiteY13" fmla="*/ 1853788 h 1901476"/>
                        <a:gd name="connsiteX14" fmla="*/ 619947 w 1897411"/>
                        <a:gd name="connsiteY14" fmla="*/ 1534610 h 1901476"/>
                        <a:gd name="connsiteX15" fmla="*/ 783849 w 1897411"/>
                        <a:gd name="connsiteY15" fmla="*/ 680595 h 1901476"/>
                        <a:gd name="connsiteX16" fmla="*/ 619947 w 1897411"/>
                        <a:gd name="connsiteY16" fmla="*/ 421803 h 1901476"/>
                        <a:gd name="connsiteX17" fmla="*/ 378408 w 1897411"/>
                        <a:gd name="connsiteY17" fmla="*/ 473561 h 1901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97411" h="1901476">
                          <a:moveTo>
                            <a:pt x="378408" y="473561"/>
                          </a:moveTo>
                          <a:cubicBezTo>
                            <a:pt x="286393" y="503753"/>
                            <a:pt x="123929" y="677720"/>
                            <a:pt x="67857" y="602958"/>
                          </a:cubicBezTo>
                          <a:cubicBezTo>
                            <a:pt x="11785" y="528196"/>
                            <a:pt x="-38536" y="106939"/>
                            <a:pt x="41977" y="24988"/>
                          </a:cubicBezTo>
                          <a:cubicBezTo>
                            <a:pt x="122490" y="-56963"/>
                            <a:pt x="323774" y="86811"/>
                            <a:pt x="550936" y="111252"/>
                          </a:cubicBezTo>
                          <a:cubicBezTo>
                            <a:pt x="778098" y="135693"/>
                            <a:pt x="1215170" y="180263"/>
                            <a:pt x="1404951" y="171637"/>
                          </a:cubicBezTo>
                          <a:cubicBezTo>
                            <a:pt x="1594732" y="163011"/>
                            <a:pt x="1607672" y="23550"/>
                            <a:pt x="1689623" y="59493"/>
                          </a:cubicBezTo>
                          <a:cubicBezTo>
                            <a:pt x="1771574" y="95436"/>
                            <a:pt x="1888031" y="282342"/>
                            <a:pt x="1896657" y="387297"/>
                          </a:cubicBezTo>
                          <a:cubicBezTo>
                            <a:pt x="1905283" y="492252"/>
                            <a:pt x="1839147" y="660467"/>
                            <a:pt x="1741381" y="689222"/>
                          </a:cubicBezTo>
                          <a:lnTo>
                            <a:pt x="1310060" y="559825"/>
                          </a:lnTo>
                          <a:cubicBezTo>
                            <a:pt x="1206543" y="529633"/>
                            <a:pt x="1151909" y="362856"/>
                            <a:pt x="1120279" y="508067"/>
                          </a:cubicBezTo>
                          <a:cubicBezTo>
                            <a:pt x="1088649" y="653278"/>
                            <a:pt x="1090087" y="1239874"/>
                            <a:pt x="1120279" y="1431093"/>
                          </a:cubicBezTo>
                          <a:cubicBezTo>
                            <a:pt x="1150471" y="1622312"/>
                            <a:pt x="1308623" y="1580618"/>
                            <a:pt x="1301434" y="1655380"/>
                          </a:cubicBezTo>
                          <a:cubicBezTo>
                            <a:pt x="1294245" y="1730142"/>
                            <a:pt x="1213732" y="1846599"/>
                            <a:pt x="1077147" y="1879667"/>
                          </a:cubicBezTo>
                          <a:cubicBezTo>
                            <a:pt x="940562" y="1912735"/>
                            <a:pt x="558125" y="1911298"/>
                            <a:pt x="481925" y="1853788"/>
                          </a:cubicBezTo>
                          <a:cubicBezTo>
                            <a:pt x="405725" y="1796279"/>
                            <a:pt x="569626" y="1730142"/>
                            <a:pt x="619947" y="1534610"/>
                          </a:cubicBezTo>
                          <a:cubicBezTo>
                            <a:pt x="670268" y="1339078"/>
                            <a:pt x="783849" y="866063"/>
                            <a:pt x="783849" y="680595"/>
                          </a:cubicBezTo>
                          <a:cubicBezTo>
                            <a:pt x="783849" y="495127"/>
                            <a:pt x="684645" y="449120"/>
                            <a:pt x="619947" y="421803"/>
                          </a:cubicBezTo>
                          <a:cubicBezTo>
                            <a:pt x="555249" y="394486"/>
                            <a:pt x="470423" y="443369"/>
                            <a:pt x="378408" y="473561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C17B7-0461-F476-B82C-E07734E1EE8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743200" y="1648162"/>
                      <a:ext cx="1396493" cy="1304733"/>
                      <a:chOff x="2743200" y="1648162"/>
                      <a:chExt cx="1396493" cy="1304733"/>
                    </a:xfr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</p:grpSpPr>
                  <p:sp>
                    <p:nvSpPr>
                      <p:cNvPr id="52" name="Freeform 73">
                        <a:extLst>
                          <a:ext uri="{FF2B5EF4-FFF2-40B4-BE49-F238E27FC236}">
                            <a16:creationId xmlns:a16="http://schemas.microsoft.com/office/drawing/2014/main" id="{FBCD354F-F420-B404-DC78-FB09112C6CA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43200" y="1648162"/>
                        <a:ext cx="1396493" cy="1304733"/>
                      </a:xfrm>
                      <a:custGeom>
                        <a:avLst/>
                        <a:gdLst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18306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80218 w 1396493"/>
                          <a:gd name="connsiteY6" fmla="*/ 1116854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1396493" h="1304733">
                            <a:moveTo>
                              <a:pt x="399231" y="192929"/>
                            </a:moveTo>
                            <a:cubicBezTo>
                              <a:pt x="336525" y="263573"/>
                              <a:pt x="184124" y="419148"/>
                              <a:pt x="118243" y="540592"/>
                            </a:cubicBezTo>
                            <a:cubicBezTo>
                              <a:pt x="52362" y="662036"/>
                              <a:pt x="-17488" y="819199"/>
                              <a:pt x="3943" y="921592"/>
                            </a:cubicBezTo>
                            <a:cubicBezTo>
                              <a:pt x="25374" y="1023985"/>
                              <a:pt x="149200" y="1096217"/>
                              <a:pt x="246831" y="1154954"/>
                            </a:cubicBezTo>
                            <a:cubicBezTo>
                              <a:pt x="344462" y="1213692"/>
                              <a:pt x="522263" y="1254173"/>
                              <a:pt x="589731" y="1274017"/>
                            </a:cubicBezTo>
                            <a:cubicBezTo>
                              <a:pt x="657199" y="1293861"/>
                              <a:pt x="636562" y="1300211"/>
                              <a:pt x="651643" y="1274017"/>
                            </a:cubicBezTo>
                            <a:cubicBezTo>
                              <a:pt x="666724" y="1247823"/>
                              <a:pt x="673868" y="1160510"/>
                              <a:pt x="680218" y="1116854"/>
                            </a:cubicBezTo>
                            <a:cubicBezTo>
                              <a:pt x="686568" y="1073198"/>
                              <a:pt x="701649" y="1043035"/>
                              <a:pt x="689743" y="1012079"/>
                            </a:cubicBezTo>
                            <a:cubicBezTo>
                              <a:pt x="677837" y="981123"/>
                              <a:pt x="619893" y="971598"/>
                              <a:pt x="608781" y="931117"/>
                            </a:cubicBezTo>
                            <a:cubicBezTo>
                              <a:pt x="597669" y="890636"/>
                              <a:pt x="588937" y="810467"/>
                              <a:pt x="623068" y="769192"/>
                            </a:cubicBezTo>
                            <a:cubicBezTo>
                              <a:pt x="657199" y="727917"/>
                              <a:pt x="753243" y="679498"/>
                              <a:pt x="813568" y="683467"/>
                            </a:cubicBezTo>
                            <a:cubicBezTo>
                              <a:pt x="873893" y="687436"/>
                              <a:pt x="946124" y="751729"/>
                              <a:pt x="985018" y="793004"/>
                            </a:cubicBezTo>
                            <a:cubicBezTo>
                              <a:pt x="1023912" y="834279"/>
                              <a:pt x="1056456" y="889048"/>
                              <a:pt x="1046931" y="931117"/>
                            </a:cubicBezTo>
                            <a:cubicBezTo>
                              <a:pt x="1037406" y="973186"/>
                              <a:pt x="974699" y="1027955"/>
                              <a:pt x="927868" y="1045417"/>
                            </a:cubicBezTo>
                            <a:cubicBezTo>
                              <a:pt x="881037" y="1062880"/>
                              <a:pt x="801662" y="1040654"/>
                              <a:pt x="765943" y="1035892"/>
                            </a:cubicBezTo>
                            <a:cubicBezTo>
                              <a:pt x="730224" y="1031130"/>
                              <a:pt x="727050" y="1013667"/>
                              <a:pt x="713556" y="1016842"/>
                            </a:cubicBezTo>
                            <a:cubicBezTo>
                              <a:pt x="700062" y="1020017"/>
                              <a:pt x="692918" y="1030336"/>
                              <a:pt x="684981" y="1054942"/>
                            </a:cubicBezTo>
                            <a:cubicBezTo>
                              <a:pt x="677044" y="1079548"/>
                              <a:pt x="666725" y="1139873"/>
                              <a:pt x="665931" y="1164479"/>
                            </a:cubicBezTo>
                            <a:cubicBezTo>
                              <a:pt x="665137" y="1189085"/>
                              <a:pt x="683393" y="1181942"/>
                              <a:pt x="680218" y="1202579"/>
                            </a:cubicBezTo>
                            <a:cubicBezTo>
                              <a:pt x="677043" y="1223217"/>
                              <a:pt x="648468" y="1274017"/>
                              <a:pt x="646881" y="1288304"/>
                            </a:cubicBezTo>
                            <a:cubicBezTo>
                              <a:pt x="645294" y="1302591"/>
                              <a:pt x="670693" y="1288304"/>
                              <a:pt x="670693" y="1288304"/>
                            </a:cubicBezTo>
                            <a:cubicBezTo>
                              <a:pt x="711968" y="1290685"/>
                              <a:pt x="813569" y="1311323"/>
                              <a:pt x="894531" y="1302592"/>
                            </a:cubicBezTo>
                            <a:cubicBezTo>
                              <a:pt x="975493" y="1293861"/>
                              <a:pt x="1073918" y="1287511"/>
                              <a:pt x="1156468" y="1235917"/>
                            </a:cubicBezTo>
                            <a:cubicBezTo>
                              <a:pt x="1239018" y="1184323"/>
                              <a:pt x="1364431" y="1089867"/>
                              <a:pt x="1389831" y="993029"/>
                            </a:cubicBezTo>
                            <a:cubicBezTo>
                              <a:pt x="1415231" y="896192"/>
                              <a:pt x="1363637" y="762842"/>
                              <a:pt x="1308868" y="654892"/>
                            </a:cubicBezTo>
                            <a:cubicBezTo>
                              <a:pt x="1254099" y="546942"/>
                              <a:pt x="1142180" y="443754"/>
                              <a:pt x="1061218" y="345329"/>
                            </a:cubicBezTo>
                            <a:cubicBezTo>
                              <a:pt x="980256" y="246904"/>
                              <a:pt x="888974" y="121492"/>
                              <a:pt x="823093" y="64342"/>
                            </a:cubicBezTo>
                            <a:cubicBezTo>
                              <a:pt x="757212" y="7192"/>
                              <a:pt x="720700" y="-6302"/>
                              <a:pt x="665931" y="2429"/>
                            </a:cubicBezTo>
                            <a:cubicBezTo>
                              <a:pt x="611162" y="11160"/>
                              <a:pt x="536550" y="81010"/>
                              <a:pt x="494481" y="116729"/>
                            </a:cubicBezTo>
                            <a:cubicBezTo>
                              <a:pt x="452412" y="152448"/>
                              <a:pt x="461937" y="122285"/>
                              <a:pt x="399231" y="19292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Freeform 74">
                        <a:extLst>
                          <a:ext uri="{FF2B5EF4-FFF2-40B4-BE49-F238E27FC236}">
                            <a16:creationId xmlns:a16="http://schemas.microsoft.com/office/drawing/2014/main" id="{A77B842B-0512-4249-0A0E-DCDF85E3C7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5670" y="2621810"/>
                        <a:ext cx="273953" cy="317723"/>
                      </a:xfrm>
                      <a:custGeom>
                        <a:avLst/>
                        <a:gdLst>
                          <a:gd name="connsiteX0" fmla="*/ 125230 w 273953"/>
                          <a:gd name="connsiteY0" fmla="*/ 7090 h 317723"/>
                          <a:gd name="connsiteX1" fmla="*/ 177618 w 273953"/>
                          <a:gd name="connsiteY1" fmla="*/ 59478 h 317723"/>
                          <a:gd name="connsiteX2" fmla="*/ 268105 w 273953"/>
                          <a:gd name="connsiteY2" fmla="*/ 73765 h 317723"/>
                          <a:gd name="connsiteX3" fmla="*/ 258580 w 273953"/>
                          <a:gd name="connsiteY3" fmla="*/ 283315 h 317723"/>
                          <a:gd name="connsiteX4" fmla="*/ 206193 w 273953"/>
                          <a:gd name="connsiteY4" fmla="*/ 316653 h 317723"/>
                          <a:gd name="connsiteX5" fmla="*/ 72843 w 273953"/>
                          <a:gd name="connsiteY5" fmla="*/ 307128 h 317723"/>
                          <a:gd name="connsiteX6" fmla="*/ 1405 w 273953"/>
                          <a:gd name="connsiteY6" fmla="*/ 283315 h 317723"/>
                          <a:gd name="connsiteX7" fmla="*/ 34743 w 273953"/>
                          <a:gd name="connsiteY7" fmla="*/ 235690 h 317723"/>
                          <a:gd name="connsiteX8" fmla="*/ 125230 w 273953"/>
                          <a:gd name="connsiteY8" fmla="*/ 7090 h 3177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73953" h="317723">
                            <a:moveTo>
                              <a:pt x="125230" y="7090"/>
                            </a:moveTo>
                            <a:cubicBezTo>
                              <a:pt x="149042" y="-22279"/>
                              <a:pt x="153806" y="48366"/>
                              <a:pt x="177618" y="59478"/>
                            </a:cubicBezTo>
                            <a:cubicBezTo>
                              <a:pt x="201431" y="70591"/>
                              <a:pt x="254611" y="36459"/>
                              <a:pt x="268105" y="73765"/>
                            </a:cubicBezTo>
                            <a:cubicBezTo>
                              <a:pt x="281599" y="111071"/>
                              <a:pt x="268899" y="242834"/>
                              <a:pt x="258580" y="283315"/>
                            </a:cubicBezTo>
                            <a:cubicBezTo>
                              <a:pt x="248261" y="323796"/>
                              <a:pt x="237149" y="312684"/>
                              <a:pt x="206193" y="316653"/>
                            </a:cubicBezTo>
                            <a:cubicBezTo>
                              <a:pt x="175237" y="320622"/>
                              <a:pt x="106974" y="312684"/>
                              <a:pt x="72843" y="307128"/>
                            </a:cubicBezTo>
                            <a:cubicBezTo>
                              <a:pt x="38712" y="301572"/>
                              <a:pt x="7755" y="295221"/>
                              <a:pt x="1405" y="283315"/>
                            </a:cubicBezTo>
                            <a:cubicBezTo>
                              <a:pt x="-4945" y="271409"/>
                              <a:pt x="10931" y="274584"/>
                              <a:pt x="34743" y="235690"/>
                            </a:cubicBezTo>
                            <a:cubicBezTo>
                              <a:pt x="58555" y="196796"/>
                              <a:pt x="101418" y="36459"/>
                              <a:pt x="125230" y="7090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6FCDB11E-04F4-0973-C8B4-C35047BA8A76}"/>
                      </a:ext>
                    </a:extLst>
                  </p:cNvPr>
                  <p:cNvGrpSpPr/>
                  <p:nvPr/>
                </p:nvGrpSpPr>
                <p:grpSpPr>
                  <a:xfrm rot="21410771">
                    <a:off x="960250" y="3083943"/>
                    <a:ext cx="4816333" cy="1904273"/>
                    <a:chOff x="857427" y="3228286"/>
                    <a:chExt cx="4816333" cy="1904273"/>
                  </a:xfrm>
                </p:grpSpPr>
                <p:sp>
                  <p:nvSpPr>
                    <p:cNvPr id="43" name="Freeform 64">
                      <a:extLst>
                        <a:ext uri="{FF2B5EF4-FFF2-40B4-BE49-F238E27FC236}">
                          <a16:creationId xmlns:a16="http://schemas.microsoft.com/office/drawing/2014/main" id="{20546642-725A-A374-C08C-4947714D10F2}"/>
                        </a:ext>
                      </a:extLst>
                    </p:cNvPr>
                    <p:cNvSpPr/>
                    <p:nvPr/>
                  </p:nvSpPr>
                  <p:spPr>
                    <a:xfrm rot="1129442">
                      <a:off x="857427" y="3228286"/>
                      <a:ext cx="1374449" cy="1550079"/>
                    </a:xfrm>
                    <a:custGeom>
                      <a:avLst/>
                      <a:gdLst>
                        <a:gd name="connsiteX0" fmla="*/ 1311224 w 2044776"/>
                        <a:gd name="connsiteY0" fmla="*/ 487059 h 2139217"/>
                        <a:gd name="connsiteX1" fmla="*/ 1509632 w 2044776"/>
                        <a:gd name="connsiteY1" fmla="*/ 650961 h 2139217"/>
                        <a:gd name="connsiteX2" fmla="*/ 1716666 w 2044776"/>
                        <a:gd name="connsiteY2" fmla="*/ 418047 h 2139217"/>
                        <a:gd name="connsiteX3" fmla="*/ 1751171 w 2044776"/>
                        <a:gd name="connsiteY3" fmla="*/ 47112 h 2139217"/>
                        <a:gd name="connsiteX4" fmla="*/ 1354356 w 2044776"/>
                        <a:gd name="connsiteY4" fmla="*/ 12606 h 2139217"/>
                        <a:gd name="connsiteX5" fmla="*/ 1147322 w 2044776"/>
                        <a:gd name="connsiteY5" fmla="*/ 116123 h 2139217"/>
                        <a:gd name="connsiteX6" fmla="*/ 396824 w 2044776"/>
                        <a:gd name="connsiteY6" fmla="*/ 228266 h 2139217"/>
                        <a:gd name="connsiteX7" fmla="*/ 198416 w 2044776"/>
                        <a:gd name="connsiteY7" fmla="*/ 961512 h 2139217"/>
                        <a:gd name="connsiteX8" fmla="*/ 483088 w 2044776"/>
                        <a:gd name="connsiteY8" fmla="*/ 1272063 h 2139217"/>
                        <a:gd name="connsiteX9" fmla="*/ 1095564 w 2044776"/>
                        <a:gd name="connsiteY9" fmla="*/ 1384206 h 2139217"/>
                        <a:gd name="connsiteX10" fmla="*/ 1285345 w 2044776"/>
                        <a:gd name="connsiteY10" fmla="*/ 1720636 h 2139217"/>
                        <a:gd name="connsiteX11" fmla="*/ 1009299 w 2044776"/>
                        <a:gd name="connsiteY11" fmla="*/ 1936296 h 2139217"/>
                        <a:gd name="connsiteX12" fmla="*/ 716001 w 2044776"/>
                        <a:gd name="connsiteY12" fmla="*/ 1850032 h 2139217"/>
                        <a:gd name="connsiteX13" fmla="*/ 836771 w 2044776"/>
                        <a:gd name="connsiteY13" fmla="*/ 1608493 h 2139217"/>
                        <a:gd name="connsiteX14" fmla="*/ 276054 w 2044776"/>
                        <a:gd name="connsiteY14" fmla="*/ 1384206 h 2139217"/>
                        <a:gd name="connsiteX15" fmla="*/ 9 w 2044776"/>
                        <a:gd name="connsiteY15" fmla="*/ 1686130 h 2139217"/>
                        <a:gd name="connsiteX16" fmla="*/ 267428 w 2044776"/>
                        <a:gd name="connsiteY16" fmla="*/ 1910417 h 2139217"/>
                        <a:gd name="connsiteX17" fmla="*/ 681496 w 2044776"/>
                        <a:gd name="connsiteY17" fmla="*/ 2074319 h 2139217"/>
                        <a:gd name="connsiteX18" fmla="*/ 1431994 w 2044776"/>
                        <a:gd name="connsiteY18" fmla="*/ 2091572 h 2139217"/>
                        <a:gd name="connsiteX19" fmla="*/ 2044469 w 2044776"/>
                        <a:gd name="connsiteY19" fmla="*/ 1461844 h 2139217"/>
                        <a:gd name="connsiteX20" fmla="*/ 1354356 w 2044776"/>
                        <a:gd name="connsiteY20" fmla="*/ 1134040 h 2139217"/>
                        <a:gd name="connsiteX21" fmla="*/ 948915 w 2044776"/>
                        <a:gd name="connsiteY21" fmla="*/ 1116787 h 2139217"/>
                        <a:gd name="connsiteX22" fmla="*/ 845398 w 2044776"/>
                        <a:gd name="connsiteY22" fmla="*/ 616455 h 2139217"/>
                        <a:gd name="connsiteX23" fmla="*/ 983420 w 2044776"/>
                        <a:gd name="connsiteY23" fmla="*/ 383542 h 2139217"/>
                        <a:gd name="connsiteX24" fmla="*/ 1311224 w 2044776"/>
                        <a:gd name="connsiteY24" fmla="*/ 487059 h 21392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</a:cxnLst>
                      <a:rect l="l" t="t" r="r" b="b"/>
                      <a:pathLst>
                        <a:path w="2044776" h="2139217">
                          <a:moveTo>
                            <a:pt x="1311224" y="487059"/>
                          </a:moveTo>
                          <a:cubicBezTo>
                            <a:pt x="1398926" y="531629"/>
                            <a:pt x="1442058" y="662463"/>
                            <a:pt x="1509632" y="650961"/>
                          </a:cubicBezTo>
                          <a:cubicBezTo>
                            <a:pt x="1577206" y="639459"/>
                            <a:pt x="1676410" y="518688"/>
                            <a:pt x="1716666" y="418047"/>
                          </a:cubicBezTo>
                          <a:cubicBezTo>
                            <a:pt x="1756922" y="317406"/>
                            <a:pt x="1811556" y="114685"/>
                            <a:pt x="1751171" y="47112"/>
                          </a:cubicBezTo>
                          <a:cubicBezTo>
                            <a:pt x="1690786" y="-20461"/>
                            <a:pt x="1454997" y="1104"/>
                            <a:pt x="1354356" y="12606"/>
                          </a:cubicBezTo>
                          <a:cubicBezTo>
                            <a:pt x="1253715" y="24108"/>
                            <a:pt x="1306911" y="80180"/>
                            <a:pt x="1147322" y="116123"/>
                          </a:cubicBezTo>
                          <a:cubicBezTo>
                            <a:pt x="987733" y="152066"/>
                            <a:pt x="554975" y="87368"/>
                            <a:pt x="396824" y="228266"/>
                          </a:cubicBezTo>
                          <a:cubicBezTo>
                            <a:pt x="238673" y="369164"/>
                            <a:pt x="184039" y="787546"/>
                            <a:pt x="198416" y="961512"/>
                          </a:cubicBezTo>
                          <a:cubicBezTo>
                            <a:pt x="212793" y="1135478"/>
                            <a:pt x="333563" y="1201614"/>
                            <a:pt x="483088" y="1272063"/>
                          </a:cubicBezTo>
                          <a:cubicBezTo>
                            <a:pt x="632613" y="1342512"/>
                            <a:pt x="961855" y="1309444"/>
                            <a:pt x="1095564" y="1384206"/>
                          </a:cubicBezTo>
                          <a:cubicBezTo>
                            <a:pt x="1229273" y="1458968"/>
                            <a:pt x="1299722" y="1628621"/>
                            <a:pt x="1285345" y="1720636"/>
                          </a:cubicBezTo>
                          <a:cubicBezTo>
                            <a:pt x="1270968" y="1812651"/>
                            <a:pt x="1104190" y="1914730"/>
                            <a:pt x="1009299" y="1936296"/>
                          </a:cubicBezTo>
                          <a:cubicBezTo>
                            <a:pt x="914408" y="1957862"/>
                            <a:pt x="744756" y="1904666"/>
                            <a:pt x="716001" y="1850032"/>
                          </a:cubicBezTo>
                          <a:cubicBezTo>
                            <a:pt x="687246" y="1795398"/>
                            <a:pt x="910095" y="1686131"/>
                            <a:pt x="836771" y="1608493"/>
                          </a:cubicBezTo>
                          <a:cubicBezTo>
                            <a:pt x="763447" y="1530855"/>
                            <a:pt x="415514" y="1371267"/>
                            <a:pt x="276054" y="1384206"/>
                          </a:cubicBezTo>
                          <a:cubicBezTo>
                            <a:pt x="136594" y="1397145"/>
                            <a:pt x="1447" y="1598428"/>
                            <a:pt x="9" y="1686130"/>
                          </a:cubicBezTo>
                          <a:cubicBezTo>
                            <a:pt x="-1429" y="1773832"/>
                            <a:pt x="153847" y="1845719"/>
                            <a:pt x="267428" y="1910417"/>
                          </a:cubicBezTo>
                          <a:cubicBezTo>
                            <a:pt x="381009" y="1975115"/>
                            <a:pt x="487402" y="2044127"/>
                            <a:pt x="681496" y="2074319"/>
                          </a:cubicBezTo>
                          <a:cubicBezTo>
                            <a:pt x="875590" y="2104511"/>
                            <a:pt x="1204832" y="2193651"/>
                            <a:pt x="1431994" y="2091572"/>
                          </a:cubicBezTo>
                          <a:cubicBezTo>
                            <a:pt x="1659156" y="1989493"/>
                            <a:pt x="2057409" y="1621433"/>
                            <a:pt x="2044469" y="1461844"/>
                          </a:cubicBezTo>
                          <a:cubicBezTo>
                            <a:pt x="2031529" y="1302255"/>
                            <a:pt x="1536948" y="1191550"/>
                            <a:pt x="1354356" y="1134040"/>
                          </a:cubicBezTo>
                          <a:cubicBezTo>
                            <a:pt x="1171764" y="1076530"/>
                            <a:pt x="1033741" y="1203051"/>
                            <a:pt x="948915" y="1116787"/>
                          </a:cubicBezTo>
                          <a:cubicBezTo>
                            <a:pt x="864089" y="1030523"/>
                            <a:pt x="839647" y="738663"/>
                            <a:pt x="845398" y="616455"/>
                          </a:cubicBezTo>
                          <a:cubicBezTo>
                            <a:pt x="851149" y="494248"/>
                            <a:pt x="901469" y="403670"/>
                            <a:pt x="983420" y="383542"/>
                          </a:cubicBezTo>
                          <a:cubicBezTo>
                            <a:pt x="1065371" y="363414"/>
                            <a:pt x="1223522" y="442489"/>
                            <a:pt x="1311224" y="487059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Freeform 65">
                      <a:extLst>
                        <a:ext uri="{FF2B5EF4-FFF2-40B4-BE49-F238E27FC236}">
                          <a16:creationId xmlns:a16="http://schemas.microsoft.com/office/drawing/2014/main" id="{CDE1CD30-848B-9CC4-0E49-3D1FFF5B3972}"/>
                        </a:ext>
                      </a:extLst>
                    </p:cNvPr>
                    <p:cNvSpPr/>
                    <p:nvPr/>
                  </p:nvSpPr>
                  <p:spPr>
                    <a:xfrm rot="501887">
                      <a:off x="1908112" y="3755074"/>
                      <a:ext cx="1440804" cy="1377485"/>
                    </a:xfrm>
                    <a:custGeom>
                      <a:avLst/>
                      <a:gdLst>
                        <a:gd name="connsiteX0" fmla="*/ 164841 w 1440804"/>
                        <a:gd name="connsiteY0" fmla="*/ 120904 h 1377485"/>
                        <a:gd name="connsiteX1" fmla="*/ 940 w 1440804"/>
                        <a:gd name="connsiteY1" fmla="*/ 293433 h 1377485"/>
                        <a:gd name="connsiteX2" fmla="*/ 233853 w 1440804"/>
                        <a:gd name="connsiteY2" fmla="*/ 483214 h 1377485"/>
                        <a:gd name="connsiteX3" fmla="*/ 285611 w 1440804"/>
                        <a:gd name="connsiteY3" fmla="*/ 871403 h 1377485"/>
                        <a:gd name="connsiteX4" fmla="*/ 104457 w 1440804"/>
                        <a:gd name="connsiteY4" fmla="*/ 1104316 h 1377485"/>
                        <a:gd name="connsiteX5" fmla="*/ 199347 w 1440804"/>
                        <a:gd name="connsiteY5" fmla="*/ 1337229 h 1377485"/>
                        <a:gd name="connsiteX6" fmla="*/ 665174 w 1440804"/>
                        <a:gd name="connsiteY6" fmla="*/ 1294097 h 1377485"/>
                        <a:gd name="connsiteX7" fmla="*/ 578909 w 1440804"/>
                        <a:gd name="connsiteY7" fmla="*/ 1043931 h 1377485"/>
                        <a:gd name="connsiteX8" fmla="*/ 665174 w 1440804"/>
                        <a:gd name="connsiteY8" fmla="*/ 828270 h 1377485"/>
                        <a:gd name="connsiteX9" fmla="*/ 915340 w 1440804"/>
                        <a:gd name="connsiteY9" fmla="*/ 828270 h 1377485"/>
                        <a:gd name="connsiteX10" fmla="*/ 872207 w 1440804"/>
                        <a:gd name="connsiteY10" fmla="*/ 1138821 h 1377485"/>
                        <a:gd name="connsiteX11" fmla="*/ 923966 w 1440804"/>
                        <a:gd name="connsiteY11" fmla="*/ 1363108 h 1377485"/>
                        <a:gd name="connsiteX12" fmla="*/ 1329407 w 1440804"/>
                        <a:gd name="connsiteY12" fmla="*/ 1302723 h 1377485"/>
                        <a:gd name="connsiteX13" fmla="*/ 1208638 w 1440804"/>
                        <a:gd name="connsiteY13" fmla="*/ 880029 h 1377485"/>
                        <a:gd name="connsiteX14" fmla="*/ 1191385 w 1440804"/>
                        <a:gd name="connsiteY14" fmla="*/ 396950 h 1377485"/>
                        <a:gd name="connsiteX15" fmla="*/ 1432924 w 1440804"/>
                        <a:gd name="connsiteY15" fmla="*/ 95025 h 1377485"/>
                        <a:gd name="connsiteX16" fmla="*/ 854955 w 1440804"/>
                        <a:gd name="connsiteY16" fmla="*/ 17387 h 1377485"/>
                        <a:gd name="connsiteX17" fmla="*/ 906713 w 1440804"/>
                        <a:gd name="connsiteY17" fmla="*/ 388323 h 1377485"/>
                        <a:gd name="connsiteX18" fmla="*/ 811823 w 1440804"/>
                        <a:gd name="connsiteY18" fmla="*/ 595357 h 1377485"/>
                        <a:gd name="connsiteX19" fmla="*/ 570283 w 1440804"/>
                        <a:gd name="connsiteY19" fmla="*/ 552225 h 1377485"/>
                        <a:gd name="connsiteX20" fmla="*/ 423634 w 1440804"/>
                        <a:gd name="connsiteY20" fmla="*/ 362444 h 1377485"/>
                        <a:gd name="connsiteX21" fmla="*/ 475392 w 1440804"/>
                        <a:gd name="connsiteY21" fmla="*/ 60519 h 1377485"/>
                        <a:gd name="connsiteX22" fmla="*/ 164841 w 1440804"/>
                        <a:gd name="connsiteY22" fmla="*/ 120904 h 1377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40804" h="1377485">
                          <a:moveTo>
                            <a:pt x="164841" y="120904"/>
                          </a:moveTo>
                          <a:cubicBezTo>
                            <a:pt x="85766" y="159723"/>
                            <a:pt x="-10562" y="233048"/>
                            <a:pt x="940" y="293433"/>
                          </a:cubicBezTo>
                          <a:cubicBezTo>
                            <a:pt x="12442" y="353818"/>
                            <a:pt x="186408" y="386886"/>
                            <a:pt x="233853" y="483214"/>
                          </a:cubicBezTo>
                          <a:cubicBezTo>
                            <a:pt x="281298" y="579542"/>
                            <a:pt x="307177" y="767886"/>
                            <a:pt x="285611" y="871403"/>
                          </a:cubicBezTo>
                          <a:cubicBezTo>
                            <a:pt x="264045" y="974920"/>
                            <a:pt x="118834" y="1026678"/>
                            <a:pt x="104457" y="1104316"/>
                          </a:cubicBezTo>
                          <a:cubicBezTo>
                            <a:pt x="90080" y="1181954"/>
                            <a:pt x="105894" y="1305599"/>
                            <a:pt x="199347" y="1337229"/>
                          </a:cubicBezTo>
                          <a:cubicBezTo>
                            <a:pt x="292800" y="1368859"/>
                            <a:pt x="601914" y="1342980"/>
                            <a:pt x="665174" y="1294097"/>
                          </a:cubicBezTo>
                          <a:cubicBezTo>
                            <a:pt x="728434" y="1245214"/>
                            <a:pt x="578909" y="1121569"/>
                            <a:pt x="578909" y="1043931"/>
                          </a:cubicBezTo>
                          <a:cubicBezTo>
                            <a:pt x="578909" y="966293"/>
                            <a:pt x="609102" y="864213"/>
                            <a:pt x="665174" y="828270"/>
                          </a:cubicBezTo>
                          <a:cubicBezTo>
                            <a:pt x="721246" y="792327"/>
                            <a:pt x="880835" y="776512"/>
                            <a:pt x="915340" y="828270"/>
                          </a:cubicBezTo>
                          <a:cubicBezTo>
                            <a:pt x="949845" y="880028"/>
                            <a:pt x="870769" y="1049681"/>
                            <a:pt x="872207" y="1138821"/>
                          </a:cubicBezTo>
                          <a:cubicBezTo>
                            <a:pt x="873645" y="1227961"/>
                            <a:pt x="847766" y="1335791"/>
                            <a:pt x="923966" y="1363108"/>
                          </a:cubicBezTo>
                          <a:cubicBezTo>
                            <a:pt x="1000166" y="1390425"/>
                            <a:pt x="1281962" y="1383236"/>
                            <a:pt x="1329407" y="1302723"/>
                          </a:cubicBezTo>
                          <a:cubicBezTo>
                            <a:pt x="1376852" y="1222210"/>
                            <a:pt x="1231642" y="1030991"/>
                            <a:pt x="1208638" y="880029"/>
                          </a:cubicBezTo>
                          <a:cubicBezTo>
                            <a:pt x="1185634" y="729067"/>
                            <a:pt x="1154004" y="527784"/>
                            <a:pt x="1191385" y="396950"/>
                          </a:cubicBezTo>
                          <a:cubicBezTo>
                            <a:pt x="1228766" y="266116"/>
                            <a:pt x="1488996" y="158285"/>
                            <a:pt x="1432924" y="95025"/>
                          </a:cubicBezTo>
                          <a:cubicBezTo>
                            <a:pt x="1376852" y="31765"/>
                            <a:pt x="942657" y="-31496"/>
                            <a:pt x="854955" y="17387"/>
                          </a:cubicBezTo>
                          <a:cubicBezTo>
                            <a:pt x="767253" y="66270"/>
                            <a:pt x="913902" y="291995"/>
                            <a:pt x="906713" y="388323"/>
                          </a:cubicBezTo>
                          <a:cubicBezTo>
                            <a:pt x="899524" y="484651"/>
                            <a:pt x="867895" y="568040"/>
                            <a:pt x="811823" y="595357"/>
                          </a:cubicBezTo>
                          <a:cubicBezTo>
                            <a:pt x="755751" y="622674"/>
                            <a:pt x="634981" y="591044"/>
                            <a:pt x="570283" y="552225"/>
                          </a:cubicBezTo>
                          <a:cubicBezTo>
                            <a:pt x="505585" y="513406"/>
                            <a:pt x="439449" y="444395"/>
                            <a:pt x="423634" y="362444"/>
                          </a:cubicBezTo>
                          <a:cubicBezTo>
                            <a:pt x="407819" y="280493"/>
                            <a:pt x="517086" y="100776"/>
                            <a:pt x="475392" y="60519"/>
                          </a:cubicBezTo>
                          <a:cubicBezTo>
                            <a:pt x="433698" y="20262"/>
                            <a:pt x="243916" y="82085"/>
                            <a:pt x="164841" y="120904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reeform 66">
                      <a:extLst>
                        <a:ext uri="{FF2B5EF4-FFF2-40B4-BE49-F238E27FC236}">
                          <a16:creationId xmlns:a16="http://schemas.microsoft.com/office/drawing/2014/main" id="{785BC72C-81BB-389C-8A68-B64AE2AEF7A9}"/>
                        </a:ext>
                      </a:extLst>
                    </p:cNvPr>
                    <p:cNvSpPr/>
                    <p:nvPr/>
                  </p:nvSpPr>
                  <p:spPr>
                    <a:xfrm rot="20829893">
                      <a:off x="4274560" y="3354761"/>
                      <a:ext cx="1399200" cy="1371600"/>
                    </a:xfrm>
                    <a:custGeom>
                      <a:avLst/>
                      <a:gdLst>
                        <a:gd name="connsiteX0" fmla="*/ 378408 w 1897411"/>
                        <a:gd name="connsiteY0" fmla="*/ 473561 h 1901476"/>
                        <a:gd name="connsiteX1" fmla="*/ 67857 w 1897411"/>
                        <a:gd name="connsiteY1" fmla="*/ 602958 h 1901476"/>
                        <a:gd name="connsiteX2" fmla="*/ 41977 w 1897411"/>
                        <a:gd name="connsiteY2" fmla="*/ 24988 h 1901476"/>
                        <a:gd name="connsiteX3" fmla="*/ 550936 w 1897411"/>
                        <a:gd name="connsiteY3" fmla="*/ 111252 h 1901476"/>
                        <a:gd name="connsiteX4" fmla="*/ 1404951 w 1897411"/>
                        <a:gd name="connsiteY4" fmla="*/ 171637 h 1901476"/>
                        <a:gd name="connsiteX5" fmla="*/ 1689623 w 1897411"/>
                        <a:gd name="connsiteY5" fmla="*/ 59493 h 1901476"/>
                        <a:gd name="connsiteX6" fmla="*/ 1896657 w 1897411"/>
                        <a:gd name="connsiteY6" fmla="*/ 387297 h 1901476"/>
                        <a:gd name="connsiteX7" fmla="*/ 1741381 w 1897411"/>
                        <a:gd name="connsiteY7" fmla="*/ 689222 h 1901476"/>
                        <a:gd name="connsiteX8" fmla="*/ 1310060 w 1897411"/>
                        <a:gd name="connsiteY8" fmla="*/ 559825 h 1901476"/>
                        <a:gd name="connsiteX9" fmla="*/ 1120279 w 1897411"/>
                        <a:gd name="connsiteY9" fmla="*/ 508067 h 1901476"/>
                        <a:gd name="connsiteX10" fmla="*/ 1120279 w 1897411"/>
                        <a:gd name="connsiteY10" fmla="*/ 1431093 h 1901476"/>
                        <a:gd name="connsiteX11" fmla="*/ 1301434 w 1897411"/>
                        <a:gd name="connsiteY11" fmla="*/ 1655380 h 1901476"/>
                        <a:gd name="connsiteX12" fmla="*/ 1077147 w 1897411"/>
                        <a:gd name="connsiteY12" fmla="*/ 1879667 h 1901476"/>
                        <a:gd name="connsiteX13" fmla="*/ 481925 w 1897411"/>
                        <a:gd name="connsiteY13" fmla="*/ 1853788 h 1901476"/>
                        <a:gd name="connsiteX14" fmla="*/ 619947 w 1897411"/>
                        <a:gd name="connsiteY14" fmla="*/ 1534610 h 1901476"/>
                        <a:gd name="connsiteX15" fmla="*/ 783849 w 1897411"/>
                        <a:gd name="connsiteY15" fmla="*/ 680595 h 1901476"/>
                        <a:gd name="connsiteX16" fmla="*/ 619947 w 1897411"/>
                        <a:gd name="connsiteY16" fmla="*/ 421803 h 1901476"/>
                        <a:gd name="connsiteX17" fmla="*/ 378408 w 1897411"/>
                        <a:gd name="connsiteY17" fmla="*/ 473561 h 1901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897411" h="1901476">
                          <a:moveTo>
                            <a:pt x="378408" y="473561"/>
                          </a:moveTo>
                          <a:cubicBezTo>
                            <a:pt x="286393" y="503753"/>
                            <a:pt x="123929" y="677720"/>
                            <a:pt x="67857" y="602958"/>
                          </a:cubicBezTo>
                          <a:cubicBezTo>
                            <a:pt x="11785" y="528196"/>
                            <a:pt x="-38536" y="106939"/>
                            <a:pt x="41977" y="24988"/>
                          </a:cubicBezTo>
                          <a:cubicBezTo>
                            <a:pt x="122490" y="-56963"/>
                            <a:pt x="323774" y="86811"/>
                            <a:pt x="550936" y="111252"/>
                          </a:cubicBezTo>
                          <a:cubicBezTo>
                            <a:pt x="778098" y="135693"/>
                            <a:pt x="1215170" y="180263"/>
                            <a:pt x="1404951" y="171637"/>
                          </a:cubicBezTo>
                          <a:cubicBezTo>
                            <a:pt x="1594732" y="163011"/>
                            <a:pt x="1607672" y="23550"/>
                            <a:pt x="1689623" y="59493"/>
                          </a:cubicBezTo>
                          <a:cubicBezTo>
                            <a:pt x="1771574" y="95436"/>
                            <a:pt x="1888031" y="282342"/>
                            <a:pt x="1896657" y="387297"/>
                          </a:cubicBezTo>
                          <a:cubicBezTo>
                            <a:pt x="1905283" y="492252"/>
                            <a:pt x="1839147" y="660467"/>
                            <a:pt x="1741381" y="689222"/>
                          </a:cubicBezTo>
                          <a:lnTo>
                            <a:pt x="1310060" y="559825"/>
                          </a:lnTo>
                          <a:cubicBezTo>
                            <a:pt x="1206543" y="529633"/>
                            <a:pt x="1151909" y="362856"/>
                            <a:pt x="1120279" y="508067"/>
                          </a:cubicBezTo>
                          <a:cubicBezTo>
                            <a:pt x="1088649" y="653278"/>
                            <a:pt x="1090087" y="1239874"/>
                            <a:pt x="1120279" y="1431093"/>
                          </a:cubicBezTo>
                          <a:cubicBezTo>
                            <a:pt x="1150471" y="1622312"/>
                            <a:pt x="1308623" y="1580618"/>
                            <a:pt x="1301434" y="1655380"/>
                          </a:cubicBezTo>
                          <a:cubicBezTo>
                            <a:pt x="1294245" y="1730142"/>
                            <a:pt x="1213732" y="1846599"/>
                            <a:pt x="1077147" y="1879667"/>
                          </a:cubicBezTo>
                          <a:cubicBezTo>
                            <a:pt x="940562" y="1912735"/>
                            <a:pt x="558125" y="1911298"/>
                            <a:pt x="481925" y="1853788"/>
                          </a:cubicBezTo>
                          <a:cubicBezTo>
                            <a:pt x="405725" y="1796279"/>
                            <a:pt x="569626" y="1730142"/>
                            <a:pt x="619947" y="1534610"/>
                          </a:cubicBezTo>
                          <a:cubicBezTo>
                            <a:pt x="670268" y="1339078"/>
                            <a:pt x="783849" y="866063"/>
                            <a:pt x="783849" y="680595"/>
                          </a:cubicBezTo>
                          <a:cubicBezTo>
                            <a:pt x="783849" y="495127"/>
                            <a:pt x="684645" y="449120"/>
                            <a:pt x="619947" y="421803"/>
                          </a:cubicBezTo>
                          <a:cubicBezTo>
                            <a:pt x="555249" y="394486"/>
                            <a:pt x="470423" y="443369"/>
                            <a:pt x="378408" y="473561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6" name="Group 45">
                      <a:extLst>
                        <a:ext uri="{FF2B5EF4-FFF2-40B4-BE49-F238E27FC236}">
                          <a16:creationId xmlns:a16="http://schemas.microsoft.com/office/drawing/2014/main" id="{ADDB9F3C-B40C-C8B5-77FF-6886231F3691}"/>
                        </a:ext>
                      </a:extLst>
                    </p:cNvPr>
                    <p:cNvGrpSpPr/>
                    <p:nvPr/>
                  </p:nvGrpSpPr>
                  <p:grpSpPr>
                    <a:xfrm rot="20964529">
                      <a:off x="3255867" y="3808076"/>
                      <a:ext cx="1396493" cy="1304733"/>
                      <a:chOff x="2743200" y="1648162"/>
                      <a:chExt cx="1396493" cy="1304733"/>
                    </a:xfrm>
                    <a:gradFill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</a:gradFill>
                  </p:grpSpPr>
                  <p:sp>
                    <p:nvSpPr>
                      <p:cNvPr id="47" name="Freeform 68">
                        <a:extLst>
                          <a:ext uri="{FF2B5EF4-FFF2-40B4-BE49-F238E27FC236}">
                            <a16:creationId xmlns:a16="http://schemas.microsoft.com/office/drawing/2014/main" id="{EE639558-2563-AA5B-8F86-E789FFBBDF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43200" y="1648162"/>
                        <a:ext cx="1396493" cy="1304733"/>
                      </a:xfrm>
                      <a:custGeom>
                        <a:avLst/>
                        <a:gdLst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18306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37356 w 1396493"/>
                          <a:gd name="connsiteY16" fmla="*/ 103589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42118 w 1396493"/>
                          <a:gd name="connsiteY17" fmla="*/ 1150192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2306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746893 w 1396493"/>
                          <a:gd name="connsiteY6" fmla="*/ 1145429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42118 w 1396493"/>
                          <a:gd name="connsiteY18" fmla="*/ 1235917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94505 w 1396493"/>
                          <a:gd name="connsiteY6" fmla="*/ 1140667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  <a:gd name="connsiteX0" fmla="*/ 399231 w 1396493"/>
                          <a:gd name="connsiteY0" fmla="*/ 192929 h 1304733"/>
                          <a:gd name="connsiteX1" fmla="*/ 118243 w 1396493"/>
                          <a:gd name="connsiteY1" fmla="*/ 540592 h 1304733"/>
                          <a:gd name="connsiteX2" fmla="*/ 3943 w 1396493"/>
                          <a:gd name="connsiteY2" fmla="*/ 921592 h 1304733"/>
                          <a:gd name="connsiteX3" fmla="*/ 246831 w 1396493"/>
                          <a:gd name="connsiteY3" fmla="*/ 1154954 h 1304733"/>
                          <a:gd name="connsiteX4" fmla="*/ 589731 w 1396493"/>
                          <a:gd name="connsiteY4" fmla="*/ 1274017 h 1304733"/>
                          <a:gd name="connsiteX5" fmla="*/ 651643 w 1396493"/>
                          <a:gd name="connsiteY5" fmla="*/ 1274017 h 1304733"/>
                          <a:gd name="connsiteX6" fmla="*/ 680218 w 1396493"/>
                          <a:gd name="connsiteY6" fmla="*/ 1116854 h 1304733"/>
                          <a:gd name="connsiteX7" fmla="*/ 689743 w 1396493"/>
                          <a:gd name="connsiteY7" fmla="*/ 1012079 h 1304733"/>
                          <a:gd name="connsiteX8" fmla="*/ 608781 w 1396493"/>
                          <a:gd name="connsiteY8" fmla="*/ 931117 h 1304733"/>
                          <a:gd name="connsiteX9" fmla="*/ 623068 w 1396493"/>
                          <a:gd name="connsiteY9" fmla="*/ 769192 h 1304733"/>
                          <a:gd name="connsiteX10" fmla="*/ 813568 w 1396493"/>
                          <a:gd name="connsiteY10" fmla="*/ 683467 h 1304733"/>
                          <a:gd name="connsiteX11" fmla="*/ 985018 w 1396493"/>
                          <a:gd name="connsiteY11" fmla="*/ 793004 h 1304733"/>
                          <a:gd name="connsiteX12" fmla="*/ 1046931 w 1396493"/>
                          <a:gd name="connsiteY12" fmla="*/ 931117 h 1304733"/>
                          <a:gd name="connsiteX13" fmla="*/ 927868 w 1396493"/>
                          <a:gd name="connsiteY13" fmla="*/ 1045417 h 1304733"/>
                          <a:gd name="connsiteX14" fmla="*/ 765943 w 1396493"/>
                          <a:gd name="connsiteY14" fmla="*/ 1035892 h 1304733"/>
                          <a:gd name="connsiteX15" fmla="*/ 713556 w 1396493"/>
                          <a:gd name="connsiteY15" fmla="*/ 1016842 h 1304733"/>
                          <a:gd name="connsiteX16" fmla="*/ 684981 w 1396493"/>
                          <a:gd name="connsiteY16" fmla="*/ 1054942 h 1304733"/>
                          <a:gd name="connsiteX17" fmla="*/ 665931 w 1396493"/>
                          <a:gd name="connsiteY17" fmla="*/ 1164479 h 1304733"/>
                          <a:gd name="connsiteX18" fmla="*/ 680218 w 1396493"/>
                          <a:gd name="connsiteY18" fmla="*/ 1202579 h 1304733"/>
                          <a:gd name="connsiteX19" fmla="*/ 646881 w 1396493"/>
                          <a:gd name="connsiteY19" fmla="*/ 1288304 h 1304733"/>
                          <a:gd name="connsiteX20" fmla="*/ 670693 w 1396493"/>
                          <a:gd name="connsiteY20" fmla="*/ 1288304 h 1304733"/>
                          <a:gd name="connsiteX21" fmla="*/ 894531 w 1396493"/>
                          <a:gd name="connsiteY21" fmla="*/ 1302592 h 1304733"/>
                          <a:gd name="connsiteX22" fmla="*/ 1156468 w 1396493"/>
                          <a:gd name="connsiteY22" fmla="*/ 1235917 h 1304733"/>
                          <a:gd name="connsiteX23" fmla="*/ 1389831 w 1396493"/>
                          <a:gd name="connsiteY23" fmla="*/ 993029 h 1304733"/>
                          <a:gd name="connsiteX24" fmla="*/ 1308868 w 1396493"/>
                          <a:gd name="connsiteY24" fmla="*/ 654892 h 1304733"/>
                          <a:gd name="connsiteX25" fmla="*/ 1061218 w 1396493"/>
                          <a:gd name="connsiteY25" fmla="*/ 345329 h 1304733"/>
                          <a:gd name="connsiteX26" fmla="*/ 823093 w 1396493"/>
                          <a:gd name="connsiteY26" fmla="*/ 64342 h 1304733"/>
                          <a:gd name="connsiteX27" fmla="*/ 665931 w 1396493"/>
                          <a:gd name="connsiteY27" fmla="*/ 2429 h 1304733"/>
                          <a:gd name="connsiteX28" fmla="*/ 494481 w 1396493"/>
                          <a:gd name="connsiteY28" fmla="*/ 116729 h 1304733"/>
                          <a:gd name="connsiteX29" fmla="*/ 399231 w 1396493"/>
                          <a:gd name="connsiteY29" fmla="*/ 192929 h 13047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</a:cxnLst>
                        <a:rect l="l" t="t" r="r" b="b"/>
                        <a:pathLst>
                          <a:path w="1396493" h="1304733">
                            <a:moveTo>
                              <a:pt x="399231" y="192929"/>
                            </a:moveTo>
                            <a:cubicBezTo>
                              <a:pt x="336525" y="263573"/>
                              <a:pt x="184124" y="419148"/>
                              <a:pt x="118243" y="540592"/>
                            </a:cubicBezTo>
                            <a:cubicBezTo>
                              <a:pt x="52362" y="662036"/>
                              <a:pt x="-17488" y="819199"/>
                              <a:pt x="3943" y="921592"/>
                            </a:cubicBezTo>
                            <a:cubicBezTo>
                              <a:pt x="25374" y="1023985"/>
                              <a:pt x="149200" y="1096217"/>
                              <a:pt x="246831" y="1154954"/>
                            </a:cubicBezTo>
                            <a:cubicBezTo>
                              <a:pt x="344462" y="1213692"/>
                              <a:pt x="522263" y="1254173"/>
                              <a:pt x="589731" y="1274017"/>
                            </a:cubicBezTo>
                            <a:cubicBezTo>
                              <a:pt x="657199" y="1293861"/>
                              <a:pt x="636562" y="1300211"/>
                              <a:pt x="651643" y="1274017"/>
                            </a:cubicBezTo>
                            <a:cubicBezTo>
                              <a:pt x="666724" y="1247823"/>
                              <a:pt x="673868" y="1160510"/>
                              <a:pt x="680218" y="1116854"/>
                            </a:cubicBezTo>
                            <a:cubicBezTo>
                              <a:pt x="686568" y="1073198"/>
                              <a:pt x="701649" y="1043035"/>
                              <a:pt x="689743" y="1012079"/>
                            </a:cubicBezTo>
                            <a:cubicBezTo>
                              <a:pt x="677837" y="981123"/>
                              <a:pt x="619893" y="971598"/>
                              <a:pt x="608781" y="931117"/>
                            </a:cubicBezTo>
                            <a:cubicBezTo>
                              <a:pt x="597669" y="890636"/>
                              <a:pt x="588937" y="810467"/>
                              <a:pt x="623068" y="769192"/>
                            </a:cubicBezTo>
                            <a:cubicBezTo>
                              <a:pt x="657199" y="727917"/>
                              <a:pt x="753243" y="679498"/>
                              <a:pt x="813568" y="683467"/>
                            </a:cubicBezTo>
                            <a:cubicBezTo>
                              <a:pt x="873893" y="687436"/>
                              <a:pt x="946124" y="751729"/>
                              <a:pt x="985018" y="793004"/>
                            </a:cubicBezTo>
                            <a:cubicBezTo>
                              <a:pt x="1023912" y="834279"/>
                              <a:pt x="1056456" y="889048"/>
                              <a:pt x="1046931" y="931117"/>
                            </a:cubicBezTo>
                            <a:cubicBezTo>
                              <a:pt x="1037406" y="973186"/>
                              <a:pt x="974699" y="1027955"/>
                              <a:pt x="927868" y="1045417"/>
                            </a:cubicBezTo>
                            <a:cubicBezTo>
                              <a:pt x="881037" y="1062880"/>
                              <a:pt x="801662" y="1040654"/>
                              <a:pt x="765943" y="1035892"/>
                            </a:cubicBezTo>
                            <a:cubicBezTo>
                              <a:pt x="730224" y="1031130"/>
                              <a:pt x="727050" y="1013667"/>
                              <a:pt x="713556" y="1016842"/>
                            </a:cubicBezTo>
                            <a:cubicBezTo>
                              <a:pt x="700062" y="1020017"/>
                              <a:pt x="692918" y="1030336"/>
                              <a:pt x="684981" y="1054942"/>
                            </a:cubicBezTo>
                            <a:cubicBezTo>
                              <a:pt x="677044" y="1079548"/>
                              <a:pt x="666725" y="1139873"/>
                              <a:pt x="665931" y="1164479"/>
                            </a:cubicBezTo>
                            <a:cubicBezTo>
                              <a:pt x="665137" y="1189085"/>
                              <a:pt x="683393" y="1181942"/>
                              <a:pt x="680218" y="1202579"/>
                            </a:cubicBezTo>
                            <a:cubicBezTo>
                              <a:pt x="677043" y="1223217"/>
                              <a:pt x="648468" y="1274017"/>
                              <a:pt x="646881" y="1288304"/>
                            </a:cubicBezTo>
                            <a:cubicBezTo>
                              <a:pt x="645294" y="1302591"/>
                              <a:pt x="670693" y="1288304"/>
                              <a:pt x="670693" y="1288304"/>
                            </a:cubicBezTo>
                            <a:cubicBezTo>
                              <a:pt x="711968" y="1290685"/>
                              <a:pt x="813569" y="1311323"/>
                              <a:pt x="894531" y="1302592"/>
                            </a:cubicBezTo>
                            <a:cubicBezTo>
                              <a:pt x="975493" y="1293861"/>
                              <a:pt x="1073918" y="1287511"/>
                              <a:pt x="1156468" y="1235917"/>
                            </a:cubicBezTo>
                            <a:cubicBezTo>
                              <a:pt x="1239018" y="1184323"/>
                              <a:pt x="1364431" y="1089867"/>
                              <a:pt x="1389831" y="993029"/>
                            </a:cubicBezTo>
                            <a:cubicBezTo>
                              <a:pt x="1415231" y="896192"/>
                              <a:pt x="1363637" y="762842"/>
                              <a:pt x="1308868" y="654892"/>
                            </a:cubicBezTo>
                            <a:cubicBezTo>
                              <a:pt x="1254099" y="546942"/>
                              <a:pt x="1142180" y="443754"/>
                              <a:pt x="1061218" y="345329"/>
                            </a:cubicBezTo>
                            <a:cubicBezTo>
                              <a:pt x="980256" y="246904"/>
                              <a:pt x="888974" y="121492"/>
                              <a:pt x="823093" y="64342"/>
                            </a:cubicBezTo>
                            <a:cubicBezTo>
                              <a:pt x="757212" y="7192"/>
                              <a:pt x="720700" y="-6302"/>
                              <a:pt x="665931" y="2429"/>
                            </a:cubicBezTo>
                            <a:cubicBezTo>
                              <a:pt x="611162" y="11160"/>
                              <a:pt x="536550" y="81010"/>
                              <a:pt x="494481" y="116729"/>
                            </a:cubicBezTo>
                            <a:cubicBezTo>
                              <a:pt x="452412" y="152448"/>
                              <a:pt x="461937" y="122285"/>
                              <a:pt x="399231" y="192929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Freeform 69">
                        <a:extLst>
                          <a:ext uri="{FF2B5EF4-FFF2-40B4-BE49-F238E27FC236}">
                            <a16:creationId xmlns:a16="http://schemas.microsoft.com/office/drawing/2014/main" id="{4E891815-12D0-0686-BA74-0667E83A817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65670" y="2621810"/>
                        <a:ext cx="273953" cy="317723"/>
                      </a:xfrm>
                      <a:custGeom>
                        <a:avLst/>
                        <a:gdLst>
                          <a:gd name="connsiteX0" fmla="*/ 125230 w 273953"/>
                          <a:gd name="connsiteY0" fmla="*/ 7090 h 317723"/>
                          <a:gd name="connsiteX1" fmla="*/ 177618 w 273953"/>
                          <a:gd name="connsiteY1" fmla="*/ 59478 h 317723"/>
                          <a:gd name="connsiteX2" fmla="*/ 268105 w 273953"/>
                          <a:gd name="connsiteY2" fmla="*/ 73765 h 317723"/>
                          <a:gd name="connsiteX3" fmla="*/ 258580 w 273953"/>
                          <a:gd name="connsiteY3" fmla="*/ 283315 h 317723"/>
                          <a:gd name="connsiteX4" fmla="*/ 206193 w 273953"/>
                          <a:gd name="connsiteY4" fmla="*/ 316653 h 317723"/>
                          <a:gd name="connsiteX5" fmla="*/ 72843 w 273953"/>
                          <a:gd name="connsiteY5" fmla="*/ 307128 h 317723"/>
                          <a:gd name="connsiteX6" fmla="*/ 1405 w 273953"/>
                          <a:gd name="connsiteY6" fmla="*/ 283315 h 317723"/>
                          <a:gd name="connsiteX7" fmla="*/ 34743 w 273953"/>
                          <a:gd name="connsiteY7" fmla="*/ 235690 h 317723"/>
                          <a:gd name="connsiteX8" fmla="*/ 125230 w 273953"/>
                          <a:gd name="connsiteY8" fmla="*/ 7090 h 3177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273953" h="317723">
                            <a:moveTo>
                              <a:pt x="125230" y="7090"/>
                            </a:moveTo>
                            <a:cubicBezTo>
                              <a:pt x="149042" y="-22279"/>
                              <a:pt x="153806" y="48366"/>
                              <a:pt x="177618" y="59478"/>
                            </a:cubicBezTo>
                            <a:cubicBezTo>
                              <a:pt x="201431" y="70591"/>
                              <a:pt x="254611" y="36459"/>
                              <a:pt x="268105" y="73765"/>
                            </a:cubicBezTo>
                            <a:cubicBezTo>
                              <a:pt x="281599" y="111071"/>
                              <a:pt x="268899" y="242834"/>
                              <a:pt x="258580" y="283315"/>
                            </a:cubicBezTo>
                            <a:cubicBezTo>
                              <a:pt x="248261" y="323796"/>
                              <a:pt x="237149" y="312684"/>
                              <a:pt x="206193" y="316653"/>
                            </a:cubicBezTo>
                            <a:cubicBezTo>
                              <a:pt x="175237" y="320622"/>
                              <a:pt x="106974" y="312684"/>
                              <a:pt x="72843" y="307128"/>
                            </a:cubicBezTo>
                            <a:cubicBezTo>
                              <a:pt x="38712" y="301572"/>
                              <a:pt x="7755" y="295221"/>
                              <a:pt x="1405" y="283315"/>
                            </a:cubicBezTo>
                            <a:cubicBezTo>
                              <a:pt x="-4945" y="271409"/>
                              <a:pt x="10931" y="274584"/>
                              <a:pt x="34743" y="235690"/>
                            </a:cubicBezTo>
                            <a:cubicBezTo>
                              <a:pt x="58555" y="196796"/>
                              <a:pt x="101418" y="36459"/>
                              <a:pt x="125230" y="7090"/>
                            </a:cubicBez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49464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Line 4"/>
          <p:cNvSpPr>
            <a:spLocks noChangeShapeType="1"/>
          </p:cNvSpPr>
          <p:nvPr/>
        </p:nvSpPr>
        <p:spPr bwMode="auto">
          <a:xfrm flipH="1">
            <a:off x="381000" y="342900"/>
            <a:ext cx="635570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9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6431902" cy="285750"/>
          </a:xfrm>
        </p:spPr>
        <p:txBody>
          <a:bodyPr anchor="t"/>
          <a:lstStyle/>
          <a:p>
            <a:pPr algn="l" eaLnBrk="1" hangingPunct="1"/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Prep Session 3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hlinkClick r:id="rId3"/>
              </a:rPr>
              <a:t>https://youtu.be/h-JwYB5N84Q</a:t>
            </a: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b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</a:br>
            <a:endParaRPr lang="en-US" altLang="en-US" sz="18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0"/>
            <a:ext cx="3276600" cy="2287191"/>
            <a:chOff x="5410200" y="0"/>
            <a:chExt cx="3733800" cy="2287191"/>
          </a:xfrm>
        </p:grpSpPr>
        <p:sp>
          <p:nvSpPr>
            <p:cNvPr id="3074" name="Line 57"/>
            <p:cNvSpPr>
              <a:spLocks noChangeShapeType="1"/>
            </p:cNvSpPr>
            <p:nvPr/>
          </p:nvSpPr>
          <p:spPr bwMode="auto">
            <a:xfrm rot="16200000" flipH="1" flipV="1">
              <a:off x="8953500" y="1868091"/>
              <a:ext cx="0" cy="381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Line 58"/>
            <p:cNvSpPr>
              <a:spLocks noChangeShapeType="1"/>
            </p:cNvSpPr>
            <p:nvPr/>
          </p:nvSpPr>
          <p:spPr bwMode="auto">
            <a:xfrm flipH="1">
              <a:off x="6400800" y="1191"/>
              <a:ext cx="0" cy="5143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60"/>
            <p:cNvSpPr>
              <a:spLocks noChangeShapeType="1"/>
            </p:cNvSpPr>
            <p:nvPr/>
          </p:nvSpPr>
          <p:spPr bwMode="auto">
            <a:xfrm flipH="1">
              <a:off x="8839200" y="1191"/>
              <a:ext cx="0" cy="2286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61"/>
            <p:cNvSpPr>
              <a:spLocks noChangeShapeType="1"/>
            </p:cNvSpPr>
            <p:nvPr/>
          </p:nvSpPr>
          <p:spPr bwMode="auto">
            <a:xfrm flipH="1">
              <a:off x="8534400" y="1191"/>
              <a:ext cx="0" cy="1713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2"/>
            <p:cNvSpPr>
              <a:spLocks noChangeShapeType="1"/>
            </p:cNvSpPr>
            <p:nvPr/>
          </p:nvSpPr>
          <p:spPr bwMode="auto">
            <a:xfrm flipH="1">
              <a:off x="8229600" y="1191"/>
              <a:ext cx="0" cy="12561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63"/>
            <p:cNvSpPr>
              <a:spLocks noChangeShapeType="1"/>
            </p:cNvSpPr>
            <p:nvPr/>
          </p:nvSpPr>
          <p:spPr bwMode="auto">
            <a:xfrm flipH="1">
              <a:off x="7924800" y="1191"/>
              <a:ext cx="0" cy="10846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4"/>
            <p:cNvSpPr>
              <a:spLocks noChangeShapeType="1"/>
            </p:cNvSpPr>
            <p:nvPr/>
          </p:nvSpPr>
          <p:spPr bwMode="auto">
            <a:xfrm flipH="1">
              <a:off x="7620000" y="1191"/>
              <a:ext cx="0" cy="9703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5"/>
            <p:cNvSpPr>
              <a:spLocks noChangeShapeType="1"/>
            </p:cNvSpPr>
            <p:nvPr/>
          </p:nvSpPr>
          <p:spPr bwMode="auto">
            <a:xfrm flipH="1">
              <a:off x="7315200" y="1191"/>
              <a:ext cx="0" cy="9132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66"/>
            <p:cNvSpPr>
              <a:spLocks noChangeShapeType="1"/>
            </p:cNvSpPr>
            <p:nvPr/>
          </p:nvSpPr>
          <p:spPr bwMode="auto">
            <a:xfrm flipH="1">
              <a:off x="7010400" y="1191"/>
              <a:ext cx="0" cy="7989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7"/>
            <p:cNvSpPr>
              <a:spLocks noChangeShapeType="1"/>
            </p:cNvSpPr>
            <p:nvPr/>
          </p:nvSpPr>
          <p:spPr bwMode="auto">
            <a:xfrm flipH="1">
              <a:off x="6705600" y="1191"/>
              <a:ext cx="0" cy="57030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69"/>
            <p:cNvSpPr>
              <a:spLocks noChangeShapeType="1"/>
            </p:cNvSpPr>
            <p:nvPr/>
          </p:nvSpPr>
          <p:spPr bwMode="auto">
            <a:xfrm rot="16200000" flipH="1" flipV="1">
              <a:off x="7277100" y="-1637109"/>
              <a:ext cx="0" cy="37338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70"/>
            <p:cNvSpPr>
              <a:spLocks noChangeShapeType="1"/>
            </p:cNvSpPr>
            <p:nvPr/>
          </p:nvSpPr>
          <p:spPr bwMode="auto">
            <a:xfrm rot="16200000" flipH="1" flipV="1">
              <a:off x="7620000" y="-1066800"/>
              <a:ext cx="0" cy="30480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71"/>
            <p:cNvSpPr>
              <a:spLocks noChangeShapeType="1"/>
            </p:cNvSpPr>
            <p:nvPr/>
          </p:nvSpPr>
          <p:spPr bwMode="auto">
            <a:xfrm rot="16200000" flipH="1" flipV="1">
              <a:off x="8000207" y="-456407"/>
              <a:ext cx="0" cy="22844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2"/>
            <p:cNvSpPr>
              <a:spLocks noChangeShapeType="1"/>
            </p:cNvSpPr>
            <p:nvPr/>
          </p:nvSpPr>
          <p:spPr bwMode="auto">
            <a:xfrm rot="16200000" flipH="1" flipV="1">
              <a:off x="8305007" y="76994"/>
              <a:ext cx="0" cy="16748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3"/>
            <p:cNvSpPr>
              <a:spLocks noChangeShapeType="1"/>
            </p:cNvSpPr>
            <p:nvPr/>
          </p:nvSpPr>
          <p:spPr bwMode="auto">
            <a:xfrm rot="16200000" flipH="1" flipV="1">
              <a:off x="8609807" y="610394"/>
              <a:ext cx="0" cy="1065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4"/>
            <p:cNvSpPr>
              <a:spLocks noChangeShapeType="1"/>
            </p:cNvSpPr>
            <p:nvPr/>
          </p:nvSpPr>
          <p:spPr bwMode="auto">
            <a:xfrm rot="16200000" flipH="1" flipV="1">
              <a:off x="8724107" y="953294"/>
              <a:ext cx="0" cy="836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75"/>
            <p:cNvSpPr>
              <a:spLocks noChangeShapeType="1"/>
            </p:cNvSpPr>
            <p:nvPr/>
          </p:nvSpPr>
          <p:spPr bwMode="auto">
            <a:xfrm rot="16200000" flipH="1" flipV="1">
              <a:off x="8800307" y="1258094"/>
              <a:ext cx="0" cy="6842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76"/>
            <p:cNvSpPr>
              <a:spLocks noChangeShapeType="1"/>
            </p:cNvSpPr>
            <p:nvPr/>
          </p:nvSpPr>
          <p:spPr bwMode="auto">
            <a:xfrm rot="16200000" flipH="1" flipV="1">
              <a:off x="8914607" y="1600994"/>
              <a:ext cx="0" cy="455613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77"/>
            <p:cNvSpPr>
              <a:spLocks noChangeShapeType="1"/>
            </p:cNvSpPr>
            <p:nvPr/>
          </p:nvSpPr>
          <p:spPr bwMode="auto">
            <a:xfrm flipH="1">
              <a:off x="6096000" y="1191"/>
              <a:ext cx="0" cy="398859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80"/>
            <p:cNvSpPr>
              <a:spLocks noChangeShapeType="1"/>
            </p:cNvSpPr>
            <p:nvPr/>
          </p:nvSpPr>
          <p:spPr bwMode="auto">
            <a:xfrm flipH="1">
              <a:off x="5791200" y="0"/>
              <a:ext cx="0" cy="3429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81"/>
            <p:cNvSpPr>
              <a:spLocks noChangeShapeType="1"/>
            </p:cNvSpPr>
            <p:nvPr/>
          </p:nvSpPr>
          <p:spPr bwMode="auto">
            <a:xfrm flipH="1">
              <a:off x="5486400" y="0"/>
              <a:ext cx="0" cy="28575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2"/>
            <p:cNvSpPr>
              <a:spLocks noChangeShapeType="1"/>
            </p:cNvSpPr>
            <p:nvPr/>
          </p:nvSpPr>
          <p:spPr bwMode="auto">
            <a:xfrm rot="16200000" flipH="1" flipV="1">
              <a:off x="9067800" y="2209800"/>
              <a:ext cx="0" cy="15240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70" y="38960"/>
            <a:ext cx="2041452" cy="37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14900" y="895350"/>
            <a:ext cx="6514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Favorite Teachers???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5899" y="2038350"/>
            <a:ext cx="5974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Great story teller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Flexible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Patient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Qualities???</a:t>
            </a:r>
          </a:p>
          <a:p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07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45821</TotalTime>
  <Words>2046</Words>
  <Application>Microsoft Office PowerPoint</Application>
  <PresentationFormat>On-screen Show (16:9)</PresentationFormat>
  <Paragraphs>366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Comic Sans MS</vt:lpstr>
      <vt:lpstr>Times New Roman</vt:lpstr>
      <vt:lpstr>Default Design</vt:lpstr>
      <vt:lpstr>Project Leader Preparation</vt:lpstr>
      <vt:lpstr>Preparation Session 1 https://youtu.be/plwXFiiG6wo </vt:lpstr>
      <vt:lpstr>Prep Session 1</vt:lpstr>
      <vt:lpstr>Prep Session 1</vt:lpstr>
      <vt:lpstr>Prep Session 1</vt:lpstr>
      <vt:lpstr>Prep Session 2 https://youtu.be/h-JwYB5N84Q </vt:lpstr>
      <vt:lpstr>Prep Session 2</vt:lpstr>
      <vt:lpstr>Prep Session 2</vt:lpstr>
      <vt:lpstr>Prep Session 3 https://youtu.be/h-JwYB5N84Q   </vt:lpstr>
      <vt:lpstr>Prep Session 3 </vt:lpstr>
      <vt:lpstr>Prep Session 3</vt:lpstr>
      <vt:lpstr>Prep Session 3   </vt:lpstr>
      <vt:lpstr>Prep Session 4 https://youtu.be/ghlwv014Ujo </vt:lpstr>
      <vt:lpstr>Prep Session 4</vt:lpstr>
      <vt:lpstr>Prep Session 4</vt:lpstr>
      <vt:lpstr>Prep Session 5</vt:lpstr>
      <vt:lpstr>Prep Session 5</vt:lpstr>
      <vt:lpstr>Tip of the Week #1</vt:lpstr>
      <vt:lpstr>Tip of the Week #2</vt:lpstr>
      <vt:lpstr>Tip of the Week #3</vt:lpstr>
      <vt:lpstr>Tip of the Week #4</vt:lpstr>
      <vt:lpstr>Tip of the Week #5</vt:lpstr>
      <vt:lpstr>Tip of the Week #6</vt:lpstr>
      <vt:lpstr>Feedback Notes</vt:lpstr>
      <vt:lpstr>Feedback Notes</vt:lpstr>
      <vt:lpstr>Recommendations</vt:lpstr>
    </vt:vector>
  </TitlesOfParts>
  <Company>Build-It-Yourself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John Galinato</cp:lastModifiedBy>
  <cp:revision>213</cp:revision>
  <dcterms:created xsi:type="dcterms:W3CDTF">2012-01-21T20:41:34Z</dcterms:created>
  <dcterms:modified xsi:type="dcterms:W3CDTF">2023-09-22T22:20:11Z</dcterms:modified>
</cp:coreProperties>
</file>