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60" r:id="rId4"/>
    <p:sldId id="266" r:id="rId5"/>
    <p:sldId id="268" r:id="rId6"/>
    <p:sldId id="258" r:id="rId7"/>
    <p:sldId id="261" r:id="rId8"/>
    <p:sldId id="262" r:id="rId9"/>
    <p:sldId id="263" r:id="rId10"/>
    <p:sldId id="264" r:id="rId11"/>
    <p:sldId id="319" r:id="rId12"/>
    <p:sldId id="318" r:id="rId13"/>
    <p:sldId id="320" r:id="rId14"/>
    <p:sldId id="321" r:id="rId15"/>
    <p:sldId id="322" r:id="rId16"/>
    <p:sldId id="323" r:id="rId17"/>
    <p:sldId id="330" r:id="rId18"/>
    <p:sldId id="326" r:id="rId19"/>
    <p:sldId id="265" r:id="rId20"/>
    <p:sldId id="267" r:id="rId21"/>
    <p:sldId id="331" r:id="rId22"/>
    <p:sldId id="332" r:id="rId23"/>
    <p:sldId id="294" r:id="rId24"/>
    <p:sldId id="269" r:id="rId25"/>
    <p:sldId id="270" r:id="rId26"/>
    <p:sldId id="274" r:id="rId27"/>
    <p:sldId id="271" r:id="rId28"/>
    <p:sldId id="272" r:id="rId29"/>
    <p:sldId id="273" r:id="rId30"/>
    <p:sldId id="275" r:id="rId31"/>
    <p:sldId id="276" r:id="rId32"/>
    <p:sldId id="312" r:id="rId33"/>
    <p:sldId id="314" r:id="rId34"/>
    <p:sldId id="313" r:id="rId35"/>
    <p:sldId id="300" r:id="rId36"/>
    <p:sldId id="325" r:id="rId37"/>
    <p:sldId id="329" r:id="rId38"/>
    <p:sldId id="324" r:id="rId39"/>
    <p:sldId id="298" r:id="rId40"/>
    <p:sldId id="328" r:id="rId41"/>
    <p:sldId id="315" r:id="rId42"/>
    <p:sldId id="299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311" r:id="rId56"/>
    <p:sldId id="301" r:id="rId57"/>
    <p:sldId id="302" r:id="rId58"/>
    <p:sldId id="303" r:id="rId59"/>
    <p:sldId id="304" r:id="rId60"/>
    <p:sldId id="305" r:id="rId61"/>
    <p:sldId id="306" r:id="rId62"/>
    <p:sldId id="289" r:id="rId63"/>
    <p:sldId id="296" r:id="rId64"/>
    <p:sldId id="290" r:id="rId65"/>
    <p:sldId id="309" r:id="rId66"/>
    <p:sldId id="291" r:id="rId67"/>
    <p:sldId id="293" r:id="rId68"/>
    <p:sldId id="297" r:id="rId69"/>
    <p:sldId id="333" r:id="rId70"/>
    <p:sldId id="307" r:id="rId71"/>
    <p:sldId id="308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1A"/>
    <a:srgbClr val="FF6B71"/>
    <a:srgbClr val="F9FF5C"/>
    <a:srgbClr val="F40000"/>
    <a:srgbClr val="F6D91D"/>
    <a:srgbClr val="35A400"/>
    <a:srgbClr val="4A3A30"/>
    <a:srgbClr val="3A2E26"/>
    <a:srgbClr val="EA0000"/>
    <a:srgbClr val="FBF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3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17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17D1D-D803-6249-9CF5-CA23ECD8A3C2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3A95-C21C-8A4E-A1DC-6DA40CA62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7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3A95-C21C-8A4E-A1DC-6DA40CA62E9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8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5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2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275B-DC54-9B48-91F9-11680A04822B}" type="datetimeFigureOut">
              <a:rPr lang="en-US" smtClean="0"/>
              <a:pPr/>
              <a:t>6/16/12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66463-8DCC-7F47-B8D0-288952730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6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11744" y="959302"/>
            <a:ext cx="7204448" cy="3325239"/>
            <a:chOff x="1671644" y="174709"/>
            <a:chExt cx="7204448" cy="3325239"/>
          </a:xfrm>
        </p:grpSpPr>
        <p:sp>
          <p:nvSpPr>
            <p:cNvPr id="4" name="Freeform 3"/>
            <p:cNvSpPr/>
            <p:nvPr/>
          </p:nvSpPr>
          <p:spPr>
            <a:xfrm>
              <a:off x="1671644" y="174709"/>
              <a:ext cx="2355751" cy="3325239"/>
            </a:xfrm>
            <a:custGeom>
              <a:avLst/>
              <a:gdLst>
                <a:gd name="connsiteX0" fmla="*/ 661393 w 2355751"/>
                <a:gd name="connsiteY0" fmla="*/ 587291 h 3325239"/>
                <a:gd name="connsiteX1" fmla="*/ 115763 w 2355751"/>
                <a:gd name="connsiteY1" fmla="*/ 991810 h 3325239"/>
                <a:gd name="connsiteX2" fmla="*/ 12282 w 2355751"/>
                <a:gd name="connsiteY2" fmla="*/ 2816847 h 3325239"/>
                <a:gd name="connsiteX3" fmla="*/ 303912 w 2355751"/>
                <a:gd name="connsiteY3" fmla="*/ 3221365 h 3325239"/>
                <a:gd name="connsiteX4" fmla="*/ 482652 w 2355751"/>
                <a:gd name="connsiteY4" fmla="*/ 1189365 h 3325239"/>
                <a:gd name="connsiteX5" fmla="*/ 858949 w 2355751"/>
                <a:gd name="connsiteY5" fmla="*/ 1179958 h 3325239"/>
                <a:gd name="connsiteX6" fmla="*/ 1705615 w 2355751"/>
                <a:gd name="connsiteY6" fmla="*/ 3089661 h 3325239"/>
                <a:gd name="connsiteX7" fmla="*/ 2194800 w 2355751"/>
                <a:gd name="connsiteY7" fmla="*/ 2318254 h 3325239"/>
                <a:gd name="connsiteX8" fmla="*/ 2345319 w 2355751"/>
                <a:gd name="connsiteY8" fmla="*/ 483810 h 3325239"/>
                <a:gd name="connsiteX9" fmla="*/ 1950208 w 2355751"/>
                <a:gd name="connsiteY9" fmla="*/ 116921 h 3325239"/>
                <a:gd name="connsiteX10" fmla="*/ 1790282 w 2355751"/>
                <a:gd name="connsiteY10" fmla="*/ 2205365 h 3325239"/>
                <a:gd name="connsiteX11" fmla="*/ 1649171 w 2355751"/>
                <a:gd name="connsiteY11" fmla="*/ 2299439 h 3325239"/>
                <a:gd name="connsiteX12" fmla="*/ 689615 w 2355751"/>
                <a:gd name="connsiteY12" fmla="*/ 502624 h 3325239"/>
                <a:gd name="connsiteX13" fmla="*/ 661393 w 2355751"/>
                <a:gd name="connsiteY13" fmla="*/ 587291 h 3325239"/>
                <a:gd name="connsiteX0" fmla="*/ 661393 w 2355751"/>
                <a:gd name="connsiteY0" fmla="*/ 587291 h 3325239"/>
                <a:gd name="connsiteX1" fmla="*/ 115763 w 2355751"/>
                <a:gd name="connsiteY1" fmla="*/ 991810 h 3325239"/>
                <a:gd name="connsiteX2" fmla="*/ 12282 w 2355751"/>
                <a:gd name="connsiteY2" fmla="*/ 2816847 h 3325239"/>
                <a:gd name="connsiteX3" fmla="*/ 303912 w 2355751"/>
                <a:gd name="connsiteY3" fmla="*/ 3221365 h 3325239"/>
                <a:gd name="connsiteX4" fmla="*/ 482652 w 2355751"/>
                <a:gd name="connsiteY4" fmla="*/ 1189365 h 3325239"/>
                <a:gd name="connsiteX5" fmla="*/ 858949 w 2355751"/>
                <a:gd name="connsiteY5" fmla="*/ 1179958 h 3325239"/>
                <a:gd name="connsiteX6" fmla="*/ 1705615 w 2355751"/>
                <a:gd name="connsiteY6" fmla="*/ 3089661 h 3325239"/>
                <a:gd name="connsiteX7" fmla="*/ 2194800 w 2355751"/>
                <a:gd name="connsiteY7" fmla="*/ 2318254 h 3325239"/>
                <a:gd name="connsiteX8" fmla="*/ 2345319 w 2355751"/>
                <a:gd name="connsiteY8" fmla="*/ 483810 h 3325239"/>
                <a:gd name="connsiteX9" fmla="*/ 1950208 w 2355751"/>
                <a:gd name="connsiteY9" fmla="*/ 116921 h 3325239"/>
                <a:gd name="connsiteX10" fmla="*/ 1790282 w 2355751"/>
                <a:gd name="connsiteY10" fmla="*/ 2205365 h 3325239"/>
                <a:gd name="connsiteX11" fmla="*/ 1649171 w 2355751"/>
                <a:gd name="connsiteY11" fmla="*/ 2299439 h 3325239"/>
                <a:gd name="connsiteX12" fmla="*/ 793097 w 2355751"/>
                <a:gd name="connsiteY12" fmla="*/ 653142 h 3325239"/>
                <a:gd name="connsiteX13" fmla="*/ 661393 w 2355751"/>
                <a:gd name="connsiteY13" fmla="*/ 587291 h 3325239"/>
                <a:gd name="connsiteX0" fmla="*/ 661393 w 2355751"/>
                <a:gd name="connsiteY0" fmla="*/ 587291 h 3325239"/>
                <a:gd name="connsiteX1" fmla="*/ 115763 w 2355751"/>
                <a:gd name="connsiteY1" fmla="*/ 991810 h 3325239"/>
                <a:gd name="connsiteX2" fmla="*/ 12282 w 2355751"/>
                <a:gd name="connsiteY2" fmla="*/ 2816847 h 3325239"/>
                <a:gd name="connsiteX3" fmla="*/ 303912 w 2355751"/>
                <a:gd name="connsiteY3" fmla="*/ 3221365 h 3325239"/>
                <a:gd name="connsiteX4" fmla="*/ 482652 w 2355751"/>
                <a:gd name="connsiteY4" fmla="*/ 1189365 h 3325239"/>
                <a:gd name="connsiteX5" fmla="*/ 858949 w 2355751"/>
                <a:gd name="connsiteY5" fmla="*/ 1179958 h 3325239"/>
                <a:gd name="connsiteX6" fmla="*/ 1705615 w 2355751"/>
                <a:gd name="connsiteY6" fmla="*/ 3089661 h 3325239"/>
                <a:gd name="connsiteX7" fmla="*/ 2194800 w 2355751"/>
                <a:gd name="connsiteY7" fmla="*/ 2318254 h 3325239"/>
                <a:gd name="connsiteX8" fmla="*/ 2345319 w 2355751"/>
                <a:gd name="connsiteY8" fmla="*/ 483810 h 3325239"/>
                <a:gd name="connsiteX9" fmla="*/ 1950208 w 2355751"/>
                <a:gd name="connsiteY9" fmla="*/ 116921 h 3325239"/>
                <a:gd name="connsiteX10" fmla="*/ 1790282 w 2355751"/>
                <a:gd name="connsiteY10" fmla="*/ 2205365 h 3325239"/>
                <a:gd name="connsiteX11" fmla="*/ 1649171 w 2355751"/>
                <a:gd name="connsiteY11" fmla="*/ 2299439 h 3325239"/>
                <a:gd name="connsiteX12" fmla="*/ 953023 w 2355751"/>
                <a:gd name="connsiteY12" fmla="*/ 925957 h 3325239"/>
                <a:gd name="connsiteX13" fmla="*/ 661393 w 2355751"/>
                <a:gd name="connsiteY13" fmla="*/ 587291 h 33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5751" h="3325239">
                  <a:moveTo>
                    <a:pt x="661393" y="587291"/>
                  </a:moveTo>
                  <a:cubicBezTo>
                    <a:pt x="521850" y="598267"/>
                    <a:pt x="223948" y="620217"/>
                    <a:pt x="115763" y="991810"/>
                  </a:cubicBezTo>
                  <a:cubicBezTo>
                    <a:pt x="7578" y="1363403"/>
                    <a:pt x="-19076" y="2445255"/>
                    <a:pt x="12282" y="2816847"/>
                  </a:cubicBezTo>
                  <a:cubicBezTo>
                    <a:pt x="43640" y="3188439"/>
                    <a:pt x="225517" y="3492612"/>
                    <a:pt x="303912" y="3221365"/>
                  </a:cubicBezTo>
                  <a:cubicBezTo>
                    <a:pt x="382307" y="2950118"/>
                    <a:pt x="390146" y="1529600"/>
                    <a:pt x="482652" y="1189365"/>
                  </a:cubicBezTo>
                  <a:cubicBezTo>
                    <a:pt x="575158" y="849131"/>
                    <a:pt x="655122" y="863242"/>
                    <a:pt x="858949" y="1179958"/>
                  </a:cubicBezTo>
                  <a:cubicBezTo>
                    <a:pt x="1062776" y="1496674"/>
                    <a:pt x="1482973" y="2899945"/>
                    <a:pt x="1705615" y="3089661"/>
                  </a:cubicBezTo>
                  <a:cubicBezTo>
                    <a:pt x="1928257" y="3279377"/>
                    <a:pt x="2088183" y="2752563"/>
                    <a:pt x="2194800" y="2318254"/>
                  </a:cubicBezTo>
                  <a:cubicBezTo>
                    <a:pt x="2301417" y="1883946"/>
                    <a:pt x="2386084" y="850699"/>
                    <a:pt x="2345319" y="483810"/>
                  </a:cubicBezTo>
                  <a:cubicBezTo>
                    <a:pt x="2304554" y="116921"/>
                    <a:pt x="2042714" y="-170005"/>
                    <a:pt x="1950208" y="116921"/>
                  </a:cubicBezTo>
                  <a:cubicBezTo>
                    <a:pt x="1857702" y="403847"/>
                    <a:pt x="1840455" y="1841612"/>
                    <a:pt x="1790282" y="2205365"/>
                  </a:cubicBezTo>
                  <a:cubicBezTo>
                    <a:pt x="1740109" y="2569118"/>
                    <a:pt x="1832616" y="2583229"/>
                    <a:pt x="1649171" y="2299439"/>
                  </a:cubicBezTo>
                  <a:cubicBezTo>
                    <a:pt x="1465727" y="2015649"/>
                    <a:pt x="1122356" y="1212883"/>
                    <a:pt x="953023" y="925957"/>
                  </a:cubicBezTo>
                  <a:cubicBezTo>
                    <a:pt x="783690" y="639031"/>
                    <a:pt x="800936" y="576315"/>
                    <a:pt x="661393" y="587291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4027395" y="1203402"/>
              <a:ext cx="3856653" cy="2296546"/>
            </a:xfrm>
            <a:custGeom>
              <a:avLst/>
              <a:gdLst>
                <a:gd name="connsiteX0" fmla="*/ 356959 w 3856653"/>
                <a:gd name="connsiteY0" fmla="*/ 735665 h 2296546"/>
                <a:gd name="connsiteX1" fmla="*/ 1109551 w 3856653"/>
                <a:gd name="connsiteY1" fmla="*/ 1958628 h 2296546"/>
                <a:gd name="connsiteX2" fmla="*/ 1833921 w 3856653"/>
                <a:gd name="connsiteY2" fmla="*/ 792110 h 2296546"/>
                <a:gd name="connsiteX3" fmla="*/ 2304292 w 3856653"/>
                <a:gd name="connsiteY3" fmla="*/ 1140184 h 2296546"/>
                <a:gd name="connsiteX4" fmla="*/ 2868736 w 3856653"/>
                <a:gd name="connsiteY4" fmla="*/ 1883369 h 2296546"/>
                <a:gd name="connsiteX5" fmla="*/ 3527255 w 3856653"/>
                <a:gd name="connsiteY5" fmla="*/ 603961 h 2296546"/>
                <a:gd name="connsiteX6" fmla="*/ 3837699 w 3856653"/>
                <a:gd name="connsiteY6" fmla="*/ 462850 h 2296546"/>
                <a:gd name="connsiteX7" fmla="*/ 3000440 w 3856653"/>
                <a:gd name="connsiteY7" fmla="*/ 2118554 h 2296546"/>
                <a:gd name="connsiteX8" fmla="*/ 2501847 w 3856653"/>
                <a:gd name="connsiteY8" fmla="*/ 2033887 h 2296546"/>
                <a:gd name="connsiteX9" fmla="*/ 1975033 w 3856653"/>
                <a:gd name="connsiteY9" fmla="*/ 970850 h 2296546"/>
                <a:gd name="connsiteX10" fmla="*/ 1278884 w 3856653"/>
                <a:gd name="connsiteY10" fmla="*/ 2278480 h 2296546"/>
                <a:gd name="connsiteX11" fmla="*/ 149996 w 3856653"/>
                <a:gd name="connsiteY11" fmla="*/ 1638776 h 2296546"/>
                <a:gd name="connsiteX12" fmla="*/ 18292 w 3856653"/>
                <a:gd name="connsiteY12" fmla="*/ 331147 h 2296546"/>
                <a:gd name="connsiteX13" fmla="*/ 206440 w 3856653"/>
                <a:gd name="connsiteY13" fmla="*/ 20702 h 2296546"/>
                <a:gd name="connsiteX14" fmla="*/ 356959 w 3856653"/>
                <a:gd name="connsiteY14" fmla="*/ 735665 h 229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56653" h="2296546">
                  <a:moveTo>
                    <a:pt x="356959" y="735665"/>
                  </a:moveTo>
                  <a:cubicBezTo>
                    <a:pt x="507477" y="1058653"/>
                    <a:pt x="863391" y="1949220"/>
                    <a:pt x="1109551" y="1958628"/>
                  </a:cubicBezTo>
                  <a:cubicBezTo>
                    <a:pt x="1355711" y="1968036"/>
                    <a:pt x="1634798" y="928517"/>
                    <a:pt x="1833921" y="792110"/>
                  </a:cubicBezTo>
                  <a:cubicBezTo>
                    <a:pt x="2033044" y="655703"/>
                    <a:pt x="2131823" y="958308"/>
                    <a:pt x="2304292" y="1140184"/>
                  </a:cubicBezTo>
                  <a:cubicBezTo>
                    <a:pt x="2476761" y="1322060"/>
                    <a:pt x="2664909" y="1972740"/>
                    <a:pt x="2868736" y="1883369"/>
                  </a:cubicBezTo>
                  <a:cubicBezTo>
                    <a:pt x="3072563" y="1793998"/>
                    <a:pt x="3365761" y="840714"/>
                    <a:pt x="3527255" y="603961"/>
                  </a:cubicBezTo>
                  <a:cubicBezTo>
                    <a:pt x="3688749" y="367208"/>
                    <a:pt x="3925502" y="210418"/>
                    <a:pt x="3837699" y="462850"/>
                  </a:cubicBezTo>
                  <a:cubicBezTo>
                    <a:pt x="3749897" y="715282"/>
                    <a:pt x="3223082" y="1856715"/>
                    <a:pt x="3000440" y="2118554"/>
                  </a:cubicBezTo>
                  <a:cubicBezTo>
                    <a:pt x="2777798" y="2380393"/>
                    <a:pt x="2672748" y="2225171"/>
                    <a:pt x="2501847" y="2033887"/>
                  </a:cubicBezTo>
                  <a:cubicBezTo>
                    <a:pt x="2330946" y="1842603"/>
                    <a:pt x="2178860" y="930085"/>
                    <a:pt x="1975033" y="970850"/>
                  </a:cubicBezTo>
                  <a:cubicBezTo>
                    <a:pt x="1771206" y="1011616"/>
                    <a:pt x="1583057" y="2167159"/>
                    <a:pt x="1278884" y="2278480"/>
                  </a:cubicBezTo>
                  <a:cubicBezTo>
                    <a:pt x="974711" y="2389801"/>
                    <a:pt x="360095" y="1963331"/>
                    <a:pt x="149996" y="1638776"/>
                  </a:cubicBezTo>
                  <a:cubicBezTo>
                    <a:pt x="-60103" y="1314221"/>
                    <a:pt x="8885" y="600826"/>
                    <a:pt x="18292" y="331147"/>
                  </a:cubicBezTo>
                  <a:cubicBezTo>
                    <a:pt x="27699" y="61468"/>
                    <a:pt x="146860" y="-49853"/>
                    <a:pt x="206440" y="20702"/>
                  </a:cubicBezTo>
                  <a:cubicBezTo>
                    <a:pt x="266020" y="91257"/>
                    <a:pt x="206441" y="412677"/>
                    <a:pt x="356959" y="735665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13774" y="1834562"/>
              <a:ext cx="1162318" cy="1600872"/>
              <a:chOff x="7504828" y="2094012"/>
              <a:chExt cx="1162318" cy="160087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504828" y="2094012"/>
                <a:ext cx="1162318" cy="1600872"/>
                <a:chOff x="7295882" y="2894448"/>
                <a:chExt cx="1162318" cy="1600872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7295882" y="2894448"/>
                  <a:ext cx="1162318" cy="1600872"/>
                </a:xfrm>
                <a:custGeom>
                  <a:avLst/>
                  <a:gdLst>
                    <a:gd name="connsiteX0" fmla="*/ 371318 w 722692"/>
                    <a:gd name="connsiteY0" fmla="*/ 80500 h 995371"/>
                    <a:gd name="connsiteX1" fmla="*/ 51467 w 722692"/>
                    <a:gd name="connsiteY1" fmla="*/ 306278 h 995371"/>
                    <a:gd name="connsiteX2" fmla="*/ 70281 w 722692"/>
                    <a:gd name="connsiteY2" fmla="*/ 974204 h 995371"/>
                    <a:gd name="connsiteX3" fmla="*/ 719393 w 722692"/>
                    <a:gd name="connsiteY3" fmla="*/ 757834 h 995371"/>
                    <a:gd name="connsiteX4" fmla="*/ 324281 w 722692"/>
                    <a:gd name="connsiteY4" fmla="*/ 52278 h 995371"/>
                    <a:gd name="connsiteX5" fmla="*/ 371318 w 722692"/>
                    <a:gd name="connsiteY5" fmla="*/ 80500 h 99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2692" h="995371">
                      <a:moveTo>
                        <a:pt x="371318" y="80500"/>
                      </a:moveTo>
                      <a:cubicBezTo>
                        <a:pt x="325849" y="122833"/>
                        <a:pt x="101640" y="157327"/>
                        <a:pt x="51467" y="306278"/>
                      </a:cubicBezTo>
                      <a:cubicBezTo>
                        <a:pt x="1294" y="455229"/>
                        <a:pt x="-41040" y="898945"/>
                        <a:pt x="70281" y="974204"/>
                      </a:cubicBezTo>
                      <a:cubicBezTo>
                        <a:pt x="181602" y="1049463"/>
                        <a:pt x="677060" y="911488"/>
                        <a:pt x="719393" y="757834"/>
                      </a:cubicBezTo>
                      <a:cubicBezTo>
                        <a:pt x="761726" y="604180"/>
                        <a:pt x="383861" y="165167"/>
                        <a:pt x="324281" y="52278"/>
                      </a:cubicBezTo>
                      <a:cubicBezTo>
                        <a:pt x="264701" y="-60611"/>
                        <a:pt x="416787" y="38167"/>
                        <a:pt x="371318" y="8050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7504828" y="3240499"/>
                  <a:ext cx="722692" cy="995371"/>
                </a:xfrm>
                <a:custGeom>
                  <a:avLst/>
                  <a:gdLst>
                    <a:gd name="connsiteX0" fmla="*/ 371318 w 722692"/>
                    <a:gd name="connsiteY0" fmla="*/ 80500 h 995371"/>
                    <a:gd name="connsiteX1" fmla="*/ 51467 w 722692"/>
                    <a:gd name="connsiteY1" fmla="*/ 306278 h 995371"/>
                    <a:gd name="connsiteX2" fmla="*/ 70281 w 722692"/>
                    <a:gd name="connsiteY2" fmla="*/ 974204 h 995371"/>
                    <a:gd name="connsiteX3" fmla="*/ 719393 w 722692"/>
                    <a:gd name="connsiteY3" fmla="*/ 757834 h 995371"/>
                    <a:gd name="connsiteX4" fmla="*/ 324281 w 722692"/>
                    <a:gd name="connsiteY4" fmla="*/ 52278 h 995371"/>
                    <a:gd name="connsiteX5" fmla="*/ 371318 w 722692"/>
                    <a:gd name="connsiteY5" fmla="*/ 80500 h 99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2692" h="995371">
                      <a:moveTo>
                        <a:pt x="371318" y="80500"/>
                      </a:moveTo>
                      <a:cubicBezTo>
                        <a:pt x="325849" y="122833"/>
                        <a:pt x="101640" y="157327"/>
                        <a:pt x="51467" y="306278"/>
                      </a:cubicBezTo>
                      <a:cubicBezTo>
                        <a:pt x="1294" y="455229"/>
                        <a:pt x="-41040" y="898945"/>
                        <a:pt x="70281" y="974204"/>
                      </a:cubicBezTo>
                      <a:cubicBezTo>
                        <a:pt x="181602" y="1049463"/>
                        <a:pt x="677060" y="911488"/>
                        <a:pt x="719393" y="757834"/>
                      </a:cubicBezTo>
                      <a:cubicBezTo>
                        <a:pt x="761726" y="604180"/>
                        <a:pt x="383861" y="165167"/>
                        <a:pt x="324281" y="52278"/>
                      </a:cubicBezTo>
                      <a:cubicBezTo>
                        <a:pt x="264701" y="-60611"/>
                        <a:pt x="416787" y="38167"/>
                        <a:pt x="371318" y="80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8325894" y="2171373"/>
                <a:ext cx="264612" cy="1523511"/>
              </a:xfrm>
              <a:custGeom>
                <a:avLst/>
                <a:gdLst>
                  <a:gd name="connsiteX0" fmla="*/ 3841 w 264612"/>
                  <a:gd name="connsiteY0" fmla="*/ 213439 h 1523511"/>
                  <a:gd name="connsiteX1" fmla="*/ 50878 w 264612"/>
                  <a:gd name="connsiteY1" fmla="*/ 1285884 h 1523511"/>
                  <a:gd name="connsiteX2" fmla="*/ 248433 w 264612"/>
                  <a:gd name="connsiteY2" fmla="*/ 1436402 h 1523511"/>
                  <a:gd name="connsiteX3" fmla="*/ 239026 w 264612"/>
                  <a:gd name="connsiteY3" fmla="*/ 194625 h 1523511"/>
                  <a:gd name="connsiteX4" fmla="*/ 126137 w 264612"/>
                  <a:gd name="connsiteY4" fmla="*/ 6476 h 1523511"/>
                  <a:gd name="connsiteX5" fmla="*/ 3841 w 264612"/>
                  <a:gd name="connsiteY5" fmla="*/ 213439 h 152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612" h="1523511">
                    <a:moveTo>
                      <a:pt x="3841" y="213439"/>
                    </a:moveTo>
                    <a:cubicBezTo>
                      <a:pt x="-8702" y="426674"/>
                      <a:pt x="10113" y="1082057"/>
                      <a:pt x="50878" y="1285884"/>
                    </a:cubicBezTo>
                    <a:cubicBezTo>
                      <a:pt x="91643" y="1489711"/>
                      <a:pt x="217075" y="1618278"/>
                      <a:pt x="248433" y="1436402"/>
                    </a:cubicBezTo>
                    <a:cubicBezTo>
                      <a:pt x="279791" y="1254526"/>
                      <a:pt x="259409" y="432946"/>
                      <a:pt x="239026" y="194625"/>
                    </a:cubicBezTo>
                    <a:cubicBezTo>
                      <a:pt x="218643" y="-43696"/>
                      <a:pt x="166902" y="1772"/>
                      <a:pt x="126137" y="6476"/>
                    </a:cubicBezTo>
                    <a:cubicBezTo>
                      <a:pt x="85372" y="11180"/>
                      <a:pt x="16384" y="204"/>
                      <a:pt x="3841" y="213439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754484" y="4727222"/>
            <a:ext cx="563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Scratch game book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1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-56249"/>
            <a:ext cx="9144000" cy="9144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379229" y="-35928"/>
            <a:ext cx="8812872" cy="6983936"/>
            <a:chOff x="319999" y="-35928"/>
            <a:chExt cx="8812872" cy="6983936"/>
          </a:xfrm>
        </p:grpSpPr>
        <p:sp>
          <p:nvSpPr>
            <p:cNvPr id="4" name="Oval 3"/>
            <p:cNvSpPr/>
            <p:nvPr/>
          </p:nvSpPr>
          <p:spPr>
            <a:xfrm>
              <a:off x="2304815" y="176860"/>
              <a:ext cx="6511807" cy="6511807"/>
            </a:xfrm>
            <a:prstGeom prst="ellipse">
              <a:avLst/>
            </a:prstGeom>
            <a:gradFill>
              <a:gsLst>
                <a:gs pos="31000">
                  <a:schemeClr val="accent3">
                    <a:lumMod val="75000"/>
                  </a:schemeClr>
                </a:gs>
                <a:gs pos="42000">
                  <a:schemeClr val="accent3">
                    <a:lumMod val="50000"/>
                  </a:schemeClr>
                </a:gs>
              </a:gsLst>
              <a:lin ang="1860000" scaled="0"/>
            </a:gradFill>
            <a:scene3d>
              <a:camera prst="orthographicFront"/>
              <a:lightRig rig="sof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186695" y="1954234"/>
              <a:ext cx="1414504" cy="1429331"/>
              <a:chOff x="1844274" y="1038918"/>
              <a:chExt cx="1414504" cy="142933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934817" y="1038918"/>
                <a:ext cx="837049" cy="1216186"/>
                <a:chOff x="120707" y="378460"/>
                <a:chExt cx="837049" cy="1216186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20707" y="378460"/>
                  <a:ext cx="763727" cy="763727"/>
                  <a:chOff x="2470621" y="1481753"/>
                  <a:chExt cx="3821289" cy="3821289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2470621" y="1481753"/>
                    <a:ext cx="3821289" cy="3821289"/>
                    <a:chOff x="313907" y="1094840"/>
                    <a:chExt cx="3821289" cy="3821289"/>
                  </a:xfrm>
                  <a:gradFill flip="none" rotWithShape="1">
                    <a:gsLst>
                      <a:gs pos="14000">
                        <a:schemeClr val="accent3">
                          <a:lumMod val="75000"/>
                        </a:schemeClr>
                      </a:gs>
                      <a:gs pos="0">
                        <a:srgbClr val="FFFFFF"/>
                      </a:gs>
                    </a:gsLst>
                    <a:lin ang="3000000" scaled="0"/>
                    <a:tileRect/>
                  </a:gradFill>
                  <a:effectLst>
                    <a:glow rad="1905000">
                      <a:srgbClr val="FFFF00">
                        <a:alpha val="75000"/>
                      </a:srgbClr>
                    </a:glow>
                  </a:effectLst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313907" y="1094840"/>
                      <a:ext cx="3821289" cy="3821289"/>
                      <a:chOff x="346832" y="1186274"/>
                      <a:chExt cx="3821289" cy="3821289"/>
                    </a:xfrm>
                    <a:grpFill/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>
                        <a:off x="346832" y="1186274"/>
                        <a:ext cx="3821289" cy="3821289"/>
                        <a:chOff x="2530525" y="1421459"/>
                        <a:chExt cx="3821289" cy="3821289"/>
                      </a:xfrm>
                      <a:grpFill/>
                    </p:grpSpPr>
                    <p:grpSp>
                      <p:nvGrpSpPr>
                        <p:cNvPr id="16" name="Group 15"/>
                        <p:cNvGrpSpPr/>
                        <p:nvPr/>
                      </p:nvGrpSpPr>
                      <p:grpSpPr>
                        <a:xfrm>
                          <a:off x="2530525" y="1421459"/>
                          <a:ext cx="3821289" cy="3821289"/>
                          <a:chOff x="2474147" y="1458149"/>
                          <a:chExt cx="3821289" cy="3821289"/>
                        </a:xfrm>
                        <a:grpFill/>
                      </p:grpSpPr>
                      <p:sp>
                        <p:nvSpPr>
                          <p:cNvPr id="19" name="Oval 18"/>
                          <p:cNvSpPr/>
                          <p:nvPr/>
                        </p:nvSpPr>
                        <p:spPr>
                          <a:xfrm>
                            <a:off x="2474147" y="1458149"/>
                            <a:ext cx="3821289" cy="3821289"/>
                          </a:xfrm>
                          <a:prstGeom prst="ellipse">
                            <a:avLst/>
                          </a:prstGeom>
                          <a:grpFill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0" name="Freeform 19"/>
                          <p:cNvSpPr/>
                          <p:nvPr/>
                        </p:nvSpPr>
                        <p:spPr>
                          <a:xfrm rot="2376557">
                            <a:off x="3712164" y="1708760"/>
                            <a:ext cx="1279407" cy="1458148"/>
                          </a:xfrm>
                          <a:custGeom>
                            <a:avLst/>
                            <a:gdLst>
                              <a:gd name="connsiteX0" fmla="*/ 0 w 1279407"/>
                              <a:gd name="connsiteY0" fmla="*/ 0 h 1458148"/>
                              <a:gd name="connsiteX1" fmla="*/ 940740 w 1279407"/>
                              <a:gd name="connsiteY1" fmla="*/ 667926 h 1458148"/>
                              <a:gd name="connsiteX2" fmla="*/ 1279407 w 1279407"/>
                              <a:gd name="connsiteY2" fmla="*/ 1458148 h 1458148"/>
                              <a:gd name="connsiteX3" fmla="*/ 1279407 w 1279407"/>
                              <a:gd name="connsiteY3" fmla="*/ 1458148 h 145814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279407" h="1458148">
                                <a:moveTo>
                                  <a:pt x="0" y="0"/>
                                </a:moveTo>
                                <a:cubicBezTo>
                                  <a:pt x="363753" y="212450"/>
                                  <a:pt x="727506" y="424901"/>
                                  <a:pt x="940740" y="667926"/>
                                </a:cubicBezTo>
                                <a:cubicBezTo>
                                  <a:pt x="1153975" y="910951"/>
                                  <a:pt x="1279407" y="1458148"/>
                                  <a:pt x="1279407" y="1458148"/>
                                </a:cubicBezTo>
                                <a:lnTo>
                                  <a:pt x="1279407" y="1458148"/>
                                </a:lnTo>
                              </a:path>
                            </a:pathLst>
                          </a:custGeom>
                          <a:grpFill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 smtClean="0"/>
                              <a:t>  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21" name="Freeform 20"/>
                          <p:cNvSpPr/>
                          <p:nvPr/>
                        </p:nvSpPr>
                        <p:spPr>
                          <a:xfrm rot="4767990">
                            <a:off x="4338697" y="1938660"/>
                            <a:ext cx="1279407" cy="1458148"/>
                          </a:xfrm>
                          <a:custGeom>
                            <a:avLst/>
                            <a:gdLst>
                              <a:gd name="connsiteX0" fmla="*/ 0 w 1279407"/>
                              <a:gd name="connsiteY0" fmla="*/ 0 h 1458148"/>
                              <a:gd name="connsiteX1" fmla="*/ 940740 w 1279407"/>
                              <a:gd name="connsiteY1" fmla="*/ 667926 h 1458148"/>
                              <a:gd name="connsiteX2" fmla="*/ 1279407 w 1279407"/>
                              <a:gd name="connsiteY2" fmla="*/ 1458148 h 1458148"/>
                              <a:gd name="connsiteX3" fmla="*/ 1279407 w 1279407"/>
                              <a:gd name="connsiteY3" fmla="*/ 1458148 h 145814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279407" h="1458148">
                                <a:moveTo>
                                  <a:pt x="0" y="0"/>
                                </a:moveTo>
                                <a:cubicBezTo>
                                  <a:pt x="363753" y="212450"/>
                                  <a:pt x="727506" y="424901"/>
                                  <a:pt x="940740" y="667926"/>
                                </a:cubicBezTo>
                                <a:cubicBezTo>
                                  <a:pt x="1153975" y="910951"/>
                                  <a:pt x="1279407" y="1458148"/>
                                  <a:pt x="1279407" y="1458148"/>
                                </a:cubicBezTo>
                                <a:lnTo>
                                  <a:pt x="1279407" y="1458148"/>
                                </a:lnTo>
                              </a:path>
                            </a:pathLst>
                          </a:custGeom>
                          <a:noFill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 smtClean="0"/>
                              <a:t>  </a:t>
                            </a:r>
                            <a:endParaRPr lang="en-US" dirty="0"/>
                          </a:p>
                        </p:txBody>
                      </p:sp>
                      <p:sp>
                        <p:nvSpPr>
                          <p:cNvPr id="22" name="Freeform 21"/>
                          <p:cNvSpPr/>
                          <p:nvPr/>
                        </p:nvSpPr>
                        <p:spPr>
                          <a:xfrm>
                            <a:off x="3072460" y="1971792"/>
                            <a:ext cx="1279407" cy="1458148"/>
                          </a:xfrm>
                          <a:custGeom>
                            <a:avLst/>
                            <a:gdLst>
                              <a:gd name="connsiteX0" fmla="*/ 0 w 1279407"/>
                              <a:gd name="connsiteY0" fmla="*/ 0 h 1458148"/>
                              <a:gd name="connsiteX1" fmla="*/ 940740 w 1279407"/>
                              <a:gd name="connsiteY1" fmla="*/ 667926 h 1458148"/>
                              <a:gd name="connsiteX2" fmla="*/ 1279407 w 1279407"/>
                              <a:gd name="connsiteY2" fmla="*/ 1458148 h 1458148"/>
                              <a:gd name="connsiteX3" fmla="*/ 1279407 w 1279407"/>
                              <a:gd name="connsiteY3" fmla="*/ 1458148 h 145814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279407" h="1458148">
                                <a:moveTo>
                                  <a:pt x="0" y="0"/>
                                </a:moveTo>
                                <a:cubicBezTo>
                                  <a:pt x="363753" y="212450"/>
                                  <a:pt x="727506" y="424901"/>
                                  <a:pt x="940740" y="667926"/>
                                </a:cubicBezTo>
                                <a:cubicBezTo>
                                  <a:pt x="1153975" y="910951"/>
                                  <a:pt x="1279407" y="1458148"/>
                                  <a:pt x="1279407" y="1458148"/>
                                </a:cubicBezTo>
                                <a:lnTo>
                                  <a:pt x="1279407" y="1458148"/>
                                </a:lnTo>
                              </a:path>
                            </a:pathLst>
                          </a:custGeom>
                          <a:grpFill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 smtClean="0"/>
                              <a:t>  </a:t>
                            </a:r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17" name="Freeform 16"/>
                        <p:cNvSpPr/>
                        <p:nvPr/>
                      </p:nvSpPr>
                      <p:spPr>
                        <a:xfrm rot="8256027">
                          <a:off x="4765475" y="2774244"/>
                          <a:ext cx="1279407" cy="1458148"/>
                        </a:xfrm>
                        <a:custGeom>
                          <a:avLst/>
                          <a:gdLst>
                            <a:gd name="connsiteX0" fmla="*/ 0 w 1279407"/>
                            <a:gd name="connsiteY0" fmla="*/ 0 h 1458148"/>
                            <a:gd name="connsiteX1" fmla="*/ 940740 w 1279407"/>
                            <a:gd name="connsiteY1" fmla="*/ 667926 h 1458148"/>
                            <a:gd name="connsiteX2" fmla="*/ 1279407 w 1279407"/>
                            <a:gd name="connsiteY2" fmla="*/ 1458148 h 1458148"/>
                            <a:gd name="connsiteX3" fmla="*/ 1279407 w 1279407"/>
                            <a:gd name="connsiteY3" fmla="*/ 1458148 h 14581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279407" h="1458148">
                              <a:moveTo>
                                <a:pt x="0" y="0"/>
                              </a:moveTo>
                              <a:cubicBezTo>
                                <a:pt x="363753" y="212450"/>
                                <a:pt x="727506" y="424901"/>
                                <a:pt x="940740" y="667926"/>
                              </a:cubicBezTo>
                              <a:cubicBezTo>
                                <a:pt x="1153975" y="910951"/>
                                <a:pt x="1279407" y="1458148"/>
                                <a:pt x="1279407" y="1458148"/>
                              </a:cubicBezTo>
                              <a:lnTo>
                                <a:pt x="1279407" y="1458148"/>
                              </a:lnTo>
                            </a:path>
                          </a:pathLst>
                        </a:cu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 smtClean="0"/>
                            <a:t>  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18" name="Freeform 17"/>
                        <p:cNvSpPr/>
                        <p:nvPr/>
                      </p:nvSpPr>
                      <p:spPr>
                        <a:xfrm rot="6601955">
                          <a:off x="4726197" y="2341184"/>
                          <a:ext cx="1279407" cy="1458148"/>
                        </a:xfrm>
                        <a:custGeom>
                          <a:avLst/>
                          <a:gdLst>
                            <a:gd name="connsiteX0" fmla="*/ 0 w 1279407"/>
                            <a:gd name="connsiteY0" fmla="*/ 0 h 1458148"/>
                            <a:gd name="connsiteX1" fmla="*/ 940740 w 1279407"/>
                            <a:gd name="connsiteY1" fmla="*/ 667926 h 1458148"/>
                            <a:gd name="connsiteX2" fmla="*/ 1279407 w 1279407"/>
                            <a:gd name="connsiteY2" fmla="*/ 1458148 h 1458148"/>
                            <a:gd name="connsiteX3" fmla="*/ 1279407 w 1279407"/>
                            <a:gd name="connsiteY3" fmla="*/ 1458148 h 14581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279407" h="1458148">
                              <a:moveTo>
                                <a:pt x="0" y="0"/>
                              </a:moveTo>
                              <a:cubicBezTo>
                                <a:pt x="363753" y="212450"/>
                                <a:pt x="727506" y="424901"/>
                                <a:pt x="940740" y="667926"/>
                              </a:cubicBezTo>
                              <a:cubicBezTo>
                                <a:pt x="1153975" y="910951"/>
                                <a:pt x="1279407" y="1458148"/>
                                <a:pt x="1279407" y="1458148"/>
                              </a:cubicBezTo>
                              <a:lnTo>
                                <a:pt x="1279407" y="1458148"/>
                              </a:lnTo>
                            </a:path>
                          </a:pathLst>
                        </a:custGeom>
                        <a:grpFill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 smtClean="0"/>
                            <a:t>  </a:t>
                          </a:r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5" name="Freeform 14"/>
                      <p:cNvSpPr/>
                      <p:nvPr/>
                    </p:nvSpPr>
                    <p:spPr>
                      <a:xfrm rot="10115515">
                        <a:off x="2356121" y="2956746"/>
                        <a:ext cx="1279407" cy="1458148"/>
                      </a:xfrm>
                      <a:custGeom>
                        <a:avLst/>
                        <a:gdLst>
                          <a:gd name="connsiteX0" fmla="*/ 0 w 1279407"/>
                          <a:gd name="connsiteY0" fmla="*/ 0 h 1458148"/>
                          <a:gd name="connsiteX1" fmla="*/ 940740 w 1279407"/>
                          <a:gd name="connsiteY1" fmla="*/ 667926 h 1458148"/>
                          <a:gd name="connsiteX2" fmla="*/ 1279407 w 1279407"/>
                          <a:gd name="connsiteY2" fmla="*/ 1458148 h 1458148"/>
                          <a:gd name="connsiteX3" fmla="*/ 1279407 w 1279407"/>
                          <a:gd name="connsiteY3" fmla="*/ 1458148 h 14581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79407" h="1458148">
                            <a:moveTo>
                              <a:pt x="0" y="0"/>
                            </a:moveTo>
                            <a:cubicBezTo>
                              <a:pt x="363753" y="212450"/>
                              <a:pt x="727506" y="424901"/>
                              <a:pt x="940740" y="667926"/>
                            </a:cubicBezTo>
                            <a:cubicBezTo>
                              <a:pt x="1153975" y="910951"/>
                              <a:pt x="1279407" y="1458148"/>
                              <a:pt x="1279407" y="1458148"/>
                            </a:cubicBezTo>
                            <a:lnTo>
                              <a:pt x="1279407" y="1458148"/>
                            </a:lnTo>
                          </a:path>
                        </a:pathLst>
                      </a:custGeom>
                      <a:grpFill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/>
                          <a:t>  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9" name="Freeform 8"/>
                    <p:cNvSpPr/>
                    <p:nvPr/>
                  </p:nvSpPr>
                  <p:spPr>
                    <a:xfrm rot="20035776">
                      <a:off x="656896" y="1929284"/>
                      <a:ext cx="1279407" cy="1458148"/>
                    </a:xfrm>
                    <a:custGeom>
                      <a:avLst/>
                      <a:gdLst>
                        <a:gd name="connsiteX0" fmla="*/ 0 w 1279407"/>
                        <a:gd name="connsiteY0" fmla="*/ 0 h 1458148"/>
                        <a:gd name="connsiteX1" fmla="*/ 940740 w 1279407"/>
                        <a:gd name="connsiteY1" fmla="*/ 667926 h 1458148"/>
                        <a:gd name="connsiteX2" fmla="*/ 1279407 w 1279407"/>
                        <a:gd name="connsiteY2" fmla="*/ 1458148 h 1458148"/>
                        <a:gd name="connsiteX3" fmla="*/ 1279407 w 1279407"/>
                        <a:gd name="connsiteY3" fmla="*/ 1458148 h 1458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79407" h="1458148">
                          <a:moveTo>
                            <a:pt x="0" y="0"/>
                          </a:moveTo>
                          <a:cubicBezTo>
                            <a:pt x="363753" y="212450"/>
                            <a:pt x="727506" y="424901"/>
                            <a:pt x="940740" y="667926"/>
                          </a:cubicBezTo>
                          <a:cubicBezTo>
                            <a:pt x="1153975" y="910951"/>
                            <a:pt x="1279407" y="1458148"/>
                            <a:pt x="1279407" y="1458148"/>
                          </a:cubicBezTo>
                          <a:lnTo>
                            <a:pt x="1279407" y="1458148"/>
                          </a:lnTo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endParaRPr lang="en-US" dirty="0"/>
                    </a:p>
                  </p:txBody>
                </p:sp>
                <p:sp>
                  <p:nvSpPr>
                    <p:cNvPr id="10" name="Freeform 9"/>
                    <p:cNvSpPr/>
                    <p:nvPr/>
                  </p:nvSpPr>
                  <p:spPr>
                    <a:xfrm rot="17731430">
                      <a:off x="618362" y="2529081"/>
                      <a:ext cx="1279407" cy="1458148"/>
                    </a:xfrm>
                    <a:custGeom>
                      <a:avLst/>
                      <a:gdLst>
                        <a:gd name="connsiteX0" fmla="*/ 0 w 1279407"/>
                        <a:gd name="connsiteY0" fmla="*/ 0 h 1458148"/>
                        <a:gd name="connsiteX1" fmla="*/ 940740 w 1279407"/>
                        <a:gd name="connsiteY1" fmla="*/ 667926 h 1458148"/>
                        <a:gd name="connsiteX2" fmla="*/ 1279407 w 1279407"/>
                        <a:gd name="connsiteY2" fmla="*/ 1458148 h 1458148"/>
                        <a:gd name="connsiteX3" fmla="*/ 1279407 w 1279407"/>
                        <a:gd name="connsiteY3" fmla="*/ 1458148 h 1458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79407" h="1458148">
                          <a:moveTo>
                            <a:pt x="0" y="0"/>
                          </a:moveTo>
                          <a:cubicBezTo>
                            <a:pt x="363753" y="212450"/>
                            <a:pt x="727506" y="424901"/>
                            <a:pt x="940740" y="667926"/>
                          </a:cubicBezTo>
                          <a:cubicBezTo>
                            <a:pt x="1153975" y="910951"/>
                            <a:pt x="1279407" y="1458148"/>
                            <a:pt x="1279407" y="1458148"/>
                          </a:cubicBezTo>
                          <a:lnTo>
                            <a:pt x="1279407" y="1458148"/>
                          </a:lnTo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endParaRPr lang="en-US" dirty="0"/>
                    </a:p>
                  </p:txBody>
                </p:sp>
                <p:sp>
                  <p:nvSpPr>
                    <p:cNvPr id="11" name="Freeform 10"/>
                    <p:cNvSpPr/>
                    <p:nvPr/>
                  </p:nvSpPr>
                  <p:spPr>
                    <a:xfrm rot="13826802">
                      <a:off x="1377649" y="3271123"/>
                      <a:ext cx="1279407" cy="1458148"/>
                    </a:xfrm>
                    <a:custGeom>
                      <a:avLst/>
                      <a:gdLst>
                        <a:gd name="connsiteX0" fmla="*/ 0 w 1279407"/>
                        <a:gd name="connsiteY0" fmla="*/ 0 h 1458148"/>
                        <a:gd name="connsiteX1" fmla="*/ 940740 w 1279407"/>
                        <a:gd name="connsiteY1" fmla="*/ 667926 h 1458148"/>
                        <a:gd name="connsiteX2" fmla="*/ 1279407 w 1279407"/>
                        <a:gd name="connsiteY2" fmla="*/ 1458148 h 1458148"/>
                        <a:gd name="connsiteX3" fmla="*/ 1279407 w 1279407"/>
                        <a:gd name="connsiteY3" fmla="*/ 1458148 h 1458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79407" h="1458148">
                          <a:moveTo>
                            <a:pt x="0" y="0"/>
                          </a:moveTo>
                          <a:cubicBezTo>
                            <a:pt x="363753" y="212450"/>
                            <a:pt x="727506" y="424901"/>
                            <a:pt x="940740" y="667926"/>
                          </a:cubicBezTo>
                          <a:cubicBezTo>
                            <a:pt x="1153975" y="910951"/>
                            <a:pt x="1279407" y="1458148"/>
                            <a:pt x="1279407" y="1458148"/>
                          </a:cubicBezTo>
                          <a:lnTo>
                            <a:pt x="1279407" y="1458148"/>
                          </a:lnTo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endParaRPr lang="en-US" dirty="0"/>
                    </a:p>
                  </p:txBody>
                </p:sp>
                <p:sp>
                  <p:nvSpPr>
                    <p:cNvPr id="12" name="Freeform 11"/>
                    <p:cNvSpPr/>
                    <p:nvPr/>
                  </p:nvSpPr>
                  <p:spPr>
                    <a:xfrm rot="11783556">
                      <a:off x="1940430" y="3159204"/>
                      <a:ext cx="1279407" cy="1458148"/>
                    </a:xfrm>
                    <a:custGeom>
                      <a:avLst/>
                      <a:gdLst>
                        <a:gd name="connsiteX0" fmla="*/ 0 w 1279407"/>
                        <a:gd name="connsiteY0" fmla="*/ 0 h 1458148"/>
                        <a:gd name="connsiteX1" fmla="*/ 940740 w 1279407"/>
                        <a:gd name="connsiteY1" fmla="*/ 667926 h 1458148"/>
                        <a:gd name="connsiteX2" fmla="*/ 1279407 w 1279407"/>
                        <a:gd name="connsiteY2" fmla="*/ 1458148 h 1458148"/>
                        <a:gd name="connsiteX3" fmla="*/ 1279407 w 1279407"/>
                        <a:gd name="connsiteY3" fmla="*/ 1458148 h 1458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79407" h="1458148">
                          <a:moveTo>
                            <a:pt x="0" y="0"/>
                          </a:moveTo>
                          <a:cubicBezTo>
                            <a:pt x="363753" y="212450"/>
                            <a:pt x="727506" y="424901"/>
                            <a:pt x="940740" y="667926"/>
                          </a:cubicBezTo>
                          <a:cubicBezTo>
                            <a:pt x="1153975" y="910951"/>
                            <a:pt x="1279407" y="1458148"/>
                            <a:pt x="1279407" y="1458148"/>
                          </a:cubicBezTo>
                          <a:lnTo>
                            <a:pt x="1279407" y="1458148"/>
                          </a:lnTo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endParaRPr lang="en-US" dirty="0"/>
                    </a:p>
                  </p:txBody>
                </p:sp>
                <p:sp>
                  <p:nvSpPr>
                    <p:cNvPr id="13" name="Freeform 12"/>
                    <p:cNvSpPr/>
                    <p:nvPr/>
                  </p:nvSpPr>
                  <p:spPr>
                    <a:xfrm rot="15431479">
                      <a:off x="984892" y="3064650"/>
                      <a:ext cx="1279407" cy="1458148"/>
                    </a:xfrm>
                    <a:custGeom>
                      <a:avLst/>
                      <a:gdLst>
                        <a:gd name="connsiteX0" fmla="*/ 0 w 1279407"/>
                        <a:gd name="connsiteY0" fmla="*/ 0 h 1458148"/>
                        <a:gd name="connsiteX1" fmla="*/ 940740 w 1279407"/>
                        <a:gd name="connsiteY1" fmla="*/ 667926 h 1458148"/>
                        <a:gd name="connsiteX2" fmla="*/ 1279407 w 1279407"/>
                        <a:gd name="connsiteY2" fmla="*/ 1458148 h 1458148"/>
                        <a:gd name="connsiteX3" fmla="*/ 1279407 w 1279407"/>
                        <a:gd name="connsiteY3" fmla="*/ 1458148 h 1458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79407" h="1458148">
                          <a:moveTo>
                            <a:pt x="0" y="0"/>
                          </a:moveTo>
                          <a:cubicBezTo>
                            <a:pt x="363753" y="212450"/>
                            <a:pt x="727506" y="424901"/>
                            <a:pt x="940740" y="667926"/>
                          </a:cubicBezTo>
                          <a:cubicBezTo>
                            <a:pt x="1153975" y="910951"/>
                            <a:pt x="1279407" y="1458148"/>
                            <a:pt x="1279407" y="1458148"/>
                          </a:cubicBezTo>
                          <a:lnTo>
                            <a:pt x="1279407" y="1458148"/>
                          </a:lnTo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7" name="Oval 6"/>
                  <p:cNvSpPr/>
                  <p:nvPr/>
                </p:nvSpPr>
                <p:spPr>
                  <a:xfrm>
                    <a:off x="4179965" y="3261230"/>
                    <a:ext cx="336751" cy="336751"/>
                  </a:xfrm>
                  <a:prstGeom prst="ellipse">
                    <a:avLst/>
                  </a:prstGeom>
                  <a:solidFill>
                    <a:srgbClr val="FF0000"/>
                  </a:solidFill>
                  <a:effectLst>
                    <a:glow rad="101600">
                      <a:srgbClr val="FF0000">
                        <a:alpha val="75000"/>
                      </a:srgbClr>
                    </a:glow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" name="Lightning Bolt 22"/>
                <p:cNvSpPr/>
                <p:nvPr/>
              </p:nvSpPr>
              <p:spPr>
                <a:xfrm>
                  <a:off x="417019" y="689728"/>
                  <a:ext cx="540737" cy="904918"/>
                </a:xfrm>
                <a:prstGeom prst="lightningBolt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Freeform 29"/>
              <p:cNvSpPr/>
              <p:nvPr/>
            </p:nvSpPr>
            <p:spPr>
              <a:xfrm rot="19066748">
                <a:off x="1844274" y="1824800"/>
                <a:ext cx="1414504" cy="643449"/>
              </a:xfrm>
              <a:custGeom>
                <a:avLst/>
                <a:gdLst>
                  <a:gd name="connsiteX0" fmla="*/ 0 w 1414504"/>
                  <a:gd name="connsiteY0" fmla="*/ 0 h 643449"/>
                  <a:gd name="connsiteX1" fmla="*/ 384858 w 1414504"/>
                  <a:gd name="connsiteY1" fmla="*/ 509960 h 643449"/>
                  <a:gd name="connsiteX2" fmla="*/ 1173819 w 1414504"/>
                  <a:gd name="connsiteY2" fmla="*/ 606179 h 643449"/>
                  <a:gd name="connsiteX3" fmla="*/ 1414355 w 1414504"/>
                  <a:gd name="connsiteY3" fmla="*/ 192438 h 643449"/>
                  <a:gd name="connsiteX4" fmla="*/ 1202683 w 1414504"/>
                  <a:gd name="connsiteY4" fmla="*/ 625423 h 643449"/>
                  <a:gd name="connsiteX5" fmla="*/ 788960 w 1414504"/>
                  <a:gd name="connsiteY5" fmla="*/ 567692 h 643449"/>
                  <a:gd name="connsiteX6" fmla="*/ 923660 w 1414504"/>
                  <a:gd name="connsiteY6" fmla="*/ 625423 h 643449"/>
                  <a:gd name="connsiteX7" fmla="*/ 1164197 w 1414504"/>
                  <a:gd name="connsiteY7" fmla="*/ 211682 h 643449"/>
                  <a:gd name="connsiteX8" fmla="*/ 904418 w 1414504"/>
                  <a:gd name="connsiteY8" fmla="*/ 606179 h 643449"/>
                  <a:gd name="connsiteX9" fmla="*/ 1039118 w 1414504"/>
                  <a:gd name="connsiteY9" fmla="*/ 182816 h 643449"/>
                  <a:gd name="connsiteX10" fmla="*/ 837067 w 1414504"/>
                  <a:gd name="connsiteY10" fmla="*/ 577314 h 643449"/>
                  <a:gd name="connsiteX11" fmla="*/ 615774 w 1414504"/>
                  <a:gd name="connsiteY11" fmla="*/ 76975 h 643449"/>
                  <a:gd name="connsiteX12" fmla="*/ 788960 w 1414504"/>
                  <a:gd name="connsiteY12" fmla="*/ 567692 h 643449"/>
                  <a:gd name="connsiteX13" fmla="*/ 288644 w 1414504"/>
                  <a:gd name="connsiteY13" fmla="*/ 67354 h 643449"/>
                  <a:gd name="connsiteX14" fmla="*/ 788960 w 1414504"/>
                  <a:gd name="connsiteY14" fmla="*/ 586935 h 643449"/>
                  <a:gd name="connsiteX15" fmla="*/ 230915 w 1414504"/>
                  <a:gd name="connsiteY15" fmla="*/ 202060 h 643449"/>
                  <a:gd name="connsiteX16" fmla="*/ 827446 w 1414504"/>
                  <a:gd name="connsiteY16" fmla="*/ 596557 h 643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14504" h="643449">
                    <a:moveTo>
                      <a:pt x="0" y="0"/>
                    </a:moveTo>
                    <a:cubicBezTo>
                      <a:pt x="94611" y="204465"/>
                      <a:pt x="189222" y="408930"/>
                      <a:pt x="384858" y="509960"/>
                    </a:cubicBezTo>
                    <a:cubicBezTo>
                      <a:pt x="580494" y="610990"/>
                      <a:pt x="1002236" y="659099"/>
                      <a:pt x="1173819" y="606179"/>
                    </a:cubicBezTo>
                    <a:cubicBezTo>
                      <a:pt x="1345402" y="553259"/>
                      <a:pt x="1409545" y="189231"/>
                      <a:pt x="1414355" y="192438"/>
                    </a:cubicBezTo>
                    <a:cubicBezTo>
                      <a:pt x="1419165" y="195645"/>
                      <a:pt x="1306915" y="562881"/>
                      <a:pt x="1202683" y="625423"/>
                    </a:cubicBezTo>
                    <a:cubicBezTo>
                      <a:pt x="1098451" y="687965"/>
                      <a:pt x="835464" y="567692"/>
                      <a:pt x="788960" y="567692"/>
                    </a:cubicBezTo>
                    <a:cubicBezTo>
                      <a:pt x="742456" y="567692"/>
                      <a:pt x="861121" y="684758"/>
                      <a:pt x="923660" y="625423"/>
                    </a:cubicBezTo>
                    <a:cubicBezTo>
                      <a:pt x="986200" y="566088"/>
                      <a:pt x="1167404" y="214889"/>
                      <a:pt x="1164197" y="211682"/>
                    </a:cubicBezTo>
                    <a:cubicBezTo>
                      <a:pt x="1160990" y="208475"/>
                      <a:pt x="925264" y="610990"/>
                      <a:pt x="904418" y="606179"/>
                    </a:cubicBezTo>
                    <a:cubicBezTo>
                      <a:pt x="883572" y="601368"/>
                      <a:pt x="1050343" y="187627"/>
                      <a:pt x="1039118" y="182816"/>
                    </a:cubicBezTo>
                    <a:cubicBezTo>
                      <a:pt x="1027893" y="178005"/>
                      <a:pt x="907624" y="594954"/>
                      <a:pt x="837067" y="577314"/>
                    </a:cubicBezTo>
                    <a:cubicBezTo>
                      <a:pt x="766510" y="559674"/>
                      <a:pt x="623792" y="78579"/>
                      <a:pt x="615774" y="76975"/>
                    </a:cubicBezTo>
                    <a:cubicBezTo>
                      <a:pt x="607756" y="75371"/>
                      <a:pt x="843482" y="569295"/>
                      <a:pt x="788960" y="567692"/>
                    </a:cubicBezTo>
                    <a:cubicBezTo>
                      <a:pt x="734438" y="566089"/>
                      <a:pt x="288644" y="64147"/>
                      <a:pt x="288644" y="67354"/>
                    </a:cubicBezTo>
                    <a:cubicBezTo>
                      <a:pt x="288644" y="70561"/>
                      <a:pt x="798581" y="564484"/>
                      <a:pt x="788960" y="586935"/>
                    </a:cubicBezTo>
                    <a:cubicBezTo>
                      <a:pt x="779339" y="609386"/>
                      <a:pt x="224501" y="200456"/>
                      <a:pt x="230915" y="202060"/>
                    </a:cubicBezTo>
                    <a:cubicBezTo>
                      <a:pt x="237329" y="203664"/>
                      <a:pt x="827446" y="596557"/>
                      <a:pt x="827446" y="5965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19999" y="1919112"/>
              <a:ext cx="723156" cy="835095"/>
              <a:chOff x="941357" y="1780048"/>
              <a:chExt cx="723156" cy="83509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26089" y="3038966"/>
              <a:ext cx="723156" cy="835095"/>
              <a:chOff x="941357" y="1780048"/>
              <a:chExt cx="723156" cy="835095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143409" y="2211254"/>
              <a:ext cx="723156" cy="835095"/>
              <a:chOff x="941357" y="1780048"/>
              <a:chExt cx="723156" cy="835095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422434" y="875591"/>
              <a:ext cx="723156" cy="835095"/>
              <a:chOff x="941357" y="1780048"/>
              <a:chExt cx="723156" cy="83509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20253" y="645442"/>
              <a:ext cx="723156" cy="835095"/>
              <a:chOff x="941357" y="1780048"/>
              <a:chExt cx="723156" cy="83509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141864" y="3456513"/>
              <a:ext cx="723156" cy="835095"/>
              <a:chOff x="941357" y="1780048"/>
              <a:chExt cx="723156" cy="83509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26089" y="4435688"/>
              <a:ext cx="723156" cy="835095"/>
              <a:chOff x="941357" y="1780048"/>
              <a:chExt cx="723156" cy="835095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653048" y="4920655"/>
              <a:ext cx="723156" cy="835095"/>
              <a:chOff x="941357" y="1780048"/>
              <a:chExt cx="723156" cy="83509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8253671" y="5849285"/>
              <a:ext cx="723156" cy="835095"/>
              <a:chOff x="941357" y="1780048"/>
              <a:chExt cx="723156" cy="835095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58943" y="5709971"/>
              <a:ext cx="723156" cy="835095"/>
              <a:chOff x="941357" y="1780048"/>
              <a:chExt cx="723156" cy="835095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778127" y="5898623"/>
              <a:ext cx="723156" cy="835095"/>
              <a:chOff x="941357" y="1780048"/>
              <a:chExt cx="723156" cy="835095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158023" y="4561093"/>
              <a:ext cx="723156" cy="835095"/>
              <a:chOff x="941357" y="1780048"/>
              <a:chExt cx="723156" cy="835095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941691" y="1077970"/>
              <a:ext cx="723156" cy="835095"/>
              <a:chOff x="941357" y="1780048"/>
              <a:chExt cx="723156" cy="835095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2220716" y="40496"/>
              <a:ext cx="723156" cy="835095"/>
              <a:chOff x="941357" y="1780048"/>
              <a:chExt cx="723156" cy="835095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584152" y="2468163"/>
              <a:ext cx="723156" cy="835095"/>
              <a:chOff x="941357" y="1780048"/>
              <a:chExt cx="723156" cy="835095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187176" y="40496"/>
              <a:ext cx="723156" cy="835095"/>
              <a:chOff x="941357" y="1780048"/>
              <a:chExt cx="723156" cy="835095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81086" y="1255424"/>
              <a:ext cx="723156" cy="835095"/>
              <a:chOff x="941357" y="1780048"/>
              <a:chExt cx="723156" cy="835095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73689" y="70615"/>
              <a:ext cx="723156" cy="835095"/>
              <a:chOff x="941357" y="1780048"/>
              <a:chExt cx="723156" cy="835095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8295473" y="778195"/>
              <a:ext cx="723156" cy="835095"/>
              <a:chOff x="941357" y="1780048"/>
              <a:chExt cx="723156" cy="835095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8323518" y="4920655"/>
              <a:ext cx="723156" cy="835095"/>
              <a:chOff x="941357" y="1780048"/>
              <a:chExt cx="723156" cy="835095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7416605" y="5974690"/>
              <a:ext cx="723156" cy="835095"/>
              <a:chOff x="941357" y="1780048"/>
              <a:chExt cx="723156" cy="835095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7778183" y="50438"/>
              <a:ext cx="723156" cy="835095"/>
              <a:chOff x="941357" y="1780048"/>
              <a:chExt cx="723156" cy="835095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943872" y="194138"/>
              <a:ext cx="723156" cy="835095"/>
              <a:chOff x="941357" y="1780048"/>
              <a:chExt cx="723156" cy="835095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7906409">
              <a:off x="8353746" y="1672971"/>
              <a:ext cx="723156" cy="835095"/>
              <a:chOff x="941357" y="1780048"/>
              <a:chExt cx="723156" cy="835095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Oval 131"/>
            <p:cNvSpPr/>
            <p:nvPr/>
          </p:nvSpPr>
          <p:spPr>
            <a:xfrm flipH="1">
              <a:off x="8907527" y="3136357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8849937" y="3581918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8814424" y="4177923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7208354" y="258014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6331779" y="-35928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flipV="1">
              <a:off x="4537496" y="-2"/>
              <a:ext cx="125730" cy="14408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flipH="1">
              <a:off x="5767334" y="-14138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flipH="1">
              <a:off x="6690079" y="6767992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flipH="1">
              <a:off x="5964071" y="6767992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flipH="1">
              <a:off x="5311024" y="6766486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flipH="1">
              <a:off x="4340759" y="6676478"/>
              <a:ext cx="196737" cy="16775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flipH="1">
              <a:off x="3667028" y="6657664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7208354" y="6586470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/>
            <p:cNvGrpSpPr/>
            <p:nvPr/>
          </p:nvGrpSpPr>
          <p:grpSpPr>
            <a:xfrm rot="19539991">
              <a:off x="2460361" y="6061894"/>
              <a:ext cx="723156" cy="835095"/>
              <a:chOff x="941357" y="1780048"/>
              <a:chExt cx="723156" cy="835095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Oval 148"/>
            <p:cNvSpPr/>
            <p:nvPr/>
          </p:nvSpPr>
          <p:spPr>
            <a:xfrm flipH="1">
              <a:off x="1897190" y="3874061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8689887" y="4658484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2097179" y="4472027"/>
              <a:ext cx="161020" cy="125404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2382359" y="5396188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flipH="1">
              <a:off x="3222897" y="6239645"/>
              <a:ext cx="196737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881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61249" y="1919112"/>
            <a:ext cx="798261" cy="835095"/>
            <a:chOff x="941357" y="1780048"/>
            <a:chExt cx="723156" cy="835095"/>
          </a:xfrm>
        </p:grpSpPr>
        <p:sp>
          <p:nvSpPr>
            <p:cNvPr id="34" name="Oval 33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7339" y="3038966"/>
            <a:ext cx="798261" cy="835095"/>
            <a:chOff x="941357" y="1780048"/>
            <a:chExt cx="723156" cy="835095"/>
          </a:xfrm>
        </p:grpSpPr>
        <p:sp>
          <p:nvSpPr>
            <p:cNvPr id="41" name="Oval 40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84659" y="2211254"/>
            <a:ext cx="798261" cy="835095"/>
            <a:chOff x="941357" y="1780048"/>
            <a:chExt cx="723156" cy="835095"/>
          </a:xfrm>
        </p:grpSpPr>
        <p:sp>
          <p:nvSpPr>
            <p:cNvPr id="45" name="Oval 44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63684" y="875591"/>
            <a:ext cx="798261" cy="835095"/>
            <a:chOff x="941357" y="1780048"/>
            <a:chExt cx="723156" cy="835095"/>
          </a:xfrm>
        </p:grpSpPr>
        <p:sp>
          <p:nvSpPr>
            <p:cNvPr id="49" name="Oval 48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61503" y="645442"/>
            <a:ext cx="798261" cy="835095"/>
            <a:chOff x="941357" y="1780048"/>
            <a:chExt cx="723156" cy="835095"/>
          </a:xfrm>
        </p:grpSpPr>
        <p:sp>
          <p:nvSpPr>
            <p:cNvPr id="53" name="Oval 52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183114" y="3456513"/>
            <a:ext cx="798261" cy="835095"/>
            <a:chOff x="941357" y="1780048"/>
            <a:chExt cx="723156" cy="835095"/>
          </a:xfrm>
        </p:grpSpPr>
        <p:sp>
          <p:nvSpPr>
            <p:cNvPr id="57" name="Oval 56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67339" y="4435688"/>
            <a:ext cx="798261" cy="835095"/>
            <a:chOff x="941357" y="1780048"/>
            <a:chExt cx="723156" cy="835095"/>
          </a:xfrm>
        </p:grpSpPr>
        <p:sp>
          <p:nvSpPr>
            <p:cNvPr id="61" name="Oval 60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94298" y="4920655"/>
            <a:ext cx="798261" cy="835095"/>
            <a:chOff x="941357" y="1780048"/>
            <a:chExt cx="723156" cy="835095"/>
          </a:xfrm>
        </p:grpSpPr>
        <p:sp>
          <p:nvSpPr>
            <p:cNvPr id="65" name="Oval 64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294921" y="5849285"/>
            <a:ext cx="798261" cy="835095"/>
            <a:chOff x="941357" y="1780048"/>
            <a:chExt cx="723156" cy="835095"/>
          </a:xfrm>
        </p:grpSpPr>
        <p:sp>
          <p:nvSpPr>
            <p:cNvPr id="69" name="Oval 68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00193" y="5709971"/>
            <a:ext cx="798261" cy="835095"/>
            <a:chOff x="941357" y="1780048"/>
            <a:chExt cx="723156" cy="835095"/>
          </a:xfrm>
        </p:grpSpPr>
        <p:sp>
          <p:nvSpPr>
            <p:cNvPr id="73" name="Oval 72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819377" y="5898623"/>
            <a:ext cx="798261" cy="835095"/>
            <a:chOff x="941357" y="1780048"/>
            <a:chExt cx="723156" cy="835095"/>
          </a:xfrm>
        </p:grpSpPr>
        <p:sp>
          <p:nvSpPr>
            <p:cNvPr id="77" name="Oval 76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99273" y="4561093"/>
            <a:ext cx="798261" cy="835095"/>
            <a:chOff x="941357" y="1780048"/>
            <a:chExt cx="723156" cy="835095"/>
          </a:xfrm>
        </p:grpSpPr>
        <p:sp>
          <p:nvSpPr>
            <p:cNvPr id="81" name="Oval 80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982941" y="1077970"/>
            <a:ext cx="798261" cy="835095"/>
            <a:chOff x="941357" y="1780048"/>
            <a:chExt cx="723156" cy="835095"/>
          </a:xfrm>
        </p:grpSpPr>
        <p:sp>
          <p:nvSpPr>
            <p:cNvPr id="85" name="Oval 84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261966" y="40496"/>
            <a:ext cx="798261" cy="835095"/>
            <a:chOff x="941357" y="1780048"/>
            <a:chExt cx="723156" cy="835095"/>
          </a:xfrm>
        </p:grpSpPr>
        <p:sp>
          <p:nvSpPr>
            <p:cNvPr id="89" name="Oval 88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25402" y="2468163"/>
            <a:ext cx="798261" cy="835095"/>
            <a:chOff x="941357" y="1780048"/>
            <a:chExt cx="723156" cy="835095"/>
          </a:xfrm>
        </p:grpSpPr>
        <p:sp>
          <p:nvSpPr>
            <p:cNvPr id="93" name="Oval 92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28426" y="40496"/>
            <a:ext cx="798261" cy="835095"/>
            <a:chOff x="941357" y="1780048"/>
            <a:chExt cx="723156" cy="835095"/>
          </a:xfrm>
        </p:grpSpPr>
        <p:sp>
          <p:nvSpPr>
            <p:cNvPr id="97" name="Oval 96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2336" y="1255424"/>
            <a:ext cx="798261" cy="835095"/>
            <a:chOff x="941357" y="1780048"/>
            <a:chExt cx="723156" cy="835095"/>
          </a:xfrm>
        </p:grpSpPr>
        <p:sp>
          <p:nvSpPr>
            <p:cNvPr id="101" name="Oval 100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14939" y="70615"/>
            <a:ext cx="798261" cy="835095"/>
            <a:chOff x="941357" y="1780048"/>
            <a:chExt cx="723156" cy="835095"/>
          </a:xfrm>
        </p:grpSpPr>
        <p:sp>
          <p:nvSpPr>
            <p:cNvPr id="105" name="Oval 104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364768" y="4920655"/>
            <a:ext cx="798261" cy="835095"/>
            <a:chOff x="941357" y="1780048"/>
            <a:chExt cx="723156" cy="835095"/>
          </a:xfrm>
        </p:grpSpPr>
        <p:sp>
          <p:nvSpPr>
            <p:cNvPr id="113" name="Oval 112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457855" y="5974690"/>
            <a:ext cx="798261" cy="835095"/>
            <a:chOff x="941357" y="1780048"/>
            <a:chExt cx="723156" cy="835095"/>
          </a:xfrm>
        </p:grpSpPr>
        <p:sp>
          <p:nvSpPr>
            <p:cNvPr id="117" name="Oval 116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985122" y="194138"/>
            <a:ext cx="798261" cy="835095"/>
            <a:chOff x="941357" y="1780048"/>
            <a:chExt cx="723156" cy="835095"/>
          </a:xfrm>
        </p:grpSpPr>
        <p:sp>
          <p:nvSpPr>
            <p:cNvPr id="125" name="Oval 124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 rot="7906409">
            <a:off x="8333062" y="1640488"/>
            <a:ext cx="723156" cy="921826"/>
            <a:chOff x="941357" y="1780048"/>
            <a:chExt cx="723156" cy="835095"/>
          </a:xfrm>
        </p:grpSpPr>
        <p:sp>
          <p:nvSpPr>
            <p:cNvPr id="129" name="Oval 128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Oval 131"/>
          <p:cNvSpPr/>
          <p:nvPr/>
        </p:nvSpPr>
        <p:spPr>
          <a:xfrm flipH="1">
            <a:off x="8829031" y="3187791"/>
            <a:ext cx="127886" cy="10600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 flipH="1">
            <a:off x="8891187" y="3581918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flipH="1">
            <a:off x="8855674" y="4177923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6373029" y="-35928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flipV="1">
            <a:off x="4578747" y="-3"/>
            <a:ext cx="138788" cy="14408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flipH="1">
            <a:off x="5808584" y="-14138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flipH="1">
            <a:off x="6731329" y="6608313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flipH="1">
            <a:off x="5993158" y="6554549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flipH="1">
            <a:off x="5247330" y="6586470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flipH="1">
            <a:off x="4382009" y="6676478"/>
            <a:ext cx="217170" cy="16775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flipH="1">
            <a:off x="3708278" y="6657664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flipH="1">
            <a:off x="7249604" y="6586470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 rot="19539991">
            <a:off x="2495069" y="6040715"/>
            <a:ext cx="798260" cy="835095"/>
            <a:chOff x="941357" y="1780048"/>
            <a:chExt cx="723156" cy="835095"/>
          </a:xfrm>
        </p:grpSpPr>
        <p:sp>
          <p:nvSpPr>
            <p:cNvPr id="146" name="Oval 145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Oval 148"/>
          <p:cNvSpPr/>
          <p:nvPr/>
        </p:nvSpPr>
        <p:spPr>
          <a:xfrm flipH="1">
            <a:off x="1938440" y="3874061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flipH="1">
            <a:off x="8731137" y="4658484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flipH="1">
            <a:off x="2138429" y="4472027"/>
            <a:ext cx="177743" cy="12540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flipH="1">
            <a:off x="2423609" y="5396188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flipH="1">
            <a:off x="3264147" y="6239645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3831" y="155983"/>
            <a:ext cx="1445739" cy="1517297"/>
          </a:xfrm>
          <a:prstGeom prst="ellipse">
            <a:avLst/>
          </a:prstGeom>
          <a:gradFill flip="none" rotWithShape="1">
            <a:gsLst>
              <a:gs pos="32000">
                <a:schemeClr val="accent3">
                  <a:lumMod val="75000"/>
                </a:schemeClr>
              </a:gs>
              <a:gs pos="68000">
                <a:srgbClr val="333F1A"/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sof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3568629" y="1848701"/>
            <a:ext cx="2963164" cy="2537184"/>
            <a:chOff x="722299" y="0"/>
            <a:chExt cx="7830259" cy="6746952"/>
          </a:xfrm>
        </p:grpSpPr>
        <p:sp>
          <p:nvSpPr>
            <p:cNvPr id="156" name="Freeform 155"/>
            <p:cNvSpPr/>
            <p:nvPr/>
          </p:nvSpPr>
          <p:spPr>
            <a:xfrm rot="9973855">
              <a:off x="4877599" y="5288804"/>
              <a:ext cx="1279407" cy="1458148"/>
            </a:xfrm>
            <a:custGeom>
              <a:avLst/>
              <a:gdLst>
                <a:gd name="connsiteX0" fmla="*/ 0 w 1279407"/>
                <a:gd name="connsiteY0" fmla="*/ 0 h 1458148"/>
                <a:gd name="connsiteX1" fmla="*/ 940740 w 1279407"/>
                <a:gd name="connsiteY1" fmla="*/ 667926 h 1458148"/>
                <a:gd name="connsiteX2" fmla="*/ 1279407 w 1279407"/>
                <a:gd name="connsiteY2" fmla="*/ 1458148 h 1458148"/>
                <a:gd name="connsiteX3" fmla="*/ 1279407 w 1279407"/>
                <a:gd name="connsiteY3" fmla="*/ 1458148 h 14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9407" h="1458148">
                  <a:moveTo>
                    <a:pt x="0" y="0"/>
                  </a:moveTo>
                  <a:cubicBezTo>
                    <a:pt x="363753" y="212450"/>
                    <a:pt x="727506" y="424901"/>
                    <a:pt x="940740" y="667926"/>
                  </a:cubicBezTo>
                  <a:cubicBezTo>
                    <a:pt x="1153975" y="910951"/>
                    <a:pt x="1279407" y="1458148"/>
                    <a:pt x="1279407" y="1458148"/>
                  </a:cubicBezTo>
                  <a:lnTo>
                    <a:pt x="1279407" y="1458148"/>
                  </a:lnTo>
                </a:path>
              </a:pathLst>
            </a:custGeom>
            <a:noFill/>
            <a:ln>
              <a:solidFill>
                <a:srgbClr val="E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7" name="Freeform 156"/>
            <p:cNvSpPr/>
            <p:nvPr/>
          </p:nvSpPr>
          <p:spPr>
            <a:xfrm rot="11518880">
              <a:off x="4029390" y="5070246"/>
              <a:ext cx="1279407" cy="1458148"/>
            </a:xfrm>
            <a:custGeom>
              <a:avLst/>
              <a:gdLst>
                <a:gd name="connsiteX0" fmla="*/ 0 w 1279407"/>
                <a:gd name="connsiteY0" fmla="*/ 0 h 1458148"/>
                <a:gd name="connsiteX1" fmla="*/ 940740 w 1279407"/>
                <a:gd name="connsiteY1" fmla="*/ 667926 h 1458148"/>
                <a:gd name="connsiteX2" fmla="*/ 1279407 w 1279407"/>
                <a:gd name="connsiteY2" fmla="*/ 1458148 h 1458148"/>
                <a:gd name="connsiteX3" fmla="*/ 1279407 w 1279407"/>
                <a:gd name="connsiteY3" fmla="*/ 1458148 h 14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9407" h="1458148">
                  <a:moveTo>
                    <a:pt x="0" y="0"/>
                  </a:moveTo>
                  <a:cubicBezTo>
                    <a:pt x="363753" y="212450"/>
                    <a:pt x="727506" y="424901"/>
                    <a:pt x="940740" y="667926"/>
                  </a:cubicBezTo>
                  <a:cubicBezTo>
                    <a:pt x="1153975" y="910951"/>
                    <a:pt x="1279407" y="1458148"/>
                    <a:pt x="1279407" y="1458148"/>
                  </a:cubicBezTo>
                  <a:lnTo>
                    <a:pt x="1279407" y="1458148"/>
                  </a:lnTo>
                </a:path>
              </a:pathLst>
            </a:custGeom>
            <a:noFill/>
            <a:ln>
              <a:solidFill>
                <a:srgbClr val="E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8" name="Freeform 157"/>
            <p:cNvSpPr/>
            <p:nvPr/>
          </p:nvSpPr>
          <p:spPr>
            <a:xfrm rot="8675322">
              <a:off x="5672446" y="5102863"/>
              <a:ext cx="1279407" cy="1458148"/>
            </a:xfrm>
            <a:custGeom>
              <a:avLst/>
              <a:gdLst>
                <a:gd name="connsiteX0" fmla="*/ 0 w 1279407"/>
                <a:gd name="connsiteY0" fmla="*/ 0 h 1458148"/>
                <a:gd name="connsiteX1" fmla="*/ 940740 w 1279407"/>
                <a:gd name="connsiteY1" fmla="*/ 667926 h 1458148"/>
                <a:gd name="connsiteX2" fmla="*/ 1279407 w 1279407"/>
                <a:gd name="connsiteY2" fmla="*/ 1458148 h 1458148"/>
                <a:gd name="connsiteX3" fmla="*/ 1279407 w 1279407"/>
                <a:gd name="connsiteY3" fmla="*/ 1458148 h 14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9407" h="1458148">
                  <a:moveTo>
                    <a:pt x="0" y="0"/>
                  </a:moveTo>
                  <a:cubicBezTo>
                    <a:pt x="363753" y="212450"/>
                    <a:pt x="727506" y="424901"/>
                    <a:pt x="940740" y="667926"/>
                  </a:cubicBezTo>
                  <a:cubicBezTo>
                    <a:pt x="1153975" y="910951"/>
                    <a:pt x="1279407" y="1458148"/>
                    <a:pt x="1279407" y="1458148"/>
                  </a:cubicBezTo>
                  <a:lnTo>
                    <a:pt x="1279407" y="1458148"/>
                  </a:lnTo>
                </a:path>
              </a:pathLst>
            </a:custGeom>
            <a:noFill/>
            <a:ln>
              <a:solidFill>
                <a:srgbClr val="E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722299" y="0"/>
              <a:ext cx="7830259" cy="6496657"/>
              <a:chOff x="631882" y="72854"/>
              <a:chExt cx="7830259" cy="6496657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631882" y="72854"/>
                <a:ext cx="7830259" cy="6496657"/>
                <a:chOff x="604854" y="157674"/>
                <a:chExt cx="7830259" cy="6496657"/>
              </a:xfrm>
            </p:grpSpPr>
            <p:grpSp>
              <p:nvGrpSpPr>
                <p:cNvPr id="164" name="Group 163"/>
                <p:cNvGrpSpPr/>
                <p:nvPr/>
              </p:nvGrpSpPr>
              <p:grpSpPr>
                <a:xfrm>
                  <a:off x="604854" y="1551081"/>
                  <a:ext cx="7830259" cy="5103250"/>
                  <a:chOff x="421291" y="1672602"/>
                  <a:chExt cx="7830259" cy="5103250"/>
                </a:xfrm>
              </p:grpSpPr>
              <p:sp>
                <p:nvSpPr>
                  <p:cNvPr id="172" name="Freeform 171"/>
                  <p:cNvSpPr/>
                  <p:nvPr/>
                </p:nvSpPr>
                <p:spPr>
                  <a:xfrm rot="12899632">
                    <a:off x="3000562" y="531770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>
                  <a:xfrm rot="13092665">
                    <a:off x="2322665" y="531288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sp>
                <p:nvSpPr>
                  <p:cNvPr id="174" name="Freeform 173"/>
                  <p:cNvSpPr/>
                  <p:nvPr/>
                </p:nvSpPr>
                <p:spPr>
                  <a:xfrm rot="14099498">
                    <a:off x="1686030" y="5317703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2008753" y="1672602"/>
                    <a:ext cx="4610670" cy="4374177"/>
                  </a:xfrm>
                  <a:prstGeom prst="ellipse">
                    <a:avLst/>
                  </a:prstGeom>
                  <a:solidFill>
                    <a:schemeClr val="tx1"/>
                  </a:solidFill>
                  <a:scene3d>
                    <a:camera prst="orthographicFront"/>
                    <a:lightRig rig="threePt" dir="t"/>
                  </a:scene3d>
                  <a:sp3d>
                    <a:bevelT w="101600" h="101600"/>
                    <a:bevelB w="101600" h="10160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Freeform 175"/>
                  <p:cNvSpPr/>
                  <p:nvPr/>
                </p:nvSpPr>
                <p:spPr>
                  <a:xfrm rot="19153078">
                    <a:off x="996547" y="1675923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77" name="Freeform 176"/>
                  <p:cNvSpPr/>
                  <p:nvPr/>
                </p:nvSpPr>
                <p:spPr>
                  <a:xfrm rot="18617629">
                    <a:off x="624909" y="2312011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78" name="Freeform 177"/>
                  <p:cNvSpPr/>
                  <p:nvPr/>
                </p:nvSpPr>
                <p:spPr>
                  <a:xfrm rot="17823703">
                    <a:off x="510661" y="3113587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79" name="Freeform 178"/>
                  <p:cNvSpPr/>
                  <p:nvPr/>
                </p:nvSpPr>
                <p:spPr>
                  <a:xfrm rot="16978868">
                    <a:off x="645311" y="390071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>
                  <a:xfrm rot="16200000">
                    <a:off x="721873" y="4540418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>
                  <a:xfrm rot="15140374">
                    <a:off x="1111759" y="4945470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>
                  <a:xfrm rot="6591781">
                    <a:off x="6882772" y="3113585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>
                  <a:xfrm rot="5007793">
                    <a:off x="6601257" y="2428430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>
                  <a:xfrm rot="4195100">
                    <a:off x="6336673" y="179467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</p:grpSp>
            <p:sp>
              <p:nvSpPr>
                <p:cNvPr id="165" name="Freeform 164"/>
                <p:cNvSpPr/>
                <p:nvPr/>
              </p:nvSpPr>
              <p:spPr>
                <a:xfrm rot="3356911">
                  <a:off x="6108073" y="1095927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 rot="2199227">
                  <a:off x="5426334" y="509593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 rot="1391985">
                  <a:off x="4731070" y="261133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 rot="477657">
                  <a:off x="4116057" y="157674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 rot="20886336">
                  <a:off x="3170279" y="232526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 rot="20404696">
                  <a:off x="2232371" y="446213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 rot="19831051">
                  <a:off x="1822705" y="968320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</p:grpSp>
          <p:sp>
            <p:nvSpPr>
              <p:cNvPr id="161" name="Freeform 160"/>
              <p:cNvSpPr/>
              <p:nvPr/>
            </p:nvSpPr>
            <p:spPr>
              <a:xfrm rot="7469091">
                <a:off x="6203258" y="4629782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EA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2" name="Freeform 161"/>
              <p:cNvSpPr/>
              <p:nvPr/>
            </p:nvSpPr>
            <p:spPr>
              <a:xfrm rot="6842856">
                <a:off x="6586311" y="4062427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EA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 rot="6430537">
                <a:off x="6900154" y="3470640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EA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8333710" y="689592"/>
            <a:ext cx="798261" cy="835095"/>
            <a:chOff x="941357" y="1780048"/>
            <a:chExt cx="723156" cy="835095"/>
          </a:xfrm>
        </p:grpSpPr>
        <p:sp>
          <p:nvSpPr>
            <p:cNvPr id="109" name="Oval 108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16420" y="-38165"/>
            <a:ext cx="798261" cy="835095"/>
            <a:chOff x="941357" y="1780048"/>
            <a:chExt cx="723156" cy="835095"/>
          </a:xfrm>
        </p:grpSpPr>
        <p:sp>
          <p:nvSpPr>
            <p:cNvPr id="121" name="Oval 120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Oval 134"/>
          <p:cNvSpPr/>
          <p:nvPr/>
        </p:nvSpPr>
        <p:spPr>
          <a:xfrm flipH="1">
            <a:off x="7246591" y="169411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994131" y="359921"/>
            <a:ext cx="2074103" cy="761346"/>
            <a:chOff x="5808584" y="384572"/>
            <a:chExt cx="2074103" cy="761346"/>
          </a:xfrm>
        </p:grpSpPr>
        <p:sp>
          <p:nvSpPr>
            <p:cNvPr id="188" name="Chord 187"/>
            <p:cNvSpPr/>
            <p:nvPr/>
          </p:nvSpPr>
          <p:spPr>
            <a:xfrm rot="16200000">
              <a:off x="6456738" y="400136"/>
              <a:ext cx="731227" cy="760338"/>
            </a:xfrm>
            <a:prstGeom prst="chord">
              <a:avLst>
                <a:gd name="adj1" fmla="val 5435758"/>
                <a:gd name="adj2" fmla="val 16200000"/>
              </a:avLst>
            </a:prstGeom>
            <a:gradFill flip="none" rotWithShape="1">
              <a:gsLst>
                <a:gs pos="36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808584" y="524868"/>
              <a:ext cx="2074103" cy="544124"/>
              <a:chOff x="6399747" y="485107"/>
              <a:chExt cx="1363428" cy="1044271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399747" y="485107"/>
                <a:ext cx="1363428" cy="1044271"/>
              </a:xfrm>
              <a:prstGeom prst="ellipse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478972" y="556840"/>
                <a:ext cx="1211028" cy="823990"/>
              </a:xfrm>
              <a:prstGeom prst="ellipse">
                <a:avLst/>
              </a:prstGeom>
              <a:solidFill>
                <a:srgbClr val="660066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567851" y="620874"/>
                <a:ext cx="1058628" cy="634550"/>
              </a:xfrm>
              <a:prstGeom prst="ellipse">
                <a:avLst/>
              </a:prstGeom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720251" y="725619"/>
                <a:ext cx="734591" cy="352352"/>
              </a:xfrm>
              <a:prstGeom prst="ellipse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Chord 1"/>
            <p:cNvSpPr/>
            <p:nvPr/>
          </p:nvSpPr>
          <p:spPr>
            <a:xfrm rot="5400000">
              <a:off x="6456738" y="370017"/>
              <a:ext cx="731227" cy="760338"/>
            </a:xfrm>
            <a:prstGeom prst="chord">
              <a:avLst>
                <a:gd name="adj1" fmla="val 5435758"/>
                <a:gd name="adj2" fmla="val 16200000"/>
              </a:avLst>
            </a:prstGeom>
            <a:gradFill flip="none" rotWithShape="1">
              <a:gsLst>
                <a:gs pos="54000">
                  <a:schemeClr val="accent6">
                    <a:lumMod val="75000"/>
                  </a:schemeClr>
                </a:gs>
                <a:gs pos="87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Oval 188"/>
          <p:cNvSpPr/>
          <p:nvPr/>
        </p:nvSpPr>
        <p:spPr>
          <a:xfrm flipH="1">
            <a:off x="4784527" y="6365050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 flipH="1">
            <a:off x="5623616" y="6378959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 flipH="1">
            <a:off x="6481614" y="6162089"/>
            <a:ext cx="419318" cy="34758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97387" y="5270783"/>
            <a:ext cx="1206435" cy="1206435"/>
          </a:xfrm>
          <a:prstGeom prst="ellipse">
            <a:avLst/>
          </a:prstGeom>
          <a:gradFill flip="none" rotWithShape="1">
            <a:gsLst>
              <a:gs pos="19000">
                <a:schemeClr val="tx2">
                  <a:lumMod val="60000"/>
                  <a:lumOff val="40000"/>
                </a:schemeClr>
              </a:gs>
              <a:gs pos="66000">
                <a:schemeClr val="tx2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 flipH="1">
            <a:off x="8210699" y="2192078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 flipH="1">
            <a:off x="7249604" y="5794674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 flipH="1">
            <a:off x="7788170" y="5540337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 flipH="1">
            <a:off x="8068317" y="5108054"/>
            <a:ext cx="142380" cy="1180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 flipH="1">
            <a:off x="8357973" y="4561093"/>
            <a:ext cx="159590" cy="132287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 flipH="1">
            <a:off x="8449668" y="4111592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 flipH="1">
            <a:off x="8482240" y="3581917"/>
            <a:ext cx="159473" cy="12999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 flipH="1">
            <a:off x="8477470" y="3147262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 flipH="1">
            <a:off x="8357973" y="2754207"/>
            <a:ext cx="124268" cy="12192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 flipH="1">
            <a:off x="7884944" y="1747400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 flipH="1">
            <a:off x="7695382" y="1442823"/>
            <a:ext cx="121038" cy="12772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/>
          <p:cNvSpPr/>
          <p:nvPr/>
        </p:nvSpPr>
        <p:spPr>
          <a:xfrm flipH="1">
            <a:off x="7290189" y="1166994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 flipH="1">
            <a:off x="6900932" y="914632"/>
            <a:ext cx="154218" cy="12783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 flipH="1">
            <a:off x="6373028" y="475592"/>
            <a:ext cx="186409" cy="29988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 flipH="1">
            <a:off x="5822959" y="461662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 flipH="1">
            <a:off x="4984030" y="114206"/>
            <a:ext cx="516527" cy="42815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 flipH="1">
            <a:off x="3842167" y="120863"/>
            <a:ext cx="865321" cy="71727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 flipH="1">
            <a:off x="3572598" y="725694"/>
            <a:ext cx="217170" cy="18001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0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/>
          <p:cNvGrpSpPr/>
          <p:nvPr/>
        </p:nvGrpSpPr>
        <p:grpSpPr>
          <a:xfrm rot="19539991">
            <a:off x="2495069" y="6040715"/>
            <a:ext cx="798260" cy="835095"/>
            <a:chOff x="941357" y="1780048"/>
            <a:chExt cx="723156" cy="835095"/>
          </a:xfrm>
        </p:grpSpPr>
        <p:sp>
          <p:nvSpPr>
            <p:cNvPr id="146" name="Oval 145"/>
            <p:cNvSpPr/>
            <p:nvPr/>
          </p:nvSpPr>
          <p:spPr>
            <a:xfrm>
              <a:off x="1558677" y="178004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220382" y="2489738"/>
              <a:ext cx="105836" cy="125405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flipH="1">
              <a:off x="941357" y="1967447"/>
              <a:ext cx="155488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1249" y="35191"/>
            <a:ext cx="8794304" cy="6802489"/>
            <a:chOff x="361249" y="35191"/>
            <a:chExt cx="8794304" cy="6802489"/>
          </a:xfrm>
        </p:grpSpPr>
        <p:grpSp>
          <p:nvGrpSpPr>
            <p:cNvPr id="38" name="Group 37"/>
            <p:cNvGrpSpPr/>
            <p:nvPr/>
          </p:nvGrpSpPr>
          <p:grpSpPr>
            <a:xfrm>
              <a:off x="361249" y="1919112"/>
              <a:ext cx="798261" cy="835095"/>
              <a:chOff x="941357" y="1780048"/>
              <a:chExt cx="723156" cy="83509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67339" y="3038966"/>
              <a:ext cx="798261" cy="835095"/>
              <a:chOff x="941357" y="1780048"/>
              <a:chExt cx="723156" cy="835095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184659" y="2211254"/>
              <a:ext cx="798261" cy="835095"/>
              <a:chOff x="941357" y="1780048"/>
              <a:chExt cx="723156" cy="835095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463684" y="875591"/>
              <a:ext cx="798261" cy="835095"/>
              <a:chOff x="941357" y="1780048"/>
              <a:chExt cx="723156" cy="83509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61503" y="645442"/>
              <a:ext cx="798261" cy="835095"/>
              <a:chOff x="941357" y="1780048"/>
              <a:chExt cx="723156" cy="83509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183114" y="3456513"/>
              <a:ext cx="798261" cy="835095"/>
              <a:chOff x="941357" y="1780048"/>
              <a:chExt cx="723156" cy="83509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67339" y="4435688"/>
              <a:ext cx="798261" cy="835095"/>
              <a:chOff x="941357" y="1780048"/>
              <a:chExt cx="723156" cy="835095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694298" y="4920655"/>
              <a:ext cx="798261" cy="835095"/>
              <a:chOff x="941357" y="1780048"/>
              <a:chExt cx="723156" cy="835095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8294921" y="5849285"/>
              <a:ext cx="798261" cy="835095"/>
              <a:chOff x="941357" y="1780048"/>
              <a:chExt cx="723156" cy="835095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00193" y="5709971"/>
              <a:ext cx="798261" cy="835095"/>
              <a:chOff x="941357" y="1780048"/>
              <a:chExt cx="723156" cy="835095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819377" y="5898623"/>
              <a:ext cx="798261" cy="835095"/>
              <a:chOff x="941357" y="1780048"/>
              <a:chExt cx="723156" cy="835095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199273" y="4561093"/>
              <a:ext cx="798261" cy="835095"/>
              <a:chOff x="941357" y="1780048"/>
              <a:chExt cx="723156" cy="835095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982941" y="1077970"/>
              <a:ext cx="798261" cy="835095"/>
              <a:chOff x="941357" y="1780048"/>
              <a:chExt cx="723156" cy="835095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2261966" y="40496"/>
              <a:ext cx="798261" cy="835095"/>
              <a:chOff x="941357" y="1780048"/>
              <a:chExt cx="723156" cy="835095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625402" y="2468163"/>
              <a:ext cx="798261" cy="835095"/>
              <a:chOff x="941357" y="1780048"/>
              <a:chExt cx="723156" cy="835095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1228426" y="40496"/>
              <a:ext cx="798261" cy="835095"/>
              <a:chOff x="941357" y="1780048"/>
              <a:chExt cx="723156" cy="835095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022336" y="1255424"/>
              <a:ext cx="798261" cy="835095"/>
              <a:chOff x="941357" y="1780048"/>
              <a:chExt cx="723156" cy="835095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14939" y="70615"/>
              <a:ext cx="798261" cy="835095"/>
              <a:chOff x="941357" y="1780048"/>
              <a:chExt cx="723156" cy="835095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8301611" y="4971382"/>
              <a:ext cx="798261" cy="835095"/>
              <a:chOff x="941357" y="1780048"/>
              <a:chExt cx="723156" cy="835095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7457855" y="5974690"/>
              <a:ext cx="798261" cy="835095"/>
              <a:chOff x="941357" y="1780048"/>
              <a:chExt cx="723156" cy="835095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985122" y="194138"/>
              <a:ext cx="798261" cy="835095"/>
              <a:chOff x="941357" y="1780048"/>
              <a:chExt cx="723156" cy="835095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7906409">
              <a:off x="8333062" y="1640488"/>
              <a:ext cx="723156" cy="921826"/>
              <a:chOff x="941357" y="1780048"/>
              <a:chExt cx="723156" cy="835095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Oval 131"/>
            <p:cNvSpPr/>
            <p:nvPr/>
          </p:nvSpPr>
          <p:spPr>
            <a:xfrm flipH="1">
              <a:off x="8829031" y="3187791"/>
              <a:ext cx="127886" cy="10600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8891187" y="3581918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8855674" y="4177923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6450852" y="47879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flipV="1">
              <a:off x="4645739" y="35191"/>
              <a:ext cx="138788" cy="14408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flipH="1">
              <a:off x="5822959" y="40496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flipH="1">
              <a:off x="6731329" y="6608313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flipH="1">
              <a:off x="5993158" y="6554549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flipH="1">
              <a:off x="5247330" y="6586470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flipH="1">
              <a:off x="4273424" y="6601130"/>
              <a:ext cx="217170" cy="16775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flipH="1">
              <a:off x="3708278" y="6657664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7249604" y="6586470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 flipH="1">
              <a:off x="1938440" y="3874061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8731137" y="4658484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2138429" y="4472027"/>
              <a:ext cx="177743" cy="125404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2423609" y="5396188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flipH="1">
              <a:off x="3264147" y="6239645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8274583" y="689592"/>
              <a:ext cx="798261" cy="835095"/>
              <a:chOff x="941357" y="1780048"/>
              <a:chExt cx="723156" cy="835095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7842121" y="38659"/>
              <a:ext cx="798261" cy="835095"/>
              <a:chOff x="941357" y="1780048"/>
              <a:chExt cx="723156" cy="835095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1558677" y="178004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220382" y="2489738"/>
                <a:ext cx="105836" cy="12540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flipH="1">
                <a:off x="941357" y="1967447"/>
                <a:ext cx="155488" cy="152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Oval 134"/>
            <p:cNvSpPr/>
            <p:nvPr/>
          </p:nvSpPr>
          <p:spPr>
            <a:xfrm flipH="1">
              <a:off x="7246591" y="169411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 flipH="1">
              <a:off x="4784527" y="6365050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 flipH="1">
              <a:off x="5623616" y="6378959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 flipH="1">
              <a:off x="6481614" y="6162089"/>
              <a:ext cx="419318" cy="34758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 flipH="1">
              <a:off x="8210699" y="2192078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flipH="1">
              <a:off x="7249604" y="5794674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flipH="1">
              <a:off x="7788170" y="5540337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flipH="1">
              <a:off x="8068317" y="5108054"/>
              <a:ext cx="142380" cy="1180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flipH="1">
              <a:off x="8357973" y="4561093"/>
              <a:ext cx="159590" cy="13228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8449668" y="4111592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flipH="1">
              <a:off x="8482240" y="3581917"/>
              <a:ext cx="159473" cy="12999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flipH="1">
              <a:off x="8477470" y="3147262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flipH="1">
              <a:off x="8357973" y="2754207"/>
              <a:ext cx="124268" cy="12192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flipH="1">
              <a:off x="7884944" y="1747400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 flipH="1">
              <a:off x="7695382" y="1442823"/>
              <a:ext cx="121038" cy="12772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Oval 202"/>
            <p:cNvSpPr/>
            <p:nvPr/>
          </p:nvSpPr>
          <p:spPr>
            <a:xfrm flipH="1">
              <a:off x="7290189" y="1166994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6900932" y="914632"/>
              <a:ext cx="154218" cy="127834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6373028" y="475592"/>
              <a:ext cx="186409" cy="29988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 flipH="1">
              <a:off x="5822959" y="461662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 flipH="1">
              <a:off x="4984030" y="114206"/>
              <a:ext cx="516527" cy="42815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 flipH="1">
              <a:off x="3842167" y="120863"/>
              <a:ext cx="865321" cy="71727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3572598" y="725694"/>
              <a:ext cx="217170" cy="1800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 flipH="1">
              <a:off x="4008550" y="6360650"/>
              <a:ext cx="142380" cy="1180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655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6102" y="232184"/>
            <a:ext cx="8229600" cy="1143000"/>
          </a:xfrm>
        </p:spPr>
        <p:txBody>
          <a:bodyPr/>
          <a:lstStyle/>
          <a:p>
            <a:r>
              <a:rPr lang="en-US" dirty="0" smtClean="0"/>
              <a:t>Black Hole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427279" y="1767416"/>
            <a:ext cx="5342936" cy="4603749"/>
            <a:chOff x="722299" y="0"/>
            <a:chExt cx="7830259" cy="6746952"/>
          </a:xfrm>
        </p:grpSpPr>
        <p:sp>
          <p:nvSpPr>
            <p:cNvPr id="29" name="Freeform 28"/>
            <p:cNvSpPr/>
            <p:nvPr/>
          </p:nvSpPr>
          <p:spPr>
            <a:xfrm rot="9973855">
              <a:off x="4877599" y="5288804"/>
              <a:ext cx="1279407" cy="1458148"/>
            </a:xfrm>
            <a:custGeom>
              <a:avLst/>
              <a:gdLst>
                <a:gd name="connsiteX0" fmla="*/ 0 w 1279407"/>
                <a:gd name="connsiteY0" fmla="*/ 0 h 1458148"/>
                <a:gd name="connsiteX1" fmla="*/ 940740 w 1279407"/>
                <a:gd name="connsiteY1" fmla="*/ 667926 h 1458148"/>
                <a:gd name="connsiteX2" fmla="*/ 1279407 w 1279407"/>
                <a:gd name="connsiteY2" fmla="*/ 1458148 h 1458148"/>
                <a:gd name="connsiteX3" fmla="*/ 1279407 w 1279407"/>
                <a:gd name="connsiteY3" fmla="*/ 1458148 h 14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9407" h="1458148">
                  <a:moveTo>
                    <a:pt x="0" y="0"/>
                  </a:moveTo>
                  <a:cubicBezTo>
                    <a:pt x="363753" y="212450"/>
                    <a:pt x="727506" y="424901"/>
                    <a:pt x="940740" y="667926"/>
                  </a:cubicBezTo>
                  <a:cubicBezTo>
                    <a:pt x="1153975" y="910951"/>
                    <a:pt x="1279407" y="1458148"/>
                    <a:pt x="1279407" y="1458148"/>
                  </a:cubicBezTo>
                  <a:lnTo>
                    <a:pt x="1279407" y="1458148"/>
                  </a:lnTo>
                </a:path>
              </a:pathLst>
            </a:custGeom>
            <a:noFill/>
            <a:ln>
              <a:solidFill>
                <a:srgbClr val="E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1518880">
              <a:off x="4029390" y="5070246"/>
              <a:ext cx="1279407" cy="1458148"/>
            </a:xfrm>
            <a:custGeom>
              <a:avLst/>
              <a:gdLst>
                <a:gd name="connsiteX0" fmla="*/ 0 w 1279407"/>
                <a:gd name="connsiteY0" fmla="*/ 0 h 1458148"/>
                <a:gd name="connsiteX1" fmla="*/ 940740 w 1279407"/>
                <a:gd name="connsiteY1" fmla="*/ 667926 h 1458148"/>
                <a:gd name="connsiteX2" fmla="*/ 1279407 w 1279407"/>
                <a:gd name="connsiteY2" fmla="*/ 1458148 h 1458148"/>
                <a:gd name="connsiteX3" fmla="*/ 1279407 w 1279407"/>
                <a:gd name="connsiteY3" fmla="*/ 1458148 h 14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9407" h="1458148">
                  <a:moveTo>
                    <a:pt x="0" y="0"/>
                  </a:moveTo>
                  <a:cubicBezTo>
                    <a:pt x="363753" y="212450"/>
                    <a:pt x="727506" y="424901"/>
                    <a:pt x="940740" y="667926"/>
                  </a:cubicBezTo>
                  <a:cubicBezTo>
                    <a:pt x="1153975" y="910951"/>
                    <a:pt x="1279407" y="1458148"/>
                    <a:pt x="1279407" y="1458148"/>
                  </a:cubicBezTo>
                  <a:lnTo>
                    <a:pt x="1279407" y="1458148"/>
                  </a:lnTo>
                </a:path>
              </a:pathLst>
            </a:custGeom>
            <a:noFill/>
            <a:ln>
              <a:solidFill>
                <a:srgbClr val="E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>
            <a:xfrm rot="8675322">
              <a:off x="5672446" y="5102863"/>
              <a:ext cx="1279407" cy="1458148"/>
            </a:xfrm>
            <a:custGeom>
              <a:avLst/>
              <a:gdLst>
                <a:gd name="connsiteX0" fmla="*/ 0 w 1279407"/>
                <a:gd name="connsiteY0" fmla="*/ 0 h 1458148"/>
                <a:gd name="connsiteX1" fmla="*/ 940740 w 1279407"/>
                <a:gd name="connsiteY1" fmla="*/ 667926 h 1458148"/>
                <a:gd name="connsiteX2" fmla="*/ 1279407 w 1279407"/>
                <a:gd name="connsiteY2" fmla="*/ 1458148 h 1458148"/>
                <a:gd name="connsiteX3" fmla="*/ 1279407 w 1279407"/>
                <a:gd name="connsiteY3" fmla="*/ 1458148 h 14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9407" h="1458148">
                  <a:moveTo>
                    <a:pt x="0" y="0"/>
                  </a:moveTo>
                  <a:cubicBezTo>
                    <a:pt x="363753" y="212450"/>
                    <a:pt x="727506" y="424901"/>
                    <a:pt x="940740" y="667926"/>
                  </a:cubicBezTo>
                  <a:cubicBezTo>
                    <a:pt x="1153975" y="910951"/>
                    <a:pt x="1279407" y="1458148"/>
                    <a:pt x="1279407" y="1458148"/>
                  </a:cubicBezTo>
                  <a:lnTo>
                    <a:pt x="1279407" y="1458148"/>
                  </a:lnTo>
                </a:path>
              </a:pathLst>
            </a:custGeom>
            <a:noFill/>
            <a:ln>
              <a:solidFill>
                <a:srgbClr val="E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22299" y="0"/>
              <a:ext cx="7830259" cy="6496657"/>
              <a:chOff x="631882" y="72854"/>
              <a:chExt cx="7830259" cy="649665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31882" y="72854"/>
                <a:ext cx="7830259" cy="6496657"/>
                <a:chOff x="604854" y="157674"/>
                <a:chExt cx="7830259" cy="649665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04854" y="1551081"/>
                  <a:ext cx="7830259" cy="5103250"/>
                  <a:chOff x="421291" y="1672602"/>
                  <a:chExt cx="7830259" cy="5103250"/>
                </a:xfrm>
              </p:grpSpPr>
              <p:sp>
                <p:nvSpPr>
                  <p:cNvPr id="15" name="Freeform 14"/>
                  <p:cNvSpPr/>
                  <p:nvPr/>
                </p:nvSpPr>
                <p:spPr>
                  <a:xfrm rot="12899632">
                    <a:off x="3000562" y="531770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 rot="13092665">
                    <a:off x="2322665" y="531288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 rot="14099498">
                    <a:off x="1686030" y="5317703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sp>
                <p:nvSpPr>
                  <p:cNvPr id="4" name="Oval 3"/>
                  <p:cNvSpPr/>
                  <p:nvPr/>
                </p:nvSpPr>
                <p:spPr>
                  <a:xfrm>
                    <a:off x="2008753" y="1672602"/>
                    <a:ext cx="4610670" cy="4374177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h="101600"/>
                    <a:bevelB w="101600" h="10160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Freeform 4"/>
                  <p:cNvSpPr/>
                  <p:nvPr/>
                </p:nvSpPr>
                <p:spPr>
                  <a:xfrm rot="19153078">
                    <a:off x="996547" y="1675923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 rot="18617629">
                    <a:off x="624909" y="2312011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 rot="17823703">
                    <a:off x="510661" y="3113587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 rot="16978868">
                    <a:off x="645311" y="390071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 rot="16200000">
                    <a:off x="721873" y="4540418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 rot="15140374">
                    <a:off x="1111759" y="4945470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 rot="6591781">
                    <a:off x="6882772" y="3113585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 rot="5007793">
                    <a:off x="6601257" y="2428430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 rot="4195100">
                    <a:off x="6336673" y="179467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EA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</p:grpSp>
            <p:sp>
              <p:nvSpPr>
                <p:cNvPr id="20" name="Freeform 19"/>
                <p:cNvSpPr/>
                <p:nvPr/>
              </p:nvSpPr>
              <p:spPr>
                <a:xfrm rot="3356911">
                  <a:off x="6108073" y="1095927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2199227">
                  <a:off x="5426334" y="509593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 rot="1391985">
                  <a:off x="4731070" y="261133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rot="477657">
                  <a:off x="4116057" y="157674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20886336">
                  <a:off x="3170279" y="232526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rot="20404696">
                  <a:off x="2232371" y="446213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9831051">
                  <a:off x="1822705" y="968320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EA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>
              <a:xfrm rot="7469091">
                <a:off x="6203258" y="4629782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EA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6842856">
                <a:off x="6586311" y="4062427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EA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6430537">
                <a:off x="6900154" y="3470640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EA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18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41" y="232184"/>
            <a:ext cx="8229600" cy="1143000"/>
          </a:xfrm>
        </p:spPr>
        <p:txBody>
          <a:bodyPr/>
          <a:lstStyle/>
          <a:p>
            <a:r>
              <a:rPr lang="en-US" dirty="0" smtClean="0"/>
              <a:t>Maze Planet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293508" y="1968500"/>
            <a:ext cx="3967408" cy="4163779"/>
          </a:xfrm>
          <a:prstGeom prst="ellipse">
            <a:avLst/>
          </a:prstGeom>
          <a:gradFill flip="none" rotWithShape="1">
            <a:gsLst>
              <a:gs pos="32000">
                <a:schemeClr val="accent3">
                  <a:lumMod val="75000"/>
                </a:schemeClr>
              </a:gs>
              <a:gs pos="68000">
                <a:srgbClr val="333F1A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sof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6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41" y="232184"/>
            <a:ext cx="8229600" cy="1143000"/>
          </a:xfrm>
        </p:spPr>
        <p:txBody>
          <a:bodyPr/>
          <a:lstStyle/>
          <a:p>
            <a:r>
              <a:rPr lang="en-US" dirty="0" smtClean="0"/>
              <a:t>Ocean Planet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708637" y="1883834"/>
            <a:ext cx="3926636" cy="3926636"/>
          </a:xfrm>
          <a:prstGeom prst="ellipse">
            <a:avLst/>
          </a:prstGeom>
          <a:gradFill flip="none" rotWithShape="1">
            <a:gsLst>
              <a:gs pos="19000">
                <a:schemeClr val="tx2">
                  <a:lumMod val="60000"/>
                  <a:lumOff val="40000"/>
                </a:schemeClr>
              </a:gs>
              <a:gs pos="66000">
                <a:schemeClr val="tx2">
                  <a:lumMod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41" y="232184"/>
            <a:ext cx="8229600" cy="1143000"/>
          </a:xfrm>
        </p:spPr>
        <p:txBody>
          <a:bodyPr/>
          <a:lstStyle/>
          <a:p>
            <a:r>
              <a:rPr lang="en-US" dirty="0" smtClean="0"/>
              <a:t>Ringed Planet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2541" y="2361957"/>
            <a:ext cx="8617023" cy="3163071"/>
            <a:chOff x="5808584" y="384572"/>
            <a:chExt cx="2074103" cy="761346"/>
          </a:xfrm>
        </p:grpSpPr>
        <p:sp>
          <p:nvSpPr>
            <p:cNvPr id="12" name="Chord 11"/>
            <p:cNvSpPr/>
            <p:nvPr/>
          </p:nvSpPr>
          <p:spPr>
            <a:xfrm rot="16200000">
              <a:off x="6456738" y="400136"/>
              <a:ext cx="731227" cy="760338"/>
            </a:xfrm>
            <a:prstGeom prst="chord">
              <a:avLst>
                <a:gd name="adj1" fmla="val 5435758"/>
                <a:gd name="adj2" fmla="val 16200000"/>
              </a:avLst>
            </a:prstGeom>
            <a:gradFill flip="none" rotWithShape="1">
              <a:gsLst>
                <a:gs pos="36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808584" y="524868"/>
              <a:ext cx="2074103" cy="544124"/>
              <a:chOff x="6399747" y="485107"/>
              <a:chExt cx="1363428" cy="104427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399747" y="485107"/>
                <a:ext cx="1363428" cy="104427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478972" y="556840"/>
                <a:ext cx="1211028" cy="823990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567851" y="620874"/>
                <a:ext cx="1058628" cy="63455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720251" y="725619"/>
                <a:ext cx="734591" cy="352352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Chord 13"/>
            <p:cNvSpPr/>
            <p:nvPr/>
          </p:nvSpPr>
          <p:spPr>
            <a:xfrm rot="5400000">
              <a:off x="6456738" y="370017"/>
              <a:ext cx="731227" cy="760338"/>
            </a:xfrm>
            <a:prstGeom prst="chord">
              <a:avLst>
                <a:gd name="adj1" fmla="val 5435758"/>
                <a:gd name="adj2" fmla="val 16200000"/>
              </a:avLst>
            </a:prstGeom>
            <a:gradFill flip="none" rotWithShape="1">
              <a:gsLst>
                <a:gs pos="54000">
                  <a:schemeClr val="accent6">
                    <a:lumMod val="75000"/>
                  </a:schemeClr>
                </a:gs>
                <a:gs pos="87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356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834" y="105834"/>
            <a:ext cx="9038166" cy="6582834"/>
            <a:chOff x="105834" y="402166"/>
            <a:chExt cx="8312721" cy="6286501"/>
          </a:xfrm>
        </p:grpSpPr>
        <p:grpSp>
          <p:nvGrpSpPr>
            <p:cNvPr id="13" name="Group 12"/>
            <p:cNvGrpSpPr/>
            <p:nvPr/>
          </p:nvGrpSpPr>
          <p:grpSpPr>
            <a:xfrm>
              <a:off x="105834" y="402166"/>
              <a:ext cx="8312721" cy="6286501"/>
              <a:chOff x="6399747" y="485107"/>
              <a:chExt cx="1363428" cy="104427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399747" y="485107"/>
                <a:ext cx="1363428" cy="104427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478972" y="556840"/>
                <a:ext cx="1211028" cy="823990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567851" y="620874"/>
                <a:ext cx="1058628" cy="63455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720251" y="725619"/>
                <a:ext cx="734591" cy="387394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3084397" y="1955762"/>
              <a:ext cx="2400778" cy="2015440"/>
            </a:xfrm>
            <a:prstGeom prst="ellipse">
              <a:avLst/>
            </a:prstGeom>
            <a:gradFill flip="none" rotWithShape="1">
              <a:gsLst>
                <a:gs pos="26000">
                  <a:schemeClr val="accent6">
                    <a:lumMod val="75000"/>
                  </a:schemeClr>
                </a:gs>
                <a:gs pos="72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6900333" y="1732663"/>
            <a:ext cx="1651000" cy="638004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7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 rot="5400000">
            <a:off x="3434288" y="2286000"/>
            <a:ext cx="2275424" cy="9144000"/>
          </a:xfrm>
          <a:prstGeom prst="chord">
            <a:avLst>
              <a:gd name="adj1" fmla="val 5390234"/>
              <a:gd name="adj2" fmla="val 16192016"/>
            </a:avLst>
          </a:prstGeom>
          <a:gradFill>
            <a:gsLst>
              <a:gs pos="77000">
                <a:schemeClr val="accent6">
                  <a:lumMod val="60000"/>
                  <a:lumOff val="40000"/>
                </a:schemeClr>
              </a:gs>
              <a:gs pos="58000">
                <a:srgbClr val="FF6600"/>
              </a:gs>
            </a:gsLst>
            <a:lin ang="2280000" scaled="0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8632" y="867365"/>
            <a:ext cx="4310682" cy="5115776"/>
            <a:chOff x="1681882" y="3441936"/>
            <a:chExt cx="2044396" cy="2426222"/>
          </a:xfrm>
        </p:grpSpPr>
        <p:sp>
          <p:nvSpPr>
            <p:cNvPr id="5" name="Freeform 4"/>
            <p:cNvSpPr/>
            <p:nvPr/>
          </p:nvSpPr>
          <p:spPr>
            <a:xfrm>
              <a:off x="1852861" y="3549362"/>
              <a:ext cx="1680140" cy="2318796"/>
            </a:xfrm>
            <a:custGeom>
              <a:avLst/>
              <a:gdLst>
                <a:gd name="connsiteX0" fmla="*/ 528389 w 1680140"/>
                <a:gd name="connsiteY0" fmla="*/ 2260888 h 2318796"/>
                <a:gd name="connsiteX1" fmla="*/ 528389 w 1680140"/>
                <a:gd name="connsiteY1" fmla="*/ 1647055 h 2318796"/>
                <a:gd name="connsiteX2" fmla="*/ 73306 w 1680140"/>
                <a:gd name="connsiteY2" fmla="*/ 1276638 h 2318796"/>
                <a:gd name="connsiteX3" fmla="*/ 9806 w 1680140"/>
                <a:gd name="connsiteY3" fmla="*/ 694555 h 2318796"/>
                <a:gd name="connsiteX4" fmla="*/ 168556 w 1680140"/>
                <a:gd name="connsiteY4" fmla="*/ 504055 h 2318796"/>
                <a:gd name="connsiteX5" fmla="*/ 189722 w 1680140"/>
                <a:gd name="connsiteY5" fmla="*/ 810971 h 2318796"/>
                <a:gd name="connsiteX6" fmla="*/ 210889 w 1680140"/>
                <a:gd name="connsiteY6" fmla="*/ 1043805 h 2318796"/>
                <a:gd name="connsiteX7" fmla="*/ 581306 w 1680140"/>
                <a:gd name="connsiteY7" fmla="*/ 1340138 h 2318796"/>
                <a:gd name="connsiteX8" fmla="*/ 655389 w 1680140"/>
                <a:gd name="connsiteY8" fmla="*/ 451138 h 2318796"/>
                <a:gd name="connsiteX9" fmla="*/ 782389 w 1680140"/>
                <a:gd name="connsiteY9" fmla="*/ 80721 h 2318796"/>
                <a:gd name="connsiteX10" fmla="*/ 962306 w 1680140"/>
                <a:gd name="connsiteY10" fmla="*/ 112471 h 2318796"/>
                <a:gd name="connsiteX11" fmla="*/ 983472 w 1680140"/>
                <a:gd name="connsiteY11" fmla="*/ 1255471 h 2318796"/>
                <a:gd name="connsiteX12" fmla="*/ 1258639 w 1680140"/>
                <a:gd name="connsiteY12" fmla="*/ 1043805 h 2318796"/>
                <a:gd name="connsiteX13" fmla="*/ 1385639 w 1680140"/>
                <a:gd name="connsiteY13" fmla="*/ 250055 h 2318796"/>
                <a:gd name="connsiteX14" fmla="*/ 1650222 w 1680140"/>
                <a:gd name="connsiteY14" fmla="*/ 70138 h 2318796"/>
                <a:gd name="connsiteX15" fmla="*/ 1639639 w 1680140"/>
                <a:gd name="connsiteY15" fmla="*/ 662805 h 2318796"/>
                <a:gd name="connsiteX16" fmla="*/ 1343306 w 1680140"/>
                <a:gd name="connsiteY16" fmla="*/ 1382471 h 2318796"/>
                <a:gd name="connsiteX17" fmla="*/ 972889 w 1680140"/>
                <a:gd name="connsiteY17" fmla="*/ 1498888 h 2318796"/>
                <a:gd name="connsiteX18" fmla="*/ 994056 w 1680140"/>
                <a:gd name="connsiteY18" fmla="*/ 2207971 h 2318796"/>
                <a:gd name="connsiteX19" fmla="*/ 528389 w 1680140"/>
                <a:gd name="connsiteY19" fmla="*/ 2260888 h 231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0140" h="2318796">
                  <a:moveTo>
                    <a:pt x="528389" y="2260888"/>
                  </a:moveTo>
                  <a:cubicBezTo>
                    <a:pt x="450778" y="2167402"/>
                    <a:pt x="604236" y="1811097"/>
                    <a:pt x="528389" y="1647055"/>
                  </a:cubicBezTo>
                  <a:cubicBezTo>
                    <a:pt x="452542" y="1483013"/>
                    <a:pt x="159736" y="1435388"/>
                    <a:pt x="73306" y="1276638"/>
                  </a:cubicBezTo>
                  <a:cubicBezTo>
                    <a:pt x="-13125" y="1117888"/>
                    <a:pt x="-6069" y="823319"/>
                    <a:pt x="9806" y="694555"/>
                  </a:cubicBezTo>
                  <a:cubicBezTo>
                    <a:pt x="25681" y="565791"/>
                    <a:pt x="138570" y="484652"/>
                    <a:pt x="168556" y="504055"/>
                  </a:cubicBezTo>
                  <a:cubicBezTo>
                    <a:pt x="198542" y="523458"/>
                    <a:pt x="182667" y="721013"/>
                    <a:pt x="189722" y="810971"/>
                  </a:cubicBezTo>
                  <a:cubicBezTo>
                    <a:pt x="196777" y="900929"/>
                    <a:pt x="145625" y="955611"/>
                    <a:pt x="210889" y="1043805"/>
                  </a:cubicBezTo>
                  <a:cubicBezTo>
                    <a:pt x="276153" y="1131999"/>
                    <a:pt x="507223" y="1438916"/>
                    <a:pt x="581306" y="1340138"/>
                  </a:cubicBezTo>
                  <a:cubicBezTo>
                    <a:pt x="655389" y="1241360"/>
                    <a:pt x="621875" y="661041"/>
                    <a:pt x="655389" y="451138"/>
                  </a:cubicBezTo>
                  <a:cubicBezTo>
                    <a:pt x="688903" y="241235"/>
                    <a:pt x="731236" y="137165"/>
                    <a:pt x="782389" y="80721"/>
                  </a:cubicBezTo>
                  <a:cubicBezTo>
                    <a:pt x="833542" y="24276"/>
                    <a:pt x="928792" y="-83321"/>
                    <a:pt x="962306" y="112471"/>
                  </a:cubicBezTo>
                  <a:cubicBezTo>
                    <a:pt x="995820" y="308263"/>
                    <a:pt x="934083" y="1100249"/>
                    <a:pt x="983472" y="1255471"/>
                  </a:cubicBezTo>
                  <a:cubicBezTo>
                    <a:pt x="1032861" y="1410693"/>
                    <a:pt x="1191611" y="1211374"/>
                    <a:pt x="1258639" y="1043805"/>
                  </a:cubicBezTo>
                  <a:cubicBezTo>
                    <a:pt x="1325667" y="876236"/>
                    <a:pt x="1320375" y="412333"/>
                    <a:pt x="1385639" y="250055"/>
                  </a:cubicBezTo>
                  <a:cubicBezTo>
                    <a:pt x="1450903" y="87777"/>
                    <a:pt x="1607889" y="1346"/>
                    <a:pt x="1650222" y="70138"/>
                  </a:cubicBezTo>
                  <a:cubicBezTo>
                    <a:pt x="1692555" y="138930"/>
                    <a:pt x="1690792" y="444083"/>
                    <a:pt x="1639639" y="662805"/>
                  </a:cubicBezTo>
                  <a:cubicBezTo>
                    <a:pt x="1588486" y="881527"/>
                    <a:pt x="1454431" y="1243124"/>
                    <a:pt x="1343306" y="1382471"/>
                  </a:cubicBezTo>
                  <a:cubicBezTo>
                    <a:pt x="1232181" y="1521818"/>
                    <a:pt x="1031097" y="1361305"/>
                    <a:pt x="972889" y="1498888"/>
                  </a:cubicBezTo>
                  <a:cubicBezTo>
                    <a:pt x="914681" y="1636471"/>
                    <a:pt x="1069903" y="2082735"/>
                    <a:pt x="994056" y="2207971"/>
                  </a:cubicBezTo>
                  <a:cubicBezTo>
                    <a:pt x="918209" y="2333207"/>
                    <a:pt x="606000" y="2354374"/>
                    <a:pt x="528389" y="226088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rot="5737680">
              <a:off x="3500979" y="4057280"/>
              <a:ext cx="143693" cy="250965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6743467">
              <a:off x="3438412" y="4336324"/>
              <a:ext cx="189810" cy="331510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7345114">
              <a:off x="3257625" y="4743127"/>
              <a:ext cx="159218" cy="278079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9692430">
              <a:off x="3013730" y="4915354"/>
              <a:ext cx="152693" cy="266684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5737680">
              <a:off x="3544198" y="3730055"/>
              <a:ext cx="132589" cy="231571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20251160">
              <a:off x="3283369" y="3441936"/>
              <a:ext cx="164593" cy="287467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17064835">
              <a:off x="3026868" y="3996990"/>
              <a:ext cx="155632" cy="271817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 rot="17461079">
              <a:off x="3049180" y="3636648"/>
              <a:ext cx="165154" cy="288447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 rot="16489105">
              <a:off x="2936936" y="4344320"/>
              <a:ext cx="170124" cy="297129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5574480">
              <a:off x="2081488" y="4031906"/>
              <a:ext cx="166508" cy="290812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5737680">
              <a:off x="2097261" y="4374735"/>
              <a:ext cx="189969" cy="331787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20807177">
              <a:off x="1819680" y="3849058"/>
              <a:ext cx="183433" cy="320372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17371491">
              <a:off x="1743225" y="4178780"/>
              <a:ext cx="128352" cy="224171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14117650">
              <a:off x="1739714" y="4622661"/>
              <a:ext cx="154935" cy="270599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2865622">
              <a:off x="1949052" y="4908663"/>
              <a:ext cx="189395" cy="330786"/>
            </a:xfrm>
            <a:custGeom>
              <a:avLst/>
              <a:gdLst>
                <a:gd name="connsiteX0" fmla="*/ 0 w 190500"/>
                <a:gd name="connsiteY0" fmla="*/ 539750 h 539750"/>
                <a:gd name="connsiteX1" fmla="*/ 74084 w 190500"/>
                <a:gd name="connsiteY1" fmla="*/ 0 h 539750"/>
                <a:gd name="connsiteX2" fmla="*/ 190500 w 190500"/>
                <a:gd name="connsiteY2" fmla="*/ 486834 h 539750"/>
                <a:gd name="connsiteX3" fmla="*/ 0 w 190500"/>
                <a:gd name="connsiteY3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39750">
                  <a:moveTo>
                    <a:pt x="0" y="539750"/>
                  </a:moveTo>
                  <a:lnTo>
                    <a:pt x="74084" y="0"/>
                  </a:lnTo>
                  <a:lnTo>
                    <a:pt x="190500" y="486834"/>
                  </a:lnTo>
                  <a:lnTo>
                    <a:pt x="0" y="53975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49147" y="0"/>
            <a:ext cx="8229600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esert 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5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ghtning Bolt 3"/>
          <p:cNvSpPr/>
          <p:nvPr/>
        </p:nvSpPr>
        <p:spPr>
          <a:xfrm rot="1501240">
            <a:off x="2041945" y="-5082"/>
            <a:ext cx="4646126" cy="4646126"/>
          </a:xfrm>
          <a:prstGeom prst="lightningBolt">
            <a:avLst/>
          </a:prstGeom>
          <a:gradFill>
            <a:gsLst>
              <a:gs pos="39000">
                <a:srgbClr val="FBFFB8"/>
              </a:gs>
              <a:gs pos="42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984" y="390794"/>
            <a:ext cx="8242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games #1: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Dragonvale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dragonvale-500x3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64733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27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896684" y="913175"/>
            <a:ext cx="4817093" cy="3836591"/>
            <a:chOff x="2896684" y="913175"/>
            <a:chExt cx="4817093" cy="3836591"/>
          </a:xfrm>
        </p:grpSpPr>
        <p:grpSp>
          <p:nvGrpSpPr>
            <p:cNvPr id="32" name="Group 31"/>
            <p:cNvGrpSpPr/>
            <p:nvPr/>
          </p:nvGrpSpPr>
          <p:grpSpPr>
            <a:xfrm>
              <a:off x="2896684" y="913175"/>
              <a:ext cx="4817093" cy="2583307"/>
              <a:chOff x="2896684" y="913175"/>
              <a:chExt cx="4817093" cy="258330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442446" y="913175"/>
                <a:ext cx="3758618" cy="2583307"/>
                <a:chOff x="3442446" y="913175"/>
                <a:chExt cx="3758618" cy="2583307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442446" y="1815855"/>
                  <a:ext cx="3758618" cy="1680627"/>
                  <a:chOff x="3442446" y="1815855"/>
                  <a:chExt cx="3758618" cy="1680627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4659898" y="1815855"/>
                    <a:ext cx="1323715" cy="1680627"/>
                  </a:xfrm>
                  <a:prstGeom prst="ellipse">
                    <a:avLst/>
                  </a:prstGeom>
                  <a:solidFill>
                    <a:srgbClr val="00009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3442446" y="2403646"/>
                    <a:ext cx="1217451" cy="368594"/>
                  </a:xfrm>
                  <a:prstGeom prst="rect">
                    <a:avLst/>
                  </a:prstGeom>
                  <a:solidFill>
                    <a:srgbClr val="00009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5983613" y="2403646"/>
                    <a:ext cx="1217451" cy="368594"/>
                  </a:xfrm>
                  <a:prstGeom prst="rect">
                    <a:avLst/>
                  </a:prstGeom>
                  <a:solidFill>
                    <a:srgbClr val="00009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Oval 7"/>
                <p:cNvSpPr/>
                <p:nvPr/>
              </p:nvSpPr>
              <p:spPr>
                <a:xfrm>
                  <a:off x="5005586" y="913175"/>
                  <a:ext cx="652018" cy="90268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5142677" y="1212728"/>
                  <a:ext cx="140177" cy="166426"/>
                  <a:chOff x="2508366" y="1469682"/>
                  <a:chExt cx="140177" cy="166426"/>
                </a:xfrm>
              </p:grpSpPr>
              <p:sp>
                <p:nvSpPr>
                  <p:cNvPr id="12" name="Oval 11"/>
                  <p:cNvSpPr/>
                  <p:nvPr/>
                </p:nvSpPr>
                <p:spPr>
                  <a:xfrm flipH="1">
                    <a:off x="2508366" y="1469682"/>
                    <a:ext cx="140177" cy="166426"/>
                  </a:xfrm>
                  <a:prstGeom prst="ellipse">
                    <a:avLst/>
                  </a:prstGeom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 flipH="1" flipV="1">
                    <a:off x="2508366" y="1489365"/>
                    <a:ext cx="140177" cy="94262"/>
                  </a:xfrm>
                  <a:prstGeom prst="ellipse">
                    <a:avLst/>
                  </a:prstGeom>
                  <a:solidFill>
                    <a:srgbClr val="050005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5421021" y="1212728"/>
                  <a:ext cx="140177" cy="166426"/>
                  <a:chOff x="2508366" y="1469682"/>
                  <a:chExt cx="140177" cy="166426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 flipH="1">
                    <a:off x="2508366" y="1469682"/>
                    <a:ext cx="140177" cy="166426"/>
                  </a:xfrm>
                  <a:prstGeom prst="ellipse">
                    <a:avLst/>
                  </a:prstGeom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 flipH="1" flipV="1">
                    <a:off x="2508366" y="1489365"/>
                    <a:ext cx="140177" cy="94262"/>
                  </a:xfrm>
                  <a:prstGeom prst="ellipse">
                    <a:avLst/>
                  </a:prstGeom>
                  <a:solidFill>
                    <a:srgbClr val="050005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Block Arc 18"/>
                <p:cNvSpPr/>
                <p:nvPr/>
              </p:nvSpPr>
              <p:spPr>
                <a:xfrm rot="10800000">
                  <a:off x="5168580" y="1449012"/>
                  <a:ext cx="354372" cy="206310"/>
                </a:xfrm>
                <a:prstGeom prst="blockArc">
                  <a:avLst/>
                </a:prstGeom>
                <a:solidFill>
                  <a:srgbClr val="EA0000">
                    <a:alpha val="84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4919773" y="913175"/>
                  <a:ext cx="756315" cy="319236"/>
                </a:xfrm>
                <a:custGeom>
                  <a:avLst/>
                  <a:gdLst>
                    <a:gd name="connsiteX0" fmla="*/ 635 w 920498"/>
                    <a:gd name="connsiteY0" fmla="*/ 179326 h 853991"/>
                    <a:gd name="connsiteX1" fmla="*/ 409950 w 920498"/>
                    <a:gd name="connsiteY1" fmla="*/ 889 h 853991"/>
                    <a:gd name="connsiteX2" fmla="*/ 745799 w 920498"/>
                    <a:gd name="connsiteY2" fmla="*/ 137341 h 853991"/>
                    <a:gd name="connsiteX3" fmla="*/ 913723 w 920498"/>
                    <a:gd name="connsiteY3" fmla="*/ 662154 h 853991"/>
                    <a:gd name="connsiteX4" fmla="*/ 525398 w 920498"/>
                    <a:gd name="connsiteY4" fmla="*/ 410244 h 853991"/>
                    <a:gd name="connsiteX5" fmla="*/ 546389 w 920498"/>
                    <a:gd name="connsiteY5" fmla="*/ 767117 h 853991"/>
                    <a:gd name="connsiteX6" fmla="*/ 284007 w 920498"/>
                    <a:gd name="connsiteY6" fmla="*/ 452229 h 853991"/>
                    <a:gd name="connsiteX7" fmla="*/ 315493 w 920498"/>
                    <a:gd name="connsiteY7" fmla="*/ 851087 h 853991"/>
                    <a:gd name="connsiteX8" fmla="*/ 635 w 920498"/>
                    <a:gd name="connsiteY8" fmla="*/ 179326 h 85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0498" h="853991">
                      <a:moveTo>
                        <a:pt x="635" y="179326"/>
                      </a:moveTo>
                      <a:cubicBezTo>
                        <a:pt x="16378" y="37626"/>
                        <a:pt x="285756" y="7886"/>
                        <a:pt x="409950" y="889"/>
                      </a:cubicBezTo>
                      <a:cubicBezTo>
                        <a:pt x="534144" y="-6108"/>
                        <a:pt x="661837" y="27130"/>
                        <a:pt x="745799" y="137341"/>
                      </a:cubicBezTo>
                      <a:cubicBezTo>
                        <a:pt x="829761" y="247552"/>
                        <a:pt x="950457" y="616670"/>
                        <a:pt x="913723" y="662154"/>
                      </a:cubicBezTo>
                      <a:cubicBezTo>
                        <a:pt x="876989" y="707638"/>
                        <a:pt x="586620" y="392750"/>
                        <a:pt x="525398" y="410244"/>
                      </a:cubicBezTo>
                      <a:cubicBezTo>
                        <a:pt x="464176" y="427738"/>
                        <a:pt x="586621" y="760120"/>
                        <a:pt x="546389" y="767117"/>
                      </a:cubicBezTo>
                      <a:cubicBezTo>
                        <a:pt x="506157" y="774114"/>
                        <a:pt x="322490" y="438234"/>
                        <a:pt x="284007" y="452229"/>
                      </a:cubicBezTo>
                      <a:cubicBezTo>
                        <a:pt x="245524" y="466224"/>
                        <a:pt x="364471" y="893072"/>
                        <a:pt x="315493" y="851087"/>
                      </a:cubicBezTo>
                      <a:cubicBezTo>
                        <a:pt x="266515" y="809102"/>
                        <a:pt x="-15108" y="321026"/>
                        <a:pt x="635" y="179326"/>
                      </a:cubicBezTo>
                      <a:close/>
                    </a:path>
                  </a:pathLst>
                </a:custGeom>
                <a:solidFill>
                  <a:srgbClr val="4A3A3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Freeform 29"/>
              <p:cNvSpPr/>
              <p:nvPr/>
            </p:nvSpPr>
            <p:spPr>
              <a:xfrm>
                <a:off x="7168015" y="2384970"/>
                <a:ext cx="545762" cy="399924"/>
              </a:xfrm>
              <a:custGeom>
                <a:avLst/>
                <a:gdLst>
                  <a:gd name="connsiteX0" fmla="*/ 63223 w 545762"/>
                  <a:gd name="connsiteY0" fmla="*/ 39668 h 399924"/>
                  <a:gd name="connsiteX1" fmla="*/ 399071 w 545762"/>
                  <a:gd name="connsiteY1" fmla="*/ 8179 h 399924"/>
                  <a:gd name="connsiteX2" fmla="*/ 451548 w 545762"/>
                  <a:gd name="connsiteY2" fmla="*/ 81653 h 399924"/>
                  <a:gd name="connsiteX3" fmla="*/ 430557 w 545762"/>
                  <a:gd name="connsiteY3" fmla="*/ 113142 h 399924"/>
                  <a:gd name="connsiteX4" fmla="*/ 304614 w 545762"/>
                  <a:gd name="connsiteY4" fmla="*/ 123638 h 399924"/>
                  <a:gd name="connsiteX5" fmla="*/ 483033 w 545762"/>
                  <a:gd name="connsiteY5" fmla="*/ 186616 h 399924"/>
                  <a:gd name="connsiteX6" fmla="*/ 525015 w 545762"/>
                  <a:gd name="connsiteY6" fmla="*/ 249594 h 399924"/>
                  <a:gd name="connsiteX7" fmla="*/ 336100 w 545762"/>
                  <a:gd name="connsiteY7" fmla="*/ 249594 h 399924"/>
                  <a:gd name="connsiteX8" fmla="*/ 483033 w 545762"/>
                  <a:gd name="connsiteY8" fmla="*/ 302075 h 399924"/>
                  <a:gd name="connsiteX9" fmla="*/ 514519 w 545762"/>
                  <a:gd name="connsiteY9" fmla="*/ 396541 h 399924"/>
                  <a:gd name="connsiteX10" fmla="*/ 42232 w 545762"/>
                  <a:gd name="connsiteY10" fmla="*/ 344060 h 399924"/>
                  <a:gd name="connsiteX11" fmla="*/ 63223 w 545762"/>
                  <a:gd name="connsiteY11" fmla="*/ 39668 h 3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762" h="399924">
                    <a:moveTo>
                      <a:pt x="63223" y="39668"/>
                    </a:moveTo>
                    <a:cubicBezTo>
                      <a:pt x="122696" y="-16312"/>
                      <a:pt x="334350" y="1182"/>
                      <a:pt x="399071" y="8179"/>
                    </a:cubicBezTo>
                    <a:cubicBezTo>
                      <a:pt x="463792" y="15176"/>
                      <a:pt x="446300" y="64159"/>
                      <a:pt x="451548" y="81653"/>
                    </a:cubicBezTo>
                    <a:cubicBezTo>
                      <a:pt x="456796" y="99147"/>
                      <a:pt x="455046" y="106145"/>
                      <a:pt x="430557" y="113142"/>
                    </a:cubicBezTo>
                    <a:cubicBezTo>
                      <a:pt x="406068" y="120139"/>
                      <a:pt x="295868" y="111392"/>
                      <a:pt x="304614" y="123638"/>
                    </a:cubicBezTo>
                    <a:cubicBezTo>
                      <a:pt x="313360" y="135884"/>
                      <a:pt x="446300" y="165623"/>
                      <a:pt x="483033" y="186616"/>
                    </a:cubicBezTo>
                    <a:cubicBezTo>
                      <a:pt x="519766" y="207609"/>
                      <a:pt x="549504" y="239098"/>
                      <a:pt x="525015" y="249594"/>
                    </a:cubicBezTo>
                    <a:cubicBezTo>
                      <a:pt x="500526" y="260090"/>
                      <a:pt x="343097" y="240847"/>
                      <a:pt x="336100" y="249594"/>
                    </a:cubicBezTo>
                    <a:cubicBezTo>
                      <a:pt x="329103" y="258341"/>
                      <a:pt x="453297" y="277584"/>
                      <a:pt x="483033" y="302075"/>
                    </a:cubicBezTo>
                    <a:cubicBezTo>
                      <a:pt x="512769" y="326566"/>
                      <a:pt x="587986" y="389544"/>
                      <a:pt x="514519" y="396541"/>
                    </a:cubicBezTo>
                    <a:cubicBezTo>
                      <a:pt x="441052" y="403538"/>
                      <a:pt x="117448" y="405288"/>
                      <a:pt x="42232" y="344060"/>
                    </a:cubicBezTo>
                    <a:cubicBezTo>
                      <a:pt x="-32984" y="282832"/>
                      <a:pt x="3750" y="95648"/>
                      <a:pt x="63223" y="3966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0800000">
                <a:off x="2896684" y="2403646"/>
                <a:ext cx="545762" cy="399924"/>
              </a:xfrm>
              <a:custGeom>
                <a:avLst/>
                <a:gdLst>
                  <a:gd name="connsiteX0" fmla="*/ 63223 w 545762"/>
                  <a:gd name="connsiteY0" fmla="*/ 39668 h 399924"/>
                  <a:gd name="connsiteX1" fmla="*/ 399071 w 545762"/>
                  <a:gd name="connsiteY1" fmla="*/ 8179 h 399924"/>
                  <a:gd name="connsiteX2" fmla="*/ 451548 w 545762"/>
                  <a:gd name="connsiteY2" fmla="*/ 81653 h 399924"/>
                  <a:gd name="connsiteX3" fmla="*/ 430557 w 545762"/>
                  <a:gd name="connsiteY3" fmla="*/ 113142 h 399924"/>
                  <a:gd name="connsiteX4" fmla="*/ 304614 w 545762"/>
                  <a:gd name="connsiteY4" fmla="*/ 123638 h 399924"/>
                  <a:gd name="connsiteX5" fmla="*/ 483033 w 545762"/>
                  <a:gd name="connsiteY5" fmla="*/ 186616 h 399924"/>
                  <a:gd name="connsiteX6" fmla="*/ 525015 w 545762"/>
                  <a:gd name="connsiteY6" fmla="*/ 249594 h 399924"/>
                  <a:gd name="connsiteX7" fmla="*/ 336100 w 545762"/>
                  <a:gd name="connsiteY7" fmla="*/ 249594 h 399924"/>
                  <a:gd name="connsiteX8" fmla="*/ 483033 w 545762"/>
                  <a:gd name="connsiteY8" fmla="*/ 302075 h 399924"/>
                  <a:gd name="connsiteX9" fmla="*/ 514519 w 545762"/>
                  <a:gd name="connsiteY9" fmla="*/ 396541 h 399924"/>
                  <a:gd name="connsiteX10" fmla="*/ 42232 w 545762"/>
                  <a:gd name="connsiteY10" fmla="*/ 344060 h 399924"/>
                  <a:gd name="connsiteX11" fmla="*/ 63223 w 545762"/>
                  <a:gd name="connsiteY11" fmla="*/ 39668 h 3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762" h="399924">
                    <a:moveTo>
                      <a:pt x="63223" y="39668"/>
                    </a:moveTo>
                    <a:cubicBezTo>
                      <a:pt x="122696" y="-16312"/>
                      <a:pt x="334350" y="1182"/>
                      <a:pt x="399071" y="8179"/>
                    </a:cubicBezTo>
                    <a:cubicBezTo>
                      <a:pt x="463792" y="15176"/>
                      <a:pt x="446300" y="64159"/>
                      <a:pt x="451548" y="81653"/>
                    </a:cubicBezTo>
                    <a:cubicBezTo>
                      <a:pt x="456796" y="99147"/>
                      <a:pt x="455046" y="106145"/>
                      <a:pt x="430557" y="113142"/>
                    </a:cubicBezTo>
                    <a:cubicBezTo>
                      <a:pt x="406068" y="120139"/>
                      <a:pt x="295868" y="111392"/>
                      <a:pt x="304614" y="123638"/>
                    </a:cubicBezTo>
                    <a:cubicBezTo>
                      <a:pt x="313360" y="135884"/>
                      <a:pt x="446300" y="165623"/>
                      <a:pt x="483033" y="186616"/>
                    </a:cubicBezTo>
                    <a:cubicBezTo>
                      <a:pt x="519766" y="207609"/>
                      <a:pt x="549504" y="239098"/>
                      <a:pt x="525015" y="249594"/>
                    </a:cubicBezTo>
                    <a:cubicBezTo>
                      <a:pt x="500526" y="260090"/>
                      <a:pt x="343097" y="240847"/>
                      <a:pt x="336100" y="249594"/>
                    </a:cubicBezTo>
                    <a:cubicBezTo>
                      <a:pt x="329103" y="258341"/>
                      <a:pt x="453297" y="277584"/>
                      <a:pt x="483033" y="302075"/>
                    </a:cubicBezTo>
                    <a:cubicBezTo>
                      <a:pt x="512769" y="326566"/>
                      <a:pt x="587986" y="389544"/>
                      <a:pt x="514519" y="396541"/>
                    </a:cubicBezTo>
                    <a:cubicBezTo>
                      <a:pt x="441052" y="403538"/>
                      <a:pt x="117448" y="405288"/>
                      <a:pt x="42232" y="344060"/>
                    </a:cubicBezTo>
                    <a:cubicBezTo>
                      <a:pt x="-32984" y="282832"/>
                      <a:pt x="3750" y="95648"/>
                      <a:pt x="63223" y="3966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614754" y="3354829"/>
              <a:ext cx="610037" cy="1394937"/>
              <a:chOff x="1311252" y="2803570"/>
              <a:chExt cx="610037" cy="1394937"/>
            </a:xfrm>
            <a:solidFill>
              <a:srgbClr val="000090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1616271" y="2803570"/>
                <a:ext cx="262382" cy="1394937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11252" y="3741307"/>
                <a:ext cx="610037" cy="4572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flipH="1">
              <a:off x="5421021" y="3354829"/>
              <a:ext cx="580956" cy="1394937"/>
              <a:chOff x="1311252" y="2803570"/>
              <a:chExt cx="610037" cy="1394937"/>
            </a:xfrm>
            <a:solidFill>
              <a:srgbClr val="000090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1616271" y="2803570"/>
                <a:ext cx="262382" cy="1394937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311252" y="3741307"/>
                <a:ext cx="610037" cy="4572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03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3971493">
            <a:off x="5088102" y="2714289"/>
            <a:ext cx="1730164" cy="399924"/>
            <a:chOff x="5983613" y="2384970"/>
            <a:chExt cx="1730164" cy="399924"/>
          </a:xfrm>
        </p:grpSpPr>
        <p:sp>
          <p:nvSpPr>
            <p:cNvPr id="6" name="Rectangle 5"/>
            <p:cNvSpPr/>
            <p:nvPr/>
          </p:nvSpPr>
          <p:spPr>
            <a:xfrm>
              <a:off x="5983613" y="2403646"/>
              <a:ext cx="1217451" cy="368594"/>
            </a:xfrm>
            <a:prstGeom prst="rect">
              <a:avLst/>
            </a:prstGeom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168015" y="2384970"/>
              <a:ext cx="545762" cy="399924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4659898" y="1815855"/>
            <a:ext cx="1323715" cy="1680627"/>
          </a:xfrm>
          <a:prstGeom prst="ellipse">
            <a:avLst/>
          </a:prstGeom>
          <a:solidFill>
            <a:srgbClr val="00009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5586" y="913175"/>
            <a:ext cx="652018" cy="902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42677" y="1212728"/>
            <a:ext cx="140177" cy="166426"/>
            <a:chOff x="2508366" y="1469682"/>
            <a:chExt cx="140177" cy="166426"/>
          </a:xfrm>
        </p:grpSpPr>
        <p:sp>
          <p:nvSpPr>
            <p:cNvPr id="12" name="Oval 11"/>
            <p:cNvSpPr/>
            <p:nvPr/>
          </p:nvSpPr>
          <p:spPr>
            <a:xfrm flipH="1">
              <a:off x="2508366" y="1469682"/>
              <a:ext cx="140177" cy="16642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 flipV="1">
              <a:off x="2508366" y="1489365"/>
              <a:ext cx="140177" cy="94262"/>
            </a:xfrm>
            <a:prstGeom prst="ellipse">
              <a:avLst/>
            </a:prstGeom>
            <a:solidFill>
              <a:srgbClr val="05000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21021" y="1212728"/>
            <a:ext cx="140177" cy="166426"/>
            <a:chOff x="2508366" y="1469682"/>
            <a:chExt cx="140177" cy="166426"/>
          </a:xfrm>
        </p:grpSpPr>
        <p:sp>
          <p:nvSpPr>
            <p:cNvPr id="16" name="Oval 15"/>
            <p:cNvSpPr/>
            <p:nvPr/>
          </p:nvSpPr>
          <p:spPr>
            <a:xfrm flipH="1">
              <a:off x="2508366" y="1469682"/>
              <a:ext cx="140177" cy="16642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 flipV="1">
              <a:off x="2508366" y="1489365"/>
              <a:ext cx="140177" cy="94262"/>
            </a:xfrm>
            <a:prstGeom prst="ellipse">
              <a:avLst/>
            </a:prstGeom>
            <a:solidFill>
              <a:srgbClr val="05000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Block Arc 18"/>
          <p:cNvSpPr/>
          <p:nvPr/>
        </p:nvSpPr>
        <p:spPr>
          <a:xfrm rot="10800000">
            <a:off x="5168580" y="1449012"/>
            <a:ext cx="354372" cy="206310"/>
          </a:xfrm>
          <a:prstGeom prst="blockArc">
            <a:avLst/>
          </a:prstGeom>
          <a:solidFill>
            <a:srgbClr val="EA0000">
              <a:alpha val="8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919773" y="913175"/>
            <a:ext cx="756315" cy="319236"/>
          </a:xfrm>
          <a:custGeom>
            <a:avLst/>
            <a:gdLst>
              <a:gd name="connsiteX0" fmla="*/ 635 w 920498"/>
              <a:gd name="connsiteY0" fmla="*/ 179326 h 853991"/>
              <a:gd name="connsiteX1" fmla="*/ 409950 w 920498"/>
              <a:gd name="connsiteY1" fmla="*/ 889 h 853991"/>
              <a:gd name="connsiteX2" fmla="*/ 745799 w 920498"/>
              <a:gd name="connsiteY2" fmla="*/ 137341 h 853991"/>
              <a:gd name="connsiteX3" fmla="*/ 913723 w 920498"/>
              <a:gd name="connsiteY3" fmla="*/ 662154 h 853991"/>
              <a:gd name="connsiteX4" fmla="*/ 525398 w 920498"/>
              <a:gd name="connsiteY4" fmla="*/ 410244 h 853991"/>
              <a:gd name="connsiteX5" fmla="*/ 546389 w 920498"/>
              <a:gd name="connsiteY5" fmla="*/ 767117 h 853991"/>
              <a:gd name="connsiteX6" fmla="*/ 284007 w 920498"/>
              <a:gd name="connsiteY6" fmla="*/ 452229 h 853991"/>
              <a:gd name="connsiteX7" fmla="*/ 315493 w 920498"/>
              <a:gd name="connsiteY7" fmla="*/ 851087 h 853991"/>
              <a:gd name="connsiteX8" fmla="*/ 635 w 920498"/>
              <a:gd name="connsiteY8" fmla="*/ 179326 h 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498" h="853991">
                <a:moveTo>
                  <a:pt x="635" y="179326"/>
                </a:moveTo>
                <a:cubicBezTo>
                  <a:pt x="16378" y="37626"/>
                  <a:pt x="285756" y="7886"/>
                  <a:pt x="409950" y="889"/>
                </a:cubicBezTo>
                <a:cubicBezTo>
                  <a:pt x="534144" y="-6108"/>
                  <a:pt x="661837" y="27130"/>
                  <a:pt x="745799" y="137341"/>
                </a:cubicBezTo>
                <a:cubicBezTo>
                  <a:pt x="829761" y="247552"/>
                  <a:pt x="950457" y="616670"/>
                  <a:pt x="913723" y="662154"/>
                </a:cubicBezTo>
                <a:cubicBezTo>
                  <a:pt x="876989" y="707638"/>
                  <a:pt x="586620" y="392750"/>
                  <a:pt x="525398" y="410244"/>
                </a:cubicBezTo>
                <a:cubicBezTo>
                  <a:pt x="464176" y="427738"/>
                  <a:pt x="586621" y="760120"/>
                  <a:pt x="546389" y="767117"/>
                </a:cubicBezTo>
                <a:cubicBezTo>
                  <a:pt x="506157" y="774114"/>
                  <a:pt x="322490" y="438234"/>
                  <a:pt x="284007" y="452229"/>
                </a:cubicBezTo>
                <a:cubicBezTo>
                  <a:pt x="245524" y="466224"/>
                  <a:pt x="364471" y="893072"/>
                  <a:pt x="315493" y="851087"/>
                </a:cubicBezTo>
                <a:cubicBezTo>
                  <a:pt x="266515" y="809102"/>
                  <a:pt x="-15108" y="321026"/>
                  <a:pt x="635" y="179326"/>
                </a:cubicBezTo>
                <a:close/>
              </a:path>
            </a:pathLst>
          </a:custGeom>
          <a:solidFill>
            <a:srgbClr val="4A3A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95652" y="2009136"/>
            <a:ext cx="1072581" cy="1384482"/>
            <a:chOff x="3573154" y="2176166"/>
            <a:chExt cx="1072581" cy="1384482"/>
          </a:xfrm>
        </p:grpSpPr>
        <p:sp>
          <p:nvSpPr>
            <p:cNvPr id="5" name="Rectangle 4"/>
            <p:cNvSpPr/>
            <p:nvPr/>
          </p:nvSpPr>
          <p:spPr>
            <a:xfrm rot="18718672">
              <a:off x="3852712" y="2600595"/>
              <a:ext cx="1217451" cy="368594"/>
            </a:xfrm>
            <a:prstGeom prst="rect">
              <a:avLst/>
            </a:prstGeom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8694850">
              <a:off x="3573154" y="3160724"/>
              <a:ext cx="545762" cy="399924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 rot="657445">
            <a:off x="4759075" y="3354829"/>
            <a:ext cx="610037" cy="1394937"/>
            <a:chOff x="4851588" y="3354829"/>
            <a:chExt cx="610037" cy="1394937"/>
          </a:xfrm>
        </p:grpSpPr>
        <p:sp>
          <p:nvSpPr>
            <p:cNvPr id="33" name="Rectangle 32"/>
            <p:cNvSpPr/>
            <p:nvPr/>
          </p:nvSpPr>
          <p:spPr>
            <a:xfrm>
              <a:off x="4919773" y="3354829"/>
              <a:ext cx="262382" cy="1394937"/>
            </a:xfrm>
            <a:prstGeom prst="rect">
              <a:avLst/>
            </a:prstGeom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51588" y="4292566"/>
              <a:ext cx="610037" cy="457200"/>
            </a:xfrm>
            <a:prstGeom prst="ellipse">
              <a:avLst/>
            </a:prstGeom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5421021" y="3354829"/>
            <a:ext cx="580956" cy="1394937"/>
            <a:chOff x="1311252" y="2803570"/>
            <a:chExt cx="610037" cy="1394937"/>
          </a:xfrm>
          <a:solidFill>
            <a:srgbClr val="000090"/>
          </a:solidFill>
        </p:grpSpPr>
        <p:sp>
          <p:nvSpPr>
            <p:cNvPr id="37" name="Rectangle 36"/>
            <p:cNvSpPr/>
            <p:nvPr/>
          </p:nvSpPr>
          <p:spPr>
            <a:xfrm>
              <a:off x="1616271" y="2803570"/>
              <a:ext cx="262382" cy="139493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311252" y="3741307"/>
              <a:ext cx="610037" cy="4572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463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 rot="523112" flipH="1">
            <a:off x="5193977" y="3354830"/>
            <a:ext cx="580956" cy="1394937"/>
            <a:chOff x="1311252" y="2803570"/>
            <a:chExt cx="610037" cy="1394937"/>
          </a:xfrm>
          <a:solidFill>
            <a:srgbClr val="000090"/>
          </a:solidFill>
        </p:grpSpPr>
        <p:sp>
          <p:nvSpPr>
            <p:cNvPr id="37" name="Rectangle 36"/>
            <p:cNvSpPr/>
            <p:nvPr/>
          </p:nvSpPr>
          <p:spPr>
            <a:xfrm>
              <a:off x="1616271" y="2803570"/>
              <a:ext cx="262382" cy="139493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311252" y="3741307"/>
              <a:ext cx="610037" cy="4572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3038551">
            <a:off x="5354897" y="2661817"/>
            <a:ext cx="1730164" cy="399924"/>
            <a:chOff x="5983613" y="2384970"/>
            <a:chExt cx="1730164" cy="399924"/>
          </a:xfrm>
        </p:grpSpPr>
        <p:sp>
          <p:nvSpPr>
            <p:cNvPr id="6" name="Rectangle 5"/>
            <p:cNvSpPr/>
            <p:nvPr/>
          </p:nvSpPr>
          <p:spPr>
            <a:xfrm>
              <a:off x="5983613" y="2403646"/>
              <a:ext cx="1217451" cy="368594"/>
            </a:xfrm>
            <a:prstGeom prst="rect">
              <a:avLst/>
            </a:prstGeom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168015" y="2384970"/>
              <a:ext cx="545762" cy="399924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4659898" y="1815855"/>
            <a:ext cx="1323715" cy="1680627"/>
          </a:xfrm>
          <a:prstGeom prst="ellipse">
            <a:avLst/>
          </a:prstGeom>
          <a:solidFill>
            <a:srgbClr val="00009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5586" y="913175"/>
            <a:ext cx="652018" cy="902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42677" y="1212728"/>
            <a:ext cx="140177" cy="166426"/>
            <a:chOff x="2508366" y="1469682"/>
            <a:chExt cx="140177" cy="166426"/>
          </a:xfrm>
        </p:grpSpPr>
        <p:sp>
          <p:nvSpPr>
            <p:cNvPr id="12" name="Oval 11"/>
            <p:cNvSpPr/>
            <p:nvPr/>
          </p:nvSpPr>
          <p:spPr>
            <a:xfrm flipH="1">
              <a:off x="2508366" y="1469682"/>
              <a:ext cx="140177" cy="16642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 flipV="1">
              <a:off x="2508366" y="1489365"/>
              <a:ext cx="140177" cy="94262"/>
            </a:xfrm>
            <a:prstGeom prst="ellipse">
              <a:avLst/>
            </a:prstGeom>
            <a:solidFill>
              <a:srgbClr val="05000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21021" y="1212728"/>
            <a:ext cx="140177" cy="166426"/>
            <a:chOff x="2508366" y="1469682"/>
            <a:chExt cx="140177" cy="166426"/>
          </a:xfrm>
        </p:grpSpPr>
        <p:sp>
          <p:nvSpPr>
            <p:cNvPr id="16" name="Oval 15"/>
            <p:cNvSpPr/>
            <p:nvPr/>
          </p:nvSpPr>
          <p:spPr>
            <a:xfrm flipH="1">
              <a:off x="2508366" y="1469682"/>
              <a:ext cx="140177" cy="16642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 flipV="1">
              <a:off x="2508366" y="1489365"/>
              <a:ext cx="140177" cy="94262"/>
            </a:xfrm>
            <a:prstGeom prst="ellipse">
              <a:avLst/>
            </a:prstGeom>
            <a:solidFill>
              <a:srgbClr val="050005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Block Arc 18"/>
          <p:cNvSpPr/>
          <p:nvPr/>
        </p:nvSpPr>
        <p:spPr>
          <a:xfrm rot="10800000">
            <a:off x="5168580" y="1449012"/>
            <a:ext cx="354372" cy="206310"/>
          </a:xfrm>
          <a:prstGeom prst="blockArc">
            <a:avLst/>
          </a:prstGeom>
          <a:solidFill>
            <a:srgbClr val="EA0000">
              <a:alpha val="8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919773" y="913175"/>
            <a:ext cx="756315" cy="319236"/>
          </a:xfrm>
          <a:custGeom>
            <a:avLst/>
            <a:gdLst>
              <a:gd name="connsiteX0" fmla="*/ 635 w 920498"/>
              <a:gd name="connsiteY0" fmla="*/ 179326 h 853991"/>
              <a:gd name="connsiteX1" fmla="*/ 409950 w 920498"/>
              <a:gd name="connsiteY1" fmla="*/ 889 h 853991"/>
              <a:gd name="connsiteX2" fmla="*/ 745799 w 920498"/>
              <a:gd name="connsiteY2" fmla="*/ 137341 h 853991"/>
              <a:gd name="connsiteX3" fmla="*/ 913723 w 920498"/>
              <a:gd name="connsiteY3" fmla="*/ 662154 h 853991"/>
              <a:gd name="connsiteX4" fmla="*/ 525398 w 920498"/>
              <a:gd name="connsiteY4" fmla="*/ 410244 h 853991"/>
              <a:gd name="connsiteX5" fmla="*/ 546389 w 920498"/>
              <a:gd name="connsiteY5" fmla="*/ 767117 h 853991"/>
              <a:gd name="connsiteX6" fmla="*/ 284007 w 920498"/>
              <a:gd name="connsiteY6" fmla="*/ 452229 h 853991"/>
              <a:gd name="connsiteX7" fmla="*/ 315493 w 920498"/>
              <a:gd name="connsiteY7" fmla="*/ 851087 h 853991"/>
              <a:gd name="connsiteX8" fmla="*/ 635 w 920498"/>
              <a:gd name="connsiteY8" fmla="*/ 179326 h 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498" h="853991">
                <a:moveTo>
                  <a:pt x="635" y="179326"/>
                </a:moveTo>
                <a:cubicBezTo>
                  <a:pt x="16378" y="37626"/>
                  <a:pt x="285756" y="7886"/>
                  <a:pt x="409950" y="889"/>
                </a:cubicBezTo>
                <a:cubicBezTo>
                  <a:pt x="534144" y="-6108"/>
                  <a:pt x="661837" y="27130"/>
                  <a:pt x="745799" y="137341"/>
                </a:cubicBezTo>
                <a:cubicBezTo>
                  <a:pt x="829761" y="247552"/>
                  <a:pt x="950457" y="616670"/>
                  <a:pt x="913723" y="662154"/>
                </a:cubicBezTo>
                <a:cubicBezTo>
                  <a:pt x="876989" y="707638"/>
                  <a:pt x="586620" y="392750"/>
                  <a:pt x="525398" y="410244"/>
                </a:cubicBezTo>
                <a:cubicBezTo>
                  <a:pt x="464176" y="427738"/>
                  <a:pt x="586621" y="760120"/>
                  <a:pt x="546389" y="767117"/>
                </a:cubicBezTo>
                <a:cubicBezTo>
                  <a:pt x="506157" y="774114"/>
                  <a:pt x="322490" y="438234"/>
                  <a:pt x="284007" y="452229"/>
                </a:cubicBezTo>
                <a:cubicBezTo>
                  <a:pt x="245524" y="466224"/>
                  <a:pt x="364471" y="893072"/>
                  <a:pt x="315493" y="851087"/>
                </a:cubicBezTo>
                <a:cubicBezTo>
                  <a:pt x="266515" y="809102"/>
                  <a:pt x="-15108" y="321026"/>
                  <a:pt x="635" y="179326"/>
                </a:cubicBezTo>
                <a:close/>
              </a:path>
            </a:pathLst>
          </a:custGeom>
          <a:solidFill>
            <a:srgbClr val="4A3A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20660130">
            <a:off x="4011537" y="2176647"/>
            <a:ext cx="1072581" cy="1384482"/>
            <a:chOff x="3573154" y="2176166"/>
            <a:chExt cx="1072581" cy="1384482"/>
          </a:xfrm>
        </p:grpSpPr>
        <p:sp>
          <p:nvSpPr>
            <p:cNvPr id="5" name="Rectangle 4"/>
            <p:cNvSpPr/>
            <p:nvPr/>
          </p:nvSpPr>
          <p:spPr>
            <a:xfrm rot="18718672">
              <a:off x="3852712" y="2600595"/>
              <a:ext cx="1217451" cy="368594"/>
            </a:xfrm>
            <a:prstGeom prst="rect">
              <a:avLst/>
            </a:prstGeom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8694850">
              <a:off x="3573154" y="3160724"/>
              <a:ext cx="545762" cy="399924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 rot="21277731">
            <a:off x="5116003" y="3307252"/>
            <a:ext cx="610037" cy="1394937"/>
            <a:chOff x="4851588" y="3354829"/>
            <a:chExt cx="610037" cy="1394937"/>
          </a:xfrm>
        </p:grpSpPr>
        <p:sp>
          <p:nvSpPr>
            <p:cNvPr id="33" name="Rectangle 32"/>
            <p:cNvSpPr/>
            <p:nvPr/>
          </p:nvSpPr>
          <p:spPr>
            <a:xfrm>
              <a:off x="4919773" y="3354829"/>
              <a:ext cx="262382" cy="1394937"/>
            </a:xfrm>
            <a:prstGeom prst="rect">
              <a:avLst/>
            </a:prstGeom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51588" y="4292566"/>
              <a:ext cx="610037" cy="457200"/>
            </a:xfrm>
            <a:prstGeom prst="ellipse">
              <a:avLst/>
            </a:prstGeom>
            <a:solidFill>
              <a:srgbClr val="00009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381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896684" y="3354829"/>
            <a:ext cx="1751435" cy="1394937"/>
            <a:chOff x="2896684" y="913175"/>
            <a:chExt cx="4817093" cy="3836591"/>
          </a:xfrm>
        </p:grpSpPr>
        <p:grpSp>
          <p:nvGrpSpPr>
            <p:cNvPr id="32" name="Group 31"/>
            <p:cNvGrpSpPr/>
            <p:nvPr/>
          </p:nvGrpSpPr>
          <p:grpSpPr>
            <a:xfrm>
              <a:off x="2896684" y="913175"/>
              <a:ext cx="4817093" cy="2583307"/>
              <a:chOff x="2896684" y="913175"/>
              <a:chExt cx="4817093" cy="2583307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442446" y="913175"/>
                <a:ext cx="3758618" cy="2583307"/>
                <a:chOff x="3442446" y="913175"/>
                <a:chExt cx="3758618" cy="2583307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442446" y="1815855"/>
                  <a:ext cx="3758618" cy="1680627"/>
                  <a:chOff x="3442446" y="1815855"/>
                  <a:chExt cx="3758618" cy="1680627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4659898" y="1815855"/>
                    <a:ext cx="1323715" cy="1680627"/>
                  </a:xfrm>
                  <a:prstGeom prst="ellipse">
                    <a:avLst/>
                  </a:prstGeom>
                  <a:solidFill>
                    <a:srgbClr val="00009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3442446" y="2403646"/>
                    <a:ext cx="1217451" cy="368594"/>
                  </a:xfrm>
                  <a:prstGeom prst="rect">
                    <a:avLst/>
                  </a:prstGeom>
                  <a:solidFill>
                    <a:srgbClr val="00009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5983613" y="2403646"/>
                    <a:ext cx="1217451" cy="368594"/>
                  </a:xfrm>
                  <a:prstGeom prst="rect">
                    <a:avLst/>
                  </a:prstGeom>
                  <a:solidFill>
                    <a:srgbClr val="00009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" name="Oval 7"/>
                <p:cNvSpPr/>
                <p:nvPr/>
              </p:nvSpPr>
              <p:spPr>
                <a:xfrm>
                  <a:off x="5005586" y="913175"/>
                  <a:ext cx="652018" cy="90268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5142677" y="1212728"/>
                  <a:ext cx="140177" cy="166426"/>
                  <a:chOff x="2508366" y="1469682"/>
                  <a:chExt cx="140177" cy="166426"/>
                </a:xfrm>
              </p:grpSpPr>
              <p:sp>
                <p:nvSpPr>
                  <p:cNvPr id="12" name="Oval 11"/>
                  <p:cNvSpPr/>
                  <p:nvPr/>
                </p:nvSpPr>
                <p:spPr>
                  <a:xfrm flipH="1">
                    <a:off x="2508366" y="1469682"/>
                    <a:ext cx="140177" cy="166426"/>
                  </a:xfrm>
                  <a:prstGeom prst="ellipse">
                    <a:avLst/>
                  </a:prstGeom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 flipH="1" flipV="1">
                    <a:off x="2508366" y="1489365"/>
                    <a:ext cx="140177" cy="94262"/>
                  </a:xfrm>
                  <a:prstGeom prst="ellipse">
                    <a:avLst/>
                  </a:prstGeom>
                  <a:solidFill>
                    <a:srgbClr val="050005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5421021" y="1212728"/>
                  <a:ext cx="140177" cy="166426"/>
                  <a:chOff x="2508366" y="1469682"/>
                  <a:chExt cx="140177" cy="166426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 flipH="1">
                    <a:off x="2508366" y="1469682"/>
                    <a:ext cx="140177" cy="166426"/>
                  </a:xfrm>
                  <a:prstGeom prst="ellipse">
                    <a:avLst/>
                  </a:prstGeom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 flipH="1" flipV="1">
                    <a:off x="2508366" y="1489365"/>
                    <a:ext cx="140177" cy="94262"/>
                  </a:xfrm>
                  <a:prstGeom prst="ellipse">
                    <a:avLst/>
                  </a:prstGeom>
                  <a:solidFill>
                    <a:srgbClr val="050005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" name="Block Arc 18"/>
                <p:cNvSpPr/>
                <p:nvPr/>
              </p:nvSpPr>
              <p:spPr>
                <a:xfrm rot="10800000">
                  <a:off x="5168580" y="1449012"/>
                  <a:ext cx="354372" cy="206310"/>
                </a:xfrm>
                <a:prstGeom prst="blockArc">
                  <a:avLst/>
                </a:prstGeom>
                <a:solidFill>
                  <a:srgbClr val="EA0000">
                    <a:alpha val="84000"/>
                  </a:srgb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4919773" y="913175"/>
                  <a:ext cx="756315" cy="319236"/>
                </a:xfrm>
                <a:custGeom>
                  <a:avLst/>
                  <a:gdLst>
                    <a:gd name="connsiteX0" fmla="*/ 635 w 920498"/>
                    <a:gd name="connsiteY0" fmla="*/ 179326 h 853991"/>
                    <a:gd name="connsiteX1" fmla="*/ 409950 w 920498"/>
                    <a:gd name="connsiteY1" fmla="*/ 889 h 853991"/>
                    <a:gd name="connsiteX2" fmla="*/ 745799 w 920498"/>
                    <a:gd name="connsiteY2" fmla="*/ 137341 h 853991"/>
                    <a:gd name="connsiteX3" fmla="*/ 913723 w 920498"/>
                    <a:gd name="connsiteY3" fmla="*/ 662154 h 853991"/>
                    <a:gd name="connsiteX4" fmla="*/ 525398 w 920498"/>
                    <a:gd name="connsiteY4" fmla="*/ 410244 h 853991"/>
                    <a:gd name="connsiteX5" fmla="*/ 546389 w 920498"/>
                    <a:gd name="connsiteY5" fmla="*/ 767117 h 853991"/>
                    <a:gd name="connsiteX6" fmla="*/ 284007 w 920498"/>
                    <a:gd name="connsiteY6" fmla="*/ 452229 h 853991"/>
                    <a:gd name="connsiteX7" fmla="*/ 315493 w 920498"/>
                    <a:gd name="connsiteY7" fmla="*/ 851087 h 853991"/>
                    <a:gd name="connsiteX8" fmla="*/ 635 w 920498"/>
                    <a:gd name="connsiteY8" fmla="*/ 179326 h 85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0498" h="853991">
                      <a:moveTo>
                        <a:pt x="635" y="179326"/>
                      </a:moveTo>
                      <a:cubicBezTo>
                        <a:pt x="16378" y="37626"/>
                        <a:pt x="285756" y="7886"/>
                        <a:pt x="409950" y="889"/>
                      </a:cubicBezTo>
                      <a:cubicBezTo>
                        <a:pt x="534144" y="-6108"/>
                        <a:pt x="661837" y="27130"/>
                        <a:pt x="745799" y="137341"/>
                      </a:cubicBezTo>
                      <a:cubicBezTo>
                        <a:pt x="829761" y="247552"/>
                        <a:pt x="950457" y="616670"/>
                        <a:pt x="913723" y="662154"/>
                      </a:cubicBezTo>
                      <a:cubicBezTo>
                        <a:pt x="876989" y="707638"/>
                        <a:pt x="586620" y="392750"/>
                        <a:pt x="525398" y="410244"/>
                      </a:cubicBezTo>
                      <a:cubicBezTo>
                        <a:pt x="464176" y="427738"/>
                        <a:pt x="586621" y="760120"/>
                        <a:pt x="546389" y="767117"/>
                      </a:cubicBezTo>
                      <a:cubicBezTo>
                        <a:pt x="506157" y="774114"/>
                        <a:pt x="322490" y="438234"/>
                        <a:pt x="284007" y="452229"/>
                      </a:cubicBezTo>
                      <a:cubicBezTo>
                        <a:pt x="245524" y="466224"/>
                        <a:pt x="364471" y="893072"/>
                        <a:pt x="315493" y="851087"/>
                      </a:cubicBezTo>
                      <a:cubicBezTo>
                        <a:pt x="266515" y="809102"/>
                        <a:pt x="-15108" y="321026"/>
                        <a:pt x="635" y="179326"/>
                      </a:cubicBezTo>
                      <a:close/>
                    </a:path>
                  </a:pathLst>
                </a:custGeom>
                <a:solidFill>
                  <a:srgbClr val="4A3A3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Freeform 29"/>
              <p:cNvSpPr/>
              <p:nvPr/>
            </p:nvSpPr>
            <p:spPr>
              <a:xfrm>
                <a:off x="7168015" y="2384970"/>
                <a:ext cx="545762" cy="399924"/>
              </a:xfrm>
              <a:custGeom>
                <a:avLst/>
                <a:gdLst>
                  <a:gd name="connsiteX0" fmla="*/ 63223 w 545762"/>
                  <a:gd name="connsiteY0" fmla="*/ 39668 h 399924"/>
                  <a:gd name="connsiteX1" fmla="*/ 399071 w 545762"/>
                  <a:gd name="connsiteY1" fmla="*/ 8179 h 399924"/>
                  <a:gd name="connsiteX2" fmla="*/ 451548 w 545762"/>
                  <a:gd name="connsiteY2" fmla="*/ 81653 h 399924"/>
                  <a:gd name="connsiteX3" fmla="*/ 430557 w 545762"/>
                  <a:gd name="connsiteY3" fmla="*/ 113142 h 399924"/>
                  <a:gd name="connsiteX4" fmla="*/ 304614 w 545762"/>
                  <a:gd name="connsiteY4" fmla="*/ 123638 h 399924"/>
                  <a:gd name="connsiteX5" fmla="*/ 483033 w 545762"/>
                  <a:gd name="connsiteY5" fmla="*/ 186616 h 399924"/>
                  <a:gd name="connsiteX6" fmla="*/ 525015 w 545762"/>
                  <a:gd name="connsiteY6" fmla="*/ 249594 h 399924"/>
                  <a:gd name="connsiteX7" fmla="*/ 336100 w 545762"/>
                  <a:gd name="connsiteY7" fmla="*/ 249594 h 399924"/>
                  <a:gd name="connsiteX8" fmla="*/ 483033 w 545762"/>
                  <a:gd name="connsiteY8" fmla="*/ 302075 h 399924"/>
                  <a:gd name="connsiteX9" fmla="*/ 514519 w 545762"/>
                  <a:gd name="connsiteY9" fmla="*/ 396541 h 399924"/>
                  <a:gd name="connsiteX10" fmla="*/ 42232 w 545762"/>
                  <a:gd name="connsiteY10" fmla="*/ 344060 h 399924"/>
                  <a:gd name="connsiteX11" fmla="*/ 63223 w 545762"/>
                  <a:gd name="connsiteY11" fmla="*/ 39668 h 3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762" h="399924">
                    <a:moveTo>
                      <a:pt x="63223" y="39668"/>
                    </a:moveTo>
                    <a:cubicBezTo>
                      <a:pt x="122696" y="-16312"/>
                      <a:pt x="334350" y="1182"/>
                      <a:pt x="399071" y="8179"/>
                    </a:cubicBezTo>
                    <a:cubicBezTo>
                      <a:pt x="463792" y="15176"/>
                      <a:pt x="446300" y="64159"/>
                      <a:pt x="451548" y="81653"/>
                    </a:cubicBezTo>
                    <a:cubicBezTo>
                      <a:pt x="456796" y="99147"/>
                      <a:pt x="455046" y="106145"/>
                      <a:pt x="430557" y="113142"/>
                    </a:cubicBezTo>
                    <a:cubicBezTo>
                      <a:pt x="406068" y="120139"/>
                      <a:pt x="295868" y="111392"/>
                      <a:pt x="304614" y="123638"/>
                    </a:cubicBezTo>
                    <a:cubicBezTo>
                      <a:pt x="313360" y="135884"/>
                      <a:pt x="446300" y="165623"/>
                      <a:pt x="483033" y="186616"/>
                    </a:cubicBezTo>
                    <a:cubicBezTo>
                      <a:pt x="519766" y="207609"/>
                      <a:pt x="549504" y="239098"/>
                      <a:pt x="525015" y="249594"/>
                    </a:cubicBezTo>
                    <a:cubicBezTo>
                      <a:pt x="500526" y="260090"/>
                      <a:pt x="343097" y="240847"/>
                      <a:pt x="336100" y="249594"/>
                    </a:cubicBezTo>
                    <a:cubicBezTo>
                      <a:pt x="329103" y="258341"/>
                      <a:pt x="453297" y="277584"/>
                      <a:pt x="483033" y="302075"/>
                    </a:cubicBezTo>
                    <a:cubicBezTo>
                      <a:pt x="512769" y="326566"/>
                      <a:pt x="587986" y="389544"/>
                      <a:pt x="514519" y="396541"/>
                    </a:cubicBezTo>
                    <a:cubicBezTo>
                      <a:pt x="441052" y="403538"/>
                      <a:pt x="117448" y="405288"/>
                      <a:pt x="42232" y="344060"/>
                    </a:cubicBezTo>
                    <a:cubicBezTo>
                      <a:pt x="-32984" y="282832"/>
                      <a:pt x="3750" y="95648"/>
                      <a:pt x="63223" y="3966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0800000">
                <a:off x="2896684" y="2403646"/>
                <a:ext cx="545762" cy="399924"/>
              </a:xfrm>
              <a:custGeom>
                <a:avLst/>
                <a:gdLst>
                  <a:gd name="connsiteX0" fmla="*/ 63223 w 545762"/>
                  <a:gd name="connsiteY0" fmla="*/ 39668 h 399924"/>
                  <a:gd name="connsiteX1" fmla="*/ 399071 w 545762"/>
                  <a:gd name="connsiteY1" fmla="*/ 8179 h 399924"/>
                  <a:gd name="connsiteX2" fmla="*/ 451548 w 545762"/>
                  <a:gd name="connsiteY2" fmla="*/ 81653 h 399924"/>
                  <a:gd name="connsiteX3" fmla="*/ 430557 w 545762"/>
                  <a:gd name="connsiteY3" fmla="*/ 113142 h 399924"/>
                  <a:gd name="connsiteX4" fmla="*/ 304614 w 545762"/>
                  <a:gd name="connsiteY4" fmla="*/ 123638 h 399924"/>
                  <a:gd name="connsiteX5" fmla="*/ 483033 w 545762"/>
                  <a:gd name="connsiteY5" fmla="*/ 186616 h 399924"/>
                  <a:gd name="connsiteX6" fmla="*/ 525015 w 545762"/>
                  <a:gd name="connsiteY6" fmla="*/ 249594 h 399924"/>
                  <a:gd name="connsiteX7" fmla="*/ 336100 w 545762"/>
                  <a:gd name="connsiteY7" fmla="*/ 249594 h 399924"/>
                  <a:gd name="connsiteX8" fmla="*/ 483033 w 545762"/>
                  <a:gd name="connsiteY8" fmla="*/ 302075 h 399924"/>
                  <a:gd name="connsiteX9" fmla="*/ 514519 w 545762"/>
                  <a:gd name="connsiteY9" fmla="*/ 396541 h 399924"/>
                  <a:gd name="connsiteX10" fmla="*/ 42232 w 545762"/>
                  <a:gd name="connsiteY10" fmla="*/ 344060 h 399924"/>
                  <a:gd name="connsiteX11" fmla="*/ 63223 w 545762"/>
                  <a:gd name="connsiteY11" fmla="*/ 39668 h 3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762" h="399924">
                    <a:moveTo>
                      <a:pt x="63223" y="39668"/>
                    </a:moveTo>
                    <a:cubicBezTo>
                      <a:pt x="122696" y="-16312"/>
                      <a:pt x="334350" y="1182"/>
                      <a:pt x="399071" y="8179"/>
                    </a:cubicBezTo>
                    <a:cubicBezTo>
                      <a:pt x="463792" y="15176"/>
                      <a:pt x="446300" y="64159"/>
                      <a:pt x="451548" y="81653"/>
                    </a:cubicBezTo>
                    <a:cubicBezTo>
                      <a:pt x="456796" y="99147"/>
                      <a:pt x="455046" y="106145"/>
                      <a:pt x="430557" y="113142"/>
                    </a:cubicBezTo>
                    <a:cubicBezTo>
                      <a:pt x="406068" y="120139"/>
                      <a:pt x="295868" y="111392"/>
                      <a:pt x="304614" y="123638"/>
                    </a:cubicBezTo>
                    <a:cubicBezTo>
                      <a:pt x="313360" y="135884"/>
                      <a:pt x="446300" y="165623"/>
                      <a:pt x="483033" y="186616"/>
                    </a:cubicBezTo>
                    <a:cubicBezTo>
                      <a:pt x="519766" y="207609"/>
                      <a:pt x="549504" y="239098"/>
                      <a:pt x="525015" y="249594"/>
                    </a:cubicBezTo>
                    <a:cubicBezTo>
                      <a:pt x="500526" y="260090"/>
                      <a:pt x="343097" y="240847"/>
                      <a:pt x="336100" y="249594"/>
                    </a:cubicBezTo>
                    <a:cubicBezTo>
                      <a:pt x="329103" y="258341"/>
                      <a:pt x="453297" y="277584"/>
                      <a:pt x="483033" y="302075"/>
                    </a:cubicBezTo>
                    <a:cubicBezTo>
                      <a:pt x="512769" y="326566"/>
                      <a:pt x="587986" y="389544"/>
                      <a:pt x="514519" y="396541"/>
                    </a:cubicBezTo>
                    <a:cubicBezTo>
                      <a:pt x="441052" y="403538"/>
                      <a:pt x="117448" y="405288"/>
                      <a:pt x="42232" y="344060"/>
                    </a:cubicBezTo>
                    <a:cubicBezTo>
                      <a:pt x="-32984" y="282832"/>
                      <a:pt x="3750" y="95648"/>
                      <a:pt x="63223" y="3966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614754" y="3354829"/>
              <a:ext cx="610037" cy="1394937"/>
              <a:chOff x="1311252" y="2803570"/>
              <a:chExt cx="610037" cy="1394937"/>
            </a:xfrm>
            <a:solidFill>
              <a:srgbClr val="000090"/>
            </a:solidFill>
          </p:grpSpPr>
          <p:sp>
            <p:nvSpPr>
              <p:cNvPr id="33" name="Rectangle 32"/>
              <p:cNvSpPr/>
              <p:nvPr/>
            </p:nvSpPr>
            <p:spPr>
              <a:xfrm>
                <a:off x="1616271" y="2803570"/>
                <a:ext cx="262382" cy="1394937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11252" y="3741307"/>
                <a:ext cx="610037" cy="4572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flipH="1">
              <a:off x="5421021" y="3354829"/>
              <a:ext cx="580956" cy="1394937"/>
              <a:chOff x="1311252" y="2803570"/>
              <a:chExt cx="610037" cy="1394937"/>
            </a:xfrm>
            <a:solidFill>
              <a:srgbClr val="000090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1616271" y="2803570"/>
                <a:ext cx="262382" cy="1394937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311252" y="3741307"/>
                <a:ext cx="610037" cy="4572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574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5400000">
            <a:off x="2313258" y="903478"/>
            <a:ext cx="3658802" cy="4242756"/>
            <a:chOff x="2039310" y="903478"/>
            <a:chExt cx="3658802" cy="4242756"/>
          </a:xfrm>
        </p:grpSpPr>
        <p:grpSp>
          <p:nvGrpSpPr>
            <p:cNvPr id="17" name="Group 16"/>
            <p:cNvGrpSpPr/>
            <p:nvPr/>
          </p:nvGrpSpPr>
          <p:grpSpPr>
            <a:xfrm>
              <a:off x="2039310" y="903478"/>
              <a:ext cx="3658802" cy="3968809"/>
              <a:chOff x="2039310" y="903478"/>
              <a:chExt cx="3658802" cy="3968809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4343661" y="2646794"/>
                <a:ext cx="1354451" cy="2225493"/>
              </a:xfrm>
              <a:custGeom>
                <a:avLst/>
                <a:gdLst>
                  <a:gd name="connsiteX0" fmla="*/ 444596 w 1360027"/>
                  <a:gd name="connsiteY0" fmla="*/ 282999 h 2202966"/>
                  <a:gd name="connsiteX1" fmla="*/ 1328892 w 1360027"/>
                  <a:gd name="connsiteY1" fmla="*/ 1458925 h 2202966"/>
                  <a:gd name="connsiteX2" fmla="*/ 1131337 w 1360027"/>
                  <a:gd name="connsiteY2" fmla="*/ 2117444 h 2202966"/>
                  <a:gd name="connsiteX3" fmla="*/ 849114 w 1360027"/>
                  <a:gd name="connsiteY3" fmla="*/ 1816407 h 2202966"/>
                  <a:gd name="connsiteX4" fmla="*/ 482226 w 1360027"/>
                  <a:gd name="connsiteY4" fmla="*/ 2126851 h 2202966"/>
                  <a:gd name="connsiteX5" fmla="*/ 294077 w 1360027"/>
                  <a:gd name="connsiteY5" fmla="*/ 1769370 h 2202966"/>
                  <a:gd name="connsiteX6" fmla="*/ 2448 w 1360027"/>
                  <a:gd name="connsiteY6" fmla="*/ 2136259 h 2202966"/>
                  <a:gd name="connsiteX7" fmla="*/ 171781 w 1360027"/>
                  <a:gd name="connsiteY7" fmla="*/ 151296 h 2202966"/>
                  <a:gd name="connsiteX8" fmla="*/ 444596 w 1360027"/>
                  <a:gd name="connsiteY8" fmla="*/ 282999 h 2202966"/>
                  <a:gd name="connsiteX0" fmla="*/ 501130 w 1356615"/>
                  <a:gd name="connsiteY0" fmla="*/ 260283 h 2217879"/>
                  <a:gd name="connsiteX1" fmla="*/ 1328981 w 1356615"/>
                  <a:gd name="connsiteY1" fmla="*/ 1473838 h 2217879"/>
                  <a:gd name="connsiteX2" fmla="*/ 1131426 w 1356615"/>
                  <a:gd name="connsiteY2" fmla="*/ 2132357 h 2217879"/>
                  <a:gd name="connsiteX3" fmla="*/ 849203 w 1356615"/>
                  <a:gd name="connsiteY3" fmla="*/ 1831320 h 2217879"/>
                  <a:gd name="connsiteX4" fmla="*/ 482315 w 1356615"/>
                  <a:gd name="connsiteY4" fmla="*/ 2141764 h 2217879"/>
                  <a:gd name="connsiteX5" fmla="*/ 294166 w 1356615"/>
                  <a:gd name="connsiteY5" fmla="*/ 1784283 h 2217879"/>
                  <a:gd name="connsiteX6" fmla="*/ 2537 w 1356615"/>
                  <a:gd name="connsiteY6" fmla="*/ 2151172 h 2217879"/>
                  <a:gd name="connsiteX7" fmla="*/ 171870 w 1356615"/>
                  <a:gd name="connsiteY7" fmla="*/ 166209 h 2217879"/>
                  <a:gd name="connsiteX8" fmla="*/ 501130 w 1356615"/>
                  <a:gd name="connsiteY8" fmla="*/ 260283 h 2217879"/>
                  <a:gd name="connsiteX0" fmla="*/ 538889 w 1354451"/>
                  <a:gd name="connsiteY0" fmla="*/ 249082 h 2225493"/>
                  <a:gd name="connsiteX1" fmla="*/ 1329110 w 1354451"/>
                  <a:gd name="connsiteY1" fmla="*/ 1481452 h 2225493"/>
                  <a:gd name="connsiteX2" fmla="*/ 1131555 w 1354451"/>
                  <a:gd name="connsiteY2" fmla="*/ 2139971 h 2225493"/>
                  <a:gd name="connsiteX3" fmla="*/ 849332 w 1354451"/>
                  <a:gd name="connsiteY3" fmla="*/ 1838934 h 2225493"/>
                  <a:gd name="connsiteX4" fmla="*/ 482444 w 1354451"/>
                  <a:gd name="connsiteY4" fmla="*/ 2149378 h 2225493"/>
                  <a:gd name="connsiteX5" fmla="*/ 294295 w 1354451"/>
                  <a:gd name="connsiteY5" fmla="*/ 1791897 h 2225493"/>
                  <a:gd name="connsiteX6" fmla="*/ 2666 w 1354451"/>
                  <a:gd name="connsiteY6" fmla="*/ 2158786 h 2225493"/>
                  <a:gd name="connsiteX7" fmla="*/ 171999 w 1354451"/>
                  <a:gd name="connsiteY7" fmla="*/ 173823 h 2225493"/>
                  <a:gd name="connsiteX8" fmla="*/ 538889 w 1354451"/>
                  <a:gd name="connsiteY8" fmla="*/ 249082 h 222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4451" h="2225493">
                    <a:moveTo>
                      <a:pt x="538889" y="249082"/>
                    </a:moveTo>
                    <a:cubicBezTo>
                      <a:pt x="731741" y="467020"/>
                      <a:pt x="1230332" y="1166304"/>
                      <a:pt x="1329110" y="1481452"/>
                    </a:cubicBezTo>
                    <a:cubicBezTo>
                      <a:pt x="1427888" y="1796600"/>
                      <a:pt x="1211518" y="2080391"/>
                      <a:pt x="1131555" y="2139971"/>
                    </a:cubicBezTo>
                    <a:cubicBezTo>
                      <a:pt x="1051592" y="2199551"/>
                      <a:pt x="957517" y="1837366"/>
                      <a:pt x="849332" y="1838934"/>
                    </a:cubicBezTo>
                    <a:cubicBezTo>
                      <a:pt x="741147" y="1840502"/>
                      <a:pt x="574950" y="2157217"/>
                      <a:pt x="482444" y="2149378"/>
                    </a:cubicBezTo>
                    <a:cubicBezTo>
                      <a:pt x="389938" y="2141539"/>
                      <a:pt x="374258" y="1790329"/>
                      <a:pt x="294295" y="1791897"/>
                    </a:cubicBezTo>
                    <a:cubicBezTo>
                      <a:pt x="214332" y="1793465"/>
                      <a:pt x="23049" y="2428465"/>
                      <a:pt x="2666" y="2158786"/>
                    </a:cubicBezTo>
                    <a:cubicBezTo>
                      <a:pt x="-17717" y="1889107"/>
                      <a:pt x="82629" y="492107"/>
                      <a:pt x="171999" y="173823"/>
                    </a:cubicBezTo>
                    <a:cubicBezTo>
                      <a:pt x="261369" y="-144461"/>
                      <a:pt x="346037" y="31144"/>
                      <a:pt x="538889" y="2490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2039310" y="2646794"/>
                <a:ext cx="1438546" cy="2225493"/>
              </a:xfrm>
              <a:custGeom>
                <a:avLst/>
                <a:gdLst>
                  <a:gd name="connsiteX0" fmla="*/ 444596 w 1360027"/>
                  <a:gd name="connsiteY0" fmla="*/ 282999 h 2202966"/>
                  <a:gd name="connsiteX1" fmla="*/ 1328892 w 1360027"/>
                  <a:gd name="connsiteY1" fmla="*/ 1458925 h 2202966"/>
                  <a:gd name="connsiteX2" fmla="*/ 1131337 w 1360027"/>
                  <a:gd name="connsiteY2" fmla="*/ 2117444 h 2202966"/>
                  <a:gd name="connsiteX3" fmla="*/ 849114 w 1360027"/>
                  <a:gd name="connsiteY3" fmla="*/ 1816407 h 2202966"/>
                  <a:gd name="connsiteX4" fmla="*/ 482226 w 1360027"/>
                  <a:gd name="connsiteY4" fmla="*/ 2126851 h 2202966"/>
                  <a:gd name="connsiteX5" fmla="*/ 294077 w 1360027"/>
                  <a:gd name="connsiteY5" fmla="*/ 1769370 h 2202966"/>
                  <a:gd name="connsiteX6" fmla="*/ 2448 w 1360027"/>
                  <a:gd name="connsiteY6" fmla="*/ 2136259 h 2202966"/>
                  <a:gd name="connsiteX7" fmla="*/ 171781 w 1360027"/>
                  <a:gd name="connsiteY7" fmla="*/ 151296 h 2202966"/>
                  <a:gd name="connsiteX8" fmla="*/ 444596 w 1360027"/>
                  <a:gd name="connsiteY8" fmla="*/ 282999 h 2202966"/>
                  <a:gd name="connsiteX0" fmla="*/ 501130 w 1356615"/>
                  <a:gd name="connsiteY0" fmla="*/ 260283 h 2217879"/>
                  <a:gd name="connsiteX1" fmla="*/ 1328981 w 1356615"/>
                  <a:gd name="connsiteY1" fmla="*/ 1473838 h 2217879"/>
                  <a:gd name="connsiteX2" fmla="*/ 1131426 w 1356615"/>
                  <a:gd name="connsiteY2" fmla="*/ 2132357 h 2217879"/>
                  <a:gd name="connsiteX3" fmla="*/ 849203 w 1356615"/>
                  <a:gd name="connsiteY3" fmla="*/ 1831320 h 2217879"/>
                  <a:gd name="connsiteX4" fmla="*/ 482315 w 1356615"/>
                  <a:gd name="connsiteY4" fmla="*/ 2141764 h 2217879"/>
                  <a:gd name="connsiteX5" fmla="*/ 294166 w 1356615"/>
                  <a:gd name="connsiteY5" fmla="*/ 1784283 h 2217879"/>
                  <a:gd name="connsiteX6" fmla="*/ 2537 w 1356615"/>
                  <a:gd name="connsiteY6" fmla="*/ 2151172 h 2217879"/>
                  <a:gd name="connsiteX7" fmla="*/ 171870 w 1356615"/>
                  <a:gd name="connsiteY7" fmla="*/ 166209 h 2217879"/>
                  <a:gd name="connsiteX8" fmla="*/ 501130 w 1356615"/>
                  <a:gd name="connsiteY8" fmla="*/ 260283 h 2217879"/>
                  <a:gd name="connsiteX0" fmla="*/ 538889 w 1354451"/>
                  <a:gd name="connsiteY0" fmla="*/ 249082 h 2225493"/>
                  <a:gd name="connsiteX1" fmla="*/ 1329110 w 1354451"/>
                  <a:gd name="connsiteY1" fmla="*/ 1481452 h 2225493"/>
                  <a:gd name="connsiteX2" fmla="*/ 1131555 w 1354451"/>
                  <a:gd name="connsiteY2" fmla="*/ 2139971 h 2225493"/>
                  <a:gd name="connsiteX3" fmla="*/ 849332 w 1354451"/>
                  <a:gd name="connsiteY3" fmla="*/ 1838934 h 2225493"/>
                  <a:gd name="connsiteX4" fmla="*/ 482444 w 1354451"/>
                  <a:gd name="connsiteY4" fmla="*/ 2149378 h 2225493"/>
                  <a:gd name="connsiteX5" fmla="*/ 294295 w 1354451"/>
                  <a:gd name="connsiteY5" fmla="*/ 1791897 h 2225493"/>
                  <a:gd name="connsiteX6" fmla="*/ 2666 w 1354451"/>
                  <a:gd name="connsiteY6" fmla="*/ 2158786 h 2225493"/>
                  <a:gd name="connsiteX7" fmla="*/ 171999 w 1354451"/>
                  <a:gd name="connsiteY7" fmla="*/ 173823 h 2225493"/>
                  <a:gd name="connsiteX8" fmla="*/ 538889 w 1354451"/>
                  <a:gd name="connsiteY8" fmla="*/ 249082 h 222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4451" h="2225493">
                    <a:moveTo>
                      <a:pt x="538889" y="249082"/>
                    </a:moveTo>
                    <a:cubicBezTo>
                      <a:pt x="731741" y="467020"/>
                      <a:pt x="1230332" y="1166304"/>
                      <a:pt x="1329110" y="1481452"/>
                    </a:cubicBezTo>
                    <a:cubicBezTo>
                      <a:pt x="1427888" y="1796600"/>
                      <a:pt x="1211518" y="2080391"/>
                      <a:pt x="1131555" y="2139971"/>
                    </a:cubicBezTo>
                    <a:cubicBezTo>
                      <a:pt x="1051592" y="2199551"/>
                      <a:pt x="957517" y="1837366"/>
                      <a:pt x="849332" y="1838934"/>
                    </a:cubicBezTo>
                    <a:cubicBezTo>
                      <a:pt x="741147" y="1840502"/>
                      <a:pt x="574950" y="2157217"/>
                      <a:pt x="482444" y="2149378"/>
                    </a:cubicBezTo>
                    <a:cubicBezTo>
                      <a:pt x="389938" y="2141539"/>
                      <a:pt x="374258" y="1790329"/>
                      <a:pt x="294295" y="1791897"/>
                    </a:cubicBezTo>
                    <a:cubicBezTo>
                      <a:pt x="214332" y="1793465"/>
                      <a:pt x="23049" y="2428465"/>
                      <a:pt x="2666" y="2158786"/>
                    </a:cubicBezTo>
                    <a:cubicBezTo>
                      <a:pt x="-17717" y="1889107"/>
                      <a:pt x="82629" y="492107"/>
                      <a:pt x="171999" y="173823"/>
                    </a:cubicBezTo>
                    <a:cubicBezTo>
                      <a:pt x="261369" y="-144461"/>
                      <a:pt x="346037" y="31144"/>
                      <a:pt x="538889" y="2490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014129" y="903478"/>
                <a:ext cx="1830686" cy="3968809"/>
                <a:chOff x="3014129" y="2889927"/>
                <a:chExt cx="914400" cy="198236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014129" y="3017166"/>
                  <a:ext cx="914400" cy="1855121"/>
                  <a:chOff x="4499564" y="3316341"/>
                  <a:chExt cx="914400" cy="1855121"/>
                </a:xfrm>
              </p:grpSpPr>
              <p:sp>
                <p:nvSpPr>
                  <p:cNvPr id="12" name="Oval 11"/>
                  <p:cNvSpPr/>
                  <p:nvPr/>
                </p:nvSpPr>
                <p:spPr>
                  <a:xfrm>
                    <a:off x="4897496" y="3316341"/>
                    <a:ext cx="160532" cy="868092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4499564" y="3875851"/>
                    <a:ext cx="914400" cy="1295611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3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890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3351861" y="2889927"/>
                  <a:ext cx="265881" cy="569388"/>
                  <a:chOff x="3932296" y="559740"/>
                  <a:chExt cx="498592" cy="1067742"/>
                </a:xfrm>
              </p:grpSpPr>
              <p:sp>
                <p:nvSpPr>
                  <p:cNvPr id="5" name="Oval 4"/>
                  <p:cNvSpPr/>
                  <p:nvPr/>
                </p:nvSpPr>
                <p:spPr>
                  <a:xfrm>
                    <a:off x="3932296" y="1448741"/>
                    <a:ext cx="498592" cy="178741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3932296" y="1204149"/>
                    <a:ext cx="498592" cy="178741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3932296" y="936037"/>
                    <a:ext cx="498592" cy="178741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4045186" y="559740"/>
                    <a:ext cx="301037" cy="376298"/>
                  </a:xfrm>
                  <a:prstGeom prst="ellipse">
                    <a:avLst/>
                  </a:prstGeom>
                  <a:gradFill>
                    <a:gsLst>
                      <a:gs pos="42000">
                        <a:srgbClr val="FF6600"/>
                      </a:gs>
                      <a:gs pos="68000">
                        <a:srgbClr val="FF0000"/>
                      </a:gs>
                    </a:gsLst>
                    <a:lin ang="16740000" scaled="0"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" name="Rectangle 17"/>
            <p:cNvSpPr/>
            <p:nvPr/>
          </p:nvSpPr>
          <p:spPr>
            <a:xfrm>
              <a:off x="3690290" y="4759399"/>
              <a:ext cx="386835" cy="3868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121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34230" y="1195455"/>
            <a:ext cx="7861695" cy="3658802"/>
            <a:chOff x="934230" y="1195455"/>
            <a:chExt cx="7861695" cy="3658802"/>
          </a:xfrm>
        </p:grpSpPr>
        <p:grpSp>
          <p:nvGrpSpPr>
            <p:cNvPr id="19" name="Group 18"/>
            <p:cNvGrpSpPr/>
            <p:nvPr/>
          </p:nvGrpSpPr>
          <p:grpSpPr>
            <a:xfrm rot="5400000">
              <a:off x="2313258" y="903478"/>
              <a:ext cx="3658802" cy="4242756"/>
              <a:chOff x="2039310" y="903478"/>
              <a:chExt cx="3658802" cy="424275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039310" y="903478"/>
                <a:ext cx="3658802" cy="3968809"/>
                <a:chOff x="2039310" y="903478"/>
                <a:chExt cx="3658802" cy="3968809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4343661" y="2646794"/>
                  <a:ext cx="1354451" cy="2225493"/>
                </a:xfrm>
                <a:custGeom>
                  <a:avLst/>
                  <a:gdLst>
                    <a:gd name="connsiteX0" fmla="*/ 444596 w 1360027"/>
                    <a:gd name="connsiteY0" fmla="*/ 282999 h 2202966"/>
                    <a:gd name="connsiteX1" fmla="*/ 1328892 w 1360027"/>
                    <a:gd name="connsiteY1" fmla="*/ 1458925 h 2202966"/>
                    <a:gd name="connsiteX2" fmla="*/ 1131337 w 1360027"/>
                    <a:gd name="connsiteY2" fmla="*/ 2117444 h 2202966"/>
                    <a:gd name="connsiteX3" fmla="*/ 849114 w 1360027"/>
                    <a:gd name="connsiteY3" fmla="*/ 1816407 h 2202966"/>
                    <a:gd name="connsiteX4" fmla="*/ 482226 w 1360027"/>
                    <a:gd name="connsiteY4" fmla="*/ 2126851 h 2202966"/>
                    <a:gd name="connsiteX5" fmla="*/ 294077 w 1360027"/>
                    <a:gd name="connsiteY5" fmla="*/ 1769370 h 2202966"/>
                    <a:gd name="connsiteX6" fmla="*/ 2448 w 1360027"/>
                    <a:gd name="connsiteY6" fmla="*/ 2136259 h 2202966"/>
                    <a:gd name="connsiteX7" fmla="*/ 171781 w 1360027"/>
                    <a:gd name="connsiteY7" fmla="*/ 151296 h 2202966"/>
                    <a:gd name="connsiteX8" fmla="*/ 444596 w 1360027"/>
                    <a:gd name="connsiteY8" fmla="*/ 282999 h 2202966"/>
                    <a:gd name="connsiteX0" fmla="*/ 501130 w 1356615"/>
                    <a:gd name="connsiteY0" fmla="*/ 260283 h 2217879"/>
                    <a:gd name="connsiteX1" fmla="*/ 1328981 w 1356615"/>
                    <a:gd name="connsiteY1" fmla="*/ 1473838 h 2217879"/>
                    <a:gd name="connsiteX2" fmla="*/ 1131426 w 1356615"/>
                    <a:gd name="connsiteY2" fmla="*/ 2132357 h 2217879"/>
                    <a:gd name="connsiteX3" fmla="*/ 849203 w 1356615"/>
                    <a:gd name="connsiteY3" fmla="*/ 1831320 h 2217879"/>
                    <a:gd name="connsiteX4" fmla="*/ 482315 w 1356615"/>
                    <a:gd name="connsiteY4" fmla="*/ 2141764 h 2217879"/>
                    <a:gd name="connsiteX5" fmla="*/ 294166 w 1356615"/>
                    <a:gd name="connsiteY5" fmla="*/ 1784283 h 2217879"/>
                    <a:gd name="connsiteX6" fmla="*/ 2537 w 1356615"/>
                    <a:gd name="connsiteY6" fmla="*/ 2151172 h 2217879"/>
                    <a:gd name="connsiteX7" fmla="*/ 171870 w 1356615"/>
                    <a:gd name="connsiteY7" fmla="*/ 166209 h 2217879"/>
                    <a:gd name="connsiteX8" fmla="*/ 501130 w 1356615"/>
                    <a:gd name="connsiteY8" fmla="*/ 260283 h 2217879"/>
                    <a:gd name="connsiteX0" fmla="*/ 538889 w 1354451"/>
                    <a:gd name="connsiteY0" fmla="*/ 249082 h 2225493"/>
                    <a:gd name="connsiteX1" fmla="*/ 1329110 w 1354451"/>
                    <a:gd name="connsiteY1" fmla="*/ 1481452 h 2225493"/>
                    <a:gd name="connsiteX2" fmla="*/ 1131555 w 1354451"/>
                    <a:gd name="connsiteY2" fmla="*/ 2139971 h 2225493"/>
                    <a:gd name="connsiteX3" fmla="*/ 849332 w 1354451"/>
                    <a:gd name="connsiteY3" fmla="*/ 1838934 h 2225493"/>
                    <a:gd name="connsiteX4" fmla="*/ 482444 w 1354451"/>
                    <a:gd name="connsiteY4" fmla="*/ 2149378 h 2225493"/>
                    <a:gd name="connsiteX5" fmla="*/ 294295 w 1354451"/>
                    <a:gd name="connsiteY5" fmla="*/ 1791897 h 2225493"/>
                    <a:gd name="connsiteX6" fmla="*/ 2666 w 1354451"/>
                    <a:gd name="connsiteY6" fmla="*/ 2158786 h 2225493"/>
                    <a:gd name="connsiteX7" fmla="*/ 171999 w 1354451"/>
                    <a:gd name="connsiteY7" fmla="*/ 173823 h 2225493"/>
                    <a:gd name="connsiteX8" fmla="*/ 538889 w 1354451"/>
                    <a:gd name="connsiteY8" fmla="*/ 249082 h 222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4451" h="2225493">
                      <a:moveTo>
                        <a:pt x="538889" y="249082"/>
                      </a:moveTo>
                      <a:cubicBezTo>
                        <a:pt x="731741" y="467020"/>
                        <a:pt x="1230332" y="1166304"/>
                        <a:pt x="1329110" y="1481452"/>
                      </a:cubicBezTo>
                      <a:cubicBezTo>
                        <a:pt x="1427888" y="1796600"/>
                        <a:pt x="1211518" y="2080391"/>
                        <a:pt x="1131555" y="2139971"/>
                      </a:cubicBezTo>
                      <a:cubicBezTo>
                        <a:pt x="1051592" y="2199551"/>
                        <a:pt x="957517" y="1837366"/>
                        <a:pt x="849332" y="1838934"/>
                      </a:cubicBezTo>
                      <a:cubicBezTo>
                        <a:pt x="741147" y="1840502"/>
                        <a:pt x="574950" y="2157217"/>
                        <a:pt x="482444" y="2149378"/>
                      </a:cubicBezTo>
                      <a:cubicBezTo>
                        <a:pt x="389938" y="2141539"/>
                        <a:pt x="374258" y="1790329"/>
                        <a:pt x="294295" y="1791897"/>
                      </a:cubicBezTo>
                      <a:cubicBezTo>
                        <a:pt x="214332" y="1793465"/>
                        <a:pt x="23049" y="2428465"/>
                        <a:pt x="2666" y="2158786"/>
                      </a:cubicBezTo>
                      <a:cubicBezTo>
                        <a:pt x="-17717" y="1889107"/>
                        <a:pt x="82629" y="492107"/>
                        <a:pt x="171999" y="173823"/>
                      </a:cubicBezTo>
                      <a:cubicBezTo>
                        <a:pt x="261369" y="-144461"/>
                        <a:pt x="346037" y="31144"/>
                        <a:pt x="538889" y="2490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flipH="1">
                  <a:off x="2039310" y="2646794"/>
                  <a:ext cx="1438546" cy="2225493"/>
                </a:xfrm>
                <a:custGeom>
                  <a:avLst/>
                  <a:gdLst>
                    <a:gd name="connsiteX0" fmla="*/ 444596 w 1360027"/>
                    <a:gd name="connsiteY0" fmla="*/ 282999 h 2202966"/>
                    <a:gd name="connsiteX1" fmla="*/ 1328892 w 1360027"/>
                    <a:gd name="connsiteY1" fmla="*/ 1458925 h 2202966"/>
                    <a:gd name="connsiteX2" fmla="*/ 1131337 w 1360027"/>
                    <a:gd name="connsiteY2" fmla="*/ 2117444 h 2202966"/>
                    <a:gd name="connsiteX3" fmla="*/ 849114 w 1360027"/>
                    <a:gd name="connsiteY3" fmla="*/ 1816407 h 2202966"/>
                    <a:gd name="connsiteX4" fmla="*/ 482226 w 1360027"/>
                    <a:gd name="connsiteY4" fmla="*/ 2126851 h 2202966"/>
                    <a:gd name="connsiteX5" fmla="*/ 294077 w 1360027"/>
                    <a:gd name="connsiteY5" fmla="*/ 1769370 h 2202966"/>
                    <a:gd name="connsiteX6" fmla="*/ 2448 w 1360027"/>
                    <a:gd name="connsiteY6" fmla="*/ 2136259 h 2202966"/>
                    <a:gd name="connsiteX7" fmla="*/ 171781 w 1360027"/>
                    <a:gd name="connsiteY7" fmla="*/ 151296 h 2202966"/>
                    <a:gd name="connsiteX8" fmla="*/ 444596 w 1360027"/>
                    <a:gd name="connsiteY8" fmla="*/ 282999 h 2202966"/>
                    <a:gd name="connsiteX0" fmla="*/ 501130 w 1356615"/>
                    <a:gd name="connsiteY0" fmla="*/ 260283 h 2217879"/>
                    <a:gd name="connsiteX1" fmla="*/ 1328981 w 1356615"/>
                    <a:gd name="connsiteY1" fmla="*/ 1473838 h 2217879"/>
                    <a:gd name="connsiteX2" fmla="*/ 1131426 w 1356615"/>
                    <a:gd name="connsiteY2" fmla="*/ 2132357 h 2217879"/>
                    <a:gd name="connsiteX3" fmla="*/ 849203 w 1356615"/>
                    <a:gd name="connsiteY3" fmla="*/ 1831320 h 2217879"/>
                    <a:gd name="connsiteX4" fmla="*/ 482315 w 1356615"/>
                    <a:gd name="connsiteY4" fmla="*/ 2141764 h 2217879"/>
                    <a:gd name="connsiteX5" fmla="*/ 294166 w 1356615"/>
                    <a:gd name="connsiteY5" fmla="*/ 1784283 h 2217879"/>
                    <a:gd name="connsiteX6" fmla="*/ 2537 w 1356615"/>
                    <a:gd name="connsiteY6" fmla="*/ 2151172 h 2217879"/>
                    <a:gd name="connsiteX7" fmla="*/ 171870 w 1356615"/>
                    <a:gd name="connsiteY7" fmla="*/ 166209 h 2217879"/>
                    <a:gd name="connsiteX8" fmla="*/ 501130 w 1356615"/>
                    <a:gd name="connsiteY8" fmla="*/ 260283 h 2217879"/>
                    <a:gd name="connsiteX0" fmla="*/ 538889 w 1354451"/>
                    <a:gd name="connsiteY0" fmla="*/ 249082 h 2225493"/>
                    <a:gd name="connsiteX1" fmla="*/ 1329110 w 1354451"/>
                    <a:gd name="connsiteY1" fmla="*/ 1481452 h 2225493"/>
                    <a:gd name="connsiteX2" fmla="*/ 1131555 w 1354451"/>
                    <a:gd name="connsiteY2" fmla="*/ 2139971 h 2225493"/>
                    <a:gd name="connsiteX3" fmla="*/ 849332 w 1354451"/>
                    <a:gd name="connsiteY3" fmla="*/ 1838934 h 2225493"/>
                    <a:gd name="connsiteX4" fmla="*/ 482444 w 1354451"/>
                    <a:gd name="connsiteY4" fmla="*/ 2149378 h 2225493"/>
                    <a:gd name="connsiteX5" fmla="*/ 294295 w 1354451"/>
                    <a:gd name="connsiteY5" fmla="*/ 1791897 h 2225493"/>
                    <a:gd name="connsiteX6" fmla="*/ 2666 w 1354451"/>
                    <a:gd name="connsiteY6" fmla="*/ 2158786 h 2225493"/>
                    <a:gd name="connsiteX7" fmla="*/ 171999 w 1354451"/>
                    <a:gd name="connsiteY7" fmla="*/ 173823 h 2225493"/>
                    <a:gd name="connsiteX8" fmla="*/ 538889 w 1354451"/>
                    <a:gd name="connsiteY8" fmla="*/ 249082 h 222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4451" h="2225493">
                      <a:moveTo>
                        <a:pt x="538889" y="249082"/>
                      </a:moveTo>
                      <a:cubicBezTo>
                        <a:pt x="731741" y="467020"/>
                        <a:pt x="1230332" y="1166304"/>
                        <a:pt x="1329110" y="1481452"/>
                      </a:cubicBezTo>
                      <a:cubicBezTo>
                        <a:pt x="1427888" y="1796600"/>
                        <a:pt x="1211518" y="2080391"/>
                        <a:pt x="1131555" y="2139971"/>
                      </a:cubicBezTo>
                      <a:cubicBezTo>
                        <a:pt x="1051592" y="2199551"/>
                        <a:pt x="957517" y="1837366"/>
                        <a:pt x="849332" y="1838934"/>
                      </a:cubicBezTo>
                      <a:cubicBezTo>
                        <a:pt x="741147" y="1840502"/>
                        <a:pt x="574950" y="2157217"/>
                        <a:pt x="482444" y="2149378"/>
                      </a:cubicBezTo>
                      <a:cubicBezTo>
                        <a:pt x="389938" y="2141539"/>
                        <a:pt x="374258" y="1790329"/>
                        <a:pt x="294295" y="1791897"/>
                      </a:cubicBezTo>
                      <a:cubicBezTo>
                        <a:pt x="214332" y="1793465"/>
                        <a:pt x="23049" y="2428465"/>
                        <a:pt x="2666" y="2158786"/>
                      </a:cubicBezTo>
                      <a:cubicBezTo>
                        <a:pt x="-17717" y="1889107"/>
                        <a:pt x="82629" y="492107"/>
                        <a:pt x="171999" y="173823"/>
                      </a:cubicBezTo>
                      <a:cubicBezTo>
                        <a:pt x="261369" y="-144461"/>
                        <a:pt x="346037" y="31144"/>
                        <a:pt x="538889" y="2490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3014129" y="903478"/>
                  <a:ext cx="1830686" cy="3968809"/>
                  <a:chOff x="3014129" y="2889927"/>
                  <a:chExt cx="914400" cy="1982360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014129" y="3017166"/>
                    <a:ext cx="914400" cy="1855121"/>
                    <a:chOff x="4499564" y="3316341"/>
                    <a:chExt cx="914400" cy="1855121"/>
                  </a:xfrm>
                </p:grpSpPr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97496" y="3316341"/>
                      <a:ext cx="160532" cy="868092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499564" y="3875851"/>
                      <a:ext cx="914400" cy="1295611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89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351861" y="2889927"/>
                    <a:ext cx="265881" cy="569388"/>
                    <a:chOff x="3932296" y="559740"/>
                    <a:chExt cx="498592" cy="1067742"/>
                  </a:xfrm>
                </p:grpSpPr>
                <p:sp>
                  <p:nvSpPr>
                    <p:cNvPr id="5" name="Oval 4"/>
                    <p:cNvSpPr/>
                    <p:nvPr/>
                  </p:nvSpPr>
                  <p:spPr>
                    <a:xfrm>
                      <a:off x="3932296" y="1448741"/>
                      <a:ext cx="498592" cy="17874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chemeClr val="tx1"/>
                      </a:solidFill>
                    </a:ln>
                    <a:effectLst>
                      <a:glow rad="101600">
                        <a:schemeClr val="bg1">
                          <a:lumMod val="95000"/>
                          <a:alpha val="75000"/>
                        </a:schemeClr>
                      </a:glow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3932296" y="1204149"/>
                      <a:ext cx="498592" cy="17874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chemeClr val="tx1"/>
                      </a:solidFill>
                    </a:ln>
                    <a:effectLst>
                      <a:glow rad="101600">
                        <a:schemeClr val="bg1">
                          <a:lumMod val="95000"/>
                          <a:alpha val="75000"/>
                        </a:schemeClr>
                      </a:glow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3932296" y="936037"/>
                      <a:ext cx="498592" cy="17874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chemeClr val="tx1"/>
                      </a:solidFill>
                    </a:ln>
                    <a:effectLst>
                      <a:glow rad="101600">
                        <a:schemeClr val="bg1">
                          <a:lumMod val="95000"/>
                          <a:alpha val="75000"/>
                        </a:schemeClr>
                      </a:glow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" name="Oval 7"/>
                    <p:cNvSpPr/>
                    <p:nvPr/>
                  </p:nvSpPr>
                  <p:spPr>
                    <a:xfrm>
                      <a:off x="4045186" y="559740"/>
                      <a:ext cx="301037" cy="376298"/>
                    </a:xfrm>
                    <a:prstGeom prst="ellipse">
                      <a:avLst/>
                    </a:prstGeom>
                    <a:gradFill>
                      <a:gsLst>
                        <a:gs pos="42000">
                          <a:srgbClr val="FF6600"/>
                        </a:gs>
                        <a:gs pos="68000">
                          <a:srgbClr val="FF0000"/>
                        </a:gs>
                      </a:gsLst>
                      <a:lin ang="1674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8" name="Rectangle 17"/>
              <p:cNvSpPr/>
              <p:nvPr/>
            </p:nvSpPr>
            <p:spPr>
              <a:xfrm>
                <a:off x="3690290" y="4759399"/>
                <a:ext cx="386835" cy="3868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V="1">
              <a:off x="6190074" y="3098662"/>
              <a:ext cx="2605851" cy="37630"/>
            </a:xfrm>
            <a:prstGeom prst="line">
              <a:avLst/>
            </a:prstGeom>
            <a:ln>
              <a:solidFill>
                <a:srgbClr val="E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 rot="10503904">
              <a:off x="934230" y="2127563"/>
              <a:ext cx="1099616" cy="1723671"/>
            </a:xfrm>
            <a:custGeom>
              <a:avLst/>
              <a:gdLst>
                <a:gd name="connsiteX0" fmla="*/ 1832421 w 1927047"/>
                <a:gd name="connsiteY0" fmla="*/ 1101194 h 2136195"/>
                <a:gd name="connsiteX1" fmla="*/ 1183310 w 1927047"/>
                <a:gd name="connsiteY1" fmla="*/ 1044749 h 2136195"/>
                <a:gd name="connsiteX2" fmla="*/ 1540792 w 1927047"/>
                <a:gd name="connsiteY2" fmla="*/ 179268 h 2136195"/>
                <a:gd name="connsiteX3" fmla="*/ 901088 w 1927047"/>
                <a:gd name="connsiteY3" fmla="*/ 800157 h 2136195"/>
                <a:gd name="connsiteX4" fmla="*/ 515384 w 1927047"/>
                <a:gd name="connsiteY4" fmla="*/ 781342 h 2136195"/>
                <a:gd name="connsiteX5" fmla="*/ 1315014 w 1927047"/>
                <a:gd name="connsiteY5" fmla="*/ 527 h 2136195"/>
                <a:gd name="connsiteX6" fmla="*/ 157903 w 1927047"/>
                <a:gd name="connsiteY6" fmla="*/ 913046 h 2136195"/>
                <a:gd name="connsiteX7" fmla="*/ 54421 w 1927047"/>
                <a:gd name="connsiteY7" fmla="*/ 1251712 h 2136195"/>
                <a:gd name="connsiteX8" fmla="*/ 571829 w 1927047"/>
                <a:gd name="connsiteY8" fmla="*/ 2126601 h 2136195"/>
                <a:gd name="connsiteX9" fmla="*/ 280199 w 1927047"/>
                <a:gd name="connsiteY9" fmla="*/ 1138823 h 2136195"/>
                <a:gd name="connsiteX10" fmla="*/ 675310 w 1927047"/>
                <a:gd name="connsiteY10" fmla="*/ 1148231 h 2136195"/>
                <a:gd name="connsiteX11" fmla="*/ 929310 w 1927047"/>
                <a:gd name="connsiteY11" fmla="*/ 2136008 h 2136195"/>
                <a:gd name="connsiteX12" fmla="*/ 1032792 w 1927047"/>
                <a:gd name="connsiteY12" fmla="*/ 1232897 h 2136195"/>
                <a:gd name="connsiteX13" fmla="*/ 1841829 w 1927047"/>
                <a:gd name="connsiteY13" fmla="*/ 1355194 h 2136195"/>
                <a:gd name="connsiteX14" fmla="*/ 1832421 w 1927047"/>
                <a:gd name="connsiteY14" fmla="*/ 1101194 h 2136195"/>
                <a:gd name="connsiteX0" fmla="*/ 1937319 w 2031945"/>
                <a:gd name="connsiteY0" fmla="*/ 1100670 h 2135671"/>
                <a:gd name="connsiteX1" fmla="*/ 1288208 w 2031945"/>
                <a:gd name="connsiteY1" fmla="*/ 1044225 h 2135671"/>
                <a:gd name="connsiteX2" fmla="*/ 1645690 w 2031945"/>
                <a:gd name="connsiteY2" fmla="*/ 178744 h 2135671"/>
                <a:gd name="connsiteX3" fmla="*/ 1005986 w 2031945"/>
                <a:gd name="connsiteY3" fmla="*/ 799633 h 2135671"/>
                <a:gd name="connsiteX4" fmla="*/ 620282 w 2031945"/>
                <a:gd name="connsiteY4" fmla="*/ 780818 h 2135671"/>
                <a:gd name="connsiteX5" fmla="*/ 1419912 w 2031945"/>
                <a:gd name="connsiteY5" fmla="*/ 3 h 2135671"/>
                <a:gd name="connsiteX6" fmla="*/ 99298 w 2031945"/>
                <a:gd name="connsiteY6" fmla="*/ 772624 h 2135671"/>
                <a:gd name="connsiteX7" fmla="*/ 159319 w 2031945"/>
                <a:gd name="connsiteY7" fmla="*/ 1251188 h 2135671"/>
                <a:gd name="connsiteX8" fmla="*/ 676727 w 2031945"/>
                <a:gd name="connsiteY8" fmla="*/ 2126077 h 2135671"/>
                <a:gd name="connsiteX9" fmla="*/ 385097 w 2031945"/>
                <a:gd name="connsiteY9" fmla="*/ 1138299 h 2135671"/>
                <a:gd name="connsiteX10" fmla="*/ 780208 w 2031945"/>
                <a:gd name="connsiteY10" fmla="*/ 1147707 h 2135671"/>
                <a:gd name="connsiteX11" fmla="*/ 1034208 w 2031945"/>
                <a:gd name="connsiteY11" fmla="*/ 2135484 h 2135671"/>
                <a:gd name="connsiteX12" fmla="*/ 1137690 w 2031945"/>
                <a:gd name="connsiteY12" fmla="*/ 1232373 h 2135671"/>
                <a:gd name="connsiteX13" fmla="*/ 1946727 w 2031945"/>
                <a:gd name="connsiteY13" fmla="*/ 1354670 h 2135671"/>
                <a:gd name="connsiteX14" fmla="*/ 1937319 w 2031945"/>
                <a:gd name="connsiteY14" fmla="*/ 1100670 h 2135671"/>
                <a:gd name="connsiteX0" fmla="*/ 1978896 w 2073522"/>
                <a:gd name="connsiteY0" fmla="*/ 1100670 h 2135671"/>
                <a:gd name="connsiteX1" fmla="*/ 1329785 w 2073522"/>
                <a:gd name="connsiteY1" fmla="*/ 1044225 h 2135671"/>
                <a:gd name="connsiteX2" fmla="*/ 1687267 w 2073522"/>
                <a:gd name="connsiteY2" fmla="*/ 178744 h 2135671"/>
                <a:gd name="connsiteX3" fmla="*/ 1047563 w 2073522"/>
                <a:gd name="connsiteY3" fmla="*/ 799633 h 2135671"/>
                <a:gd name="connsiteX4" fmla="*/ 661859 w 2073522"/>
                <a:gd name="connsiteY4" fmla="*/ 780818 h 2135671"/>
                <a:gd name="connsiteX5" fmla="*/ 1461489 w 2073522"/>
                <a:gd name="connsiteY5" fmla="*/ 3 h 2135671"/>
                <a:gd name="connsiteX6" fmla="*/ 140875 w 2073522"/>
                <a:gd name="connsiteY6" fmla="*/ 772624 h 2135671"/>
                <a:gd name="connsiteX7" fmla="*/ 102793 w 2073522"/>
                <a:gd name="connsiteY7" fmla="*/ 1356111 h 2135671"/>
                <a:gd name="connsiteX8" fmla="*/ 718304 w 2073522"/>
                <a:gd name="connsiteY8" fmla="*/ 2126077 h 2135671"/>
                <a:gd name="connsiteX9" fmla="*/ 426674 w 2073522"/>
                <a:gd name="connsiteY9" fmla="*/ 1138299 h 2135671"/>
                <a:gd name="connsiteX10" fmla="*/ 821785 w 2073522"/>
                <a:gd name="connsiteY10" fmla="*/ 1147707 h 2135671"/>
                <a:gd name="connsiteX11" fmla="*/ 1075785 w 2073522"/>
                <a:gd name="connsiteY11" fmla="*/ 2135484 h 2135671"/>
                <a:gd name="connsiteX12" fmla="*/ 1179267 w 2073522"/>
                <a:gd name="connsiteY12" fmla="*/ 1232373 h 2135671"/>
                <a:gd name="connsiteX13" fmla="*/ 1988304 w 2073522"/>
                <a:gd name="connsiteY13" fmla="*/ 1354670 h 2135671"/>
                <a:gd name="connsiteX14" fmla="*/ 1978896 w 2073522"/>
                <a:gd name="connsiteY14" fmla="*/ 1100670 h 2135671"/>
                <a:gd name="connsiteX0" fmla="*/ 2151905 w 2246531"/>
                <a:gd name="connsiteY0" fmla="*/ 1100682 h 2135683"/>
                <a:gd name="connsiteX1" fmla="*/ 1502794 w 2246531"/>
                <a:gd name="connsiteY1" fmla="*/ 1044237 h 2135683"/>
                <a:gd name="connsiteX2" fmla="*/ 1860276 w 2246531"/>
                <a:gd name="connsiteY2" fmla="*/ 178756 h 2135683"/>
                <a:gd name="connsiteX3" fmla="*/ 1220572 w 2246531"/>
                <a:gd name="connsiteY3" fmla="*/ 799645 h 2135683"/>
                <a:gd name="connsiteX4" fmla="*/ 834868 w 2246531"/>
                <a:gd name="connsiteY4" fmla="*/ 780830 h 2135683"/>
                <a:gd name="connsiteX5" fmla="*/ 1634498 w 2246531"/>
                <a:gd name="connsiteY5" fmla="*/ 15 h 2135683"/>
                <a:gd name="connsiteX6" fmla="*/ 84980 w 2246531"/>
                <a:gd name="connsiteY6" fmla="*/ 760979 h 2135683"/>
                <a:gd name="connsiteX7" fmla="*/ 275802 w 2246531"/>
                <a:gd name="connsiteY7" fmla="*/ 1356123 h 2135683"/>
                <a:gd name="connsiteX8" fmla="*/ 891313 w 2246531"/>
                <a:gd name="connsiteY8" fmla="*/ 2126089 h 2135683"/>
                <a:gd name="connsiteX9" fmla="*/ 599683 w 2246531"/>
                <a:gd name="connsiteY9" fmla="*/ 1138311 h 2135683"/>
                <a:gd name="connsiteX10" fmla="*/ 994794 w 2246531"/>
                <a:gd name="connsiteY10" fmla="*/ 1147719 h 2135683"/>
                <a:gd name="connsiteX11" fmla="*/ 1248794 w 2246531"/>
                <a:gd name="connsiteY11" fmla="*/ 2135496 h 2135683"/>
                <a:gd name="connsiteX12" fmla="*/ 1352276 w 2246531"/>
                <a:gd name="connsiteY12" fmla="*/ 1232385 h 2135683"/>
                <a:gd name="connsiteX13" fmla="*/ 2161313 w 2246531"/>
                <a:gd name="connsiteY13" fmla="*/ 1354682 h 2135683"/>
                <a:gd name="connsiteX14" fmla="*/ 2151905 w 2246531"/>
                <a:gd name="connsiteY14" fmla="*/ 1100682 h 2135683"/>
                <a:gd name="connsiteX0" fmla="*/ 2151907 w 2236716"/>
                <a:gd name="connsiteY0" fmla="*/ 1100682 h 2135683"/>
                <a:gd name="connsiteX1" fmla="*/ 1682649 w 2236716"/>
                <a:gd name="connsiteY1" fmla="*/ 1009263 h 2135683"/>
                <a:gd name="connsiteX2" fmla="*/ 1860278 w 2236716"/>
                <a:gd name="connsiteY2" fmla="*/ 178756 h 2135683"/>
                <a:gd name="connsiteX3" fmla="*/ 1220574 w 2236716"/>
                <a:gd name="connsiteY3" fmla="*/ 799645 h 2135683"/>
                <a:gd name="connsiteX4" fmla="*/ 834870 w 2236716"/>
                <a:gd name="connsiteY4" fmla="*/ 780830 h 2135683"/>
                <a:gd name="connsiteX5" fmla="*/ 1634500 w 2236716"/>
                <a:gd name="connsiteY5" fmla="*/ 15 h 2135683"/>
                <a:gd name="connsiteX6" fmla="*/ 84982 w 2236716"/>
                <a:gd name="connsiteY6" fmla="*/ 760979 h 2135683"/>
                <a:gd name="connsiteX7" fmla="*/ 275804 w 2236716"/>
                <a:gd name="connsiteY7" fmla="*/ 1356123 h 2135683"/>
                <a:gd name="connsiteX8" fmla="*/ 891315 w 2236716"/>
                <a:gd name="connsiteY8" fmla="*/ 2126089 h 2135683"/>
                <a:gd name="connsiteX9" fmla="*/ 599685 w 2236716"/>
                <a:gd name="connsiteY9" fmla="*/ 1138311 h 2135683"/>
                <a:gd name="connsiteX10" fmla="*/ 994796 w 2236716"/>
                <a:gd name="connsiteY10" fmla="*/ 1147719 h 2135683"/>
                <a:gd name="connsiteX11" fmla="*/ 1248796 w 2236716"/>
                <a:gd name="connsiteY11" fmla="*/ 2135496 h 2135683"/>
                <a:gd name="connsiteX12" fmla="*/ 1352278 w 2236716"/>
                <a:gd name="connsiteY12" fmla="*/ 1232385 h 2135683"/>
                <a:gd name="connsiteX13" fmla="*/ 2161315 w 2236716"/>
                <a:gd name="connsiteY13" fmla="*/ 1354682 h 2135683"/>
                <a:gd name="connsiteX14" fmla="*/ 2151907 w 2236716"/>
                <a:gd name="connsiteY14" fmla="*/ 1100682 h 2135683"/>
                <a:gd name="connsiteX0" fmla="*/ 2151907 w 2230683"/>
                <a:gd name="connsiteY0" fmla="*/ 1100682 h 2136058"/>
                <a:gd name="connsiteX1" fmla="*/ 1682649 w 2230683"/>
                <a:gd name="connsiteY1" fmla="*/ 1009263 h 2136058"/>
                <a:gd name="connsiteX2" fmla="*/ 1860278 w 2230683"/>
                <a:gd name="connsiteY2" fmla="*/ 178756 h 2136058"/>
                <a:gd name="connsiteX3" fmla="*/ 1220574 w 2230683"/>
                <a:gd name="connsiteY3" fmla="*/ 799645 h 2136058"/>
                <a:gd name="connsiteX4" fmla="*/ 834870 w 2230683"/>
                <a:gd name="connsiteY4" fmla="*/ 780830 h 2136058"/>
                <a:gd name="connsiteX5" fmla="*/ 1634500 w 2230683"/>
                <a:gd name="connsiteY5" fmla="*/ 15 h 2136058"/>
                <a:gd name="connsiteX6" fmla="*/ 84982 w 2230683"/>
                <a:gd name="connsiteY6" fmla="*/ 760979 h 2136058"/>
                <a:gd name="connsiteX7" fmla="*/ 275804 w 2230683"/>
                <a:gd name="connsiteY7" fmla="*/ 1356123 h 2136058"/>
                <a:gd name="connsiteX8" fmla="*/ 891315 w 2230683"/>
                <a:gd name="connsiteY8" fmla="*/ 2126089 h 2136058"/>
                <a:gd name="connsiteX9" fmla="*/ 599685 w 2230683"/>
                <a:gd name="connsiteY9" fmla="*/ 1138311 h 2136058"/>
                <a:gd name="connsiteX10" fmla="*/ 994796 w 2230683"/>
                <a:gd name="connsiteY10" fmla="*/ 1147719 h 2136058"/>
                <a:gd name="connsiteX11" fmla="*/ 1248796 w 2230683"/>
                <a:gd name="connsiteY11" fmla="*/ 2135496 h 2136058"/>
                <a:gd name="connsiteX12" fmla="*/ 1466730 w 2230683"/>
                <a:gd name="connsiteY12" fmla="*/ 1290675 h 2136058"/>
                <a:gd name="connsiteX13" fmla="*/ 2161315 w 2230683"/>
                <a:gd name="connsiteY13" fmla="*/ 1354682 h 2136058"/>
                <a:gd name="connsiteX14" fmla="*/ 2151907 w 2230683"/>
                <a:gd name="connsiteY14" fmla="*/ 1100682 h 2136058"/>
                <a:gd name="connsiteX0" fmla="*/ 2186441 w 2265217"/>
                <a:gd name="connsiteY0" fmla="*/ 1100682 h 2136059"/>
                <a:gd name="connsiteX1" fmla="*/ 1717183 w 2265217"/>
                <a:gd name="connsiteY1" fmla="*/ 1009263 h 2136059"/>
                <a:gd name="connsiteX2" fmla="*/ 1894812 w 2265217"/>
                <a:gd name="connsiteY2" fmla="*/ 178756 h 2136059"/>
                <a:gd name="connsiteX3" fmla="*/ 1255108 w 2265217"/>
                <a:gd name="connsiteY3" fmla="*/ 799645 h 2136059"/>
                <a:gd name="connsiteX4" fmla="*/ 869404 w 2265217"/>
                <a:gd name="connsiteY4" fmla="*/ 780830 h 2136059"/>
                <a:gd name="connsiteX5" fmla="*/ 1669034 w 2265217"/>
                <a:gd name="connsiteY5" fmla="*/ 15 h 2136059"/>
                <a:gd name="connsiteX6" fmla="*/ 119516 w 2265217"/>
                <a:gd name="connsiteY6" fmla="*/ 760979 h 2136059"/>
                <a:gd name="connsiteX7" fmla="*/ 195886 w 2265217"/>
                <a:gd name="connsiteY7" fmla="*/ 1379440 h 2136059"/>
                <a:gd name="connsiteX8" fmla="*/ 925849 w 2265217"/>
                <a:gd name="connsiteY8" fmla="*/ 2126089 h 2136059"/>
                <a:gd name="connsiteX9" fmla="*/ 634219 w 2265217"/>
                <a:gd name="connsiteY9" fmla="*/ 1138311 h 2136059"/>
                <a:gd name="connsiteX10" fmla="*/ 1029330 w 2265217"/>
                <a:gd name="connsiteY10" fmla="*/ 1147719 h 2136059"/>
                <a:gd name="connsiteX11" fmla="*/ 1283330 w 2265217"/>
                <a:gd name="connsiteY11" fmla="*/ 2135496 h 2136059"/>
                <a:gd name="connsiteX12" fmla="*/ 1501264 w 2265217"/>
                <a:gd name="connsiteY12" fmla="*/ 1290675 h 2136059"/>
                <a:gd name="connsiteX13" fmla="*/ 2195849 w 2265217"/>
                <a:gd name="connsiteY13" fmla="*/ 1354682 h 2136059"/>
                <a:gd name="connsiteX14" fmla="*/ 2186441 w 2265217"/>
                <a:gd name="connsiteY14" fmla="*/ 1100682 h 2136059"/>
                <a:gd name="connsiteX0" fmla="*/ 2186441 w 2186831"/>
                <a:gd name="connsiteY0" fmla="*/ 1100682 h 2136059"/>
                <a:gd name="connsiteX1" fmla="*/ 1717183 w 2186831"/>
                <a:gd name="connsiteY1" fmla="*/ 1009263 h 2136059"/>
                <a:gd name="connsiteX2" fmla="*/ 1894812 w 2186831"/>
                <a:gd name="connsiteY2" fmla="*/ 178756 h 2136059"/>
                <a:gd name="connsiteX3" fmla="*/ 1255108 w 2186831"/>
                <a:gd name="connsiteY3" fmla="*/ 799645 h 2136059"/>
                <a:gd name="connsiteX4" fmla="*/ 869404 w 2186831"/>
                <a:gd name="connsiteY4" fmla="*/ 780830 h 2136059"/>
                <a:gd name="connsiteX5" fmla="*/ 1669034 w 2186831"/>
                <a:gd name="connsiteY5" fmla="*/ 15 h 2136059"/>
                <a:gd name="connsiteX6" fmla="*/ 119516 w 2186831"/>
                <a:gd name="connsiteY6" fmla="*/ 760979 h 2136059"/>
                <a:gd name="connsiteX7" fmla="*/ 195886 w 2186831"/>
                <a:gd name="connsiteY7" fmla="*/ 1379440 h 2136059"/>
                <a:gd name="connsiteX8" fmla="*/ 925849 w 2186831"/>
                <a:gd name="connsiteY8" fmla="*/ 2126089 h 2136059"/>
                <a:gd name="connsiteX9" fmla="*/ 634219 w 2186831"/>
                <a:gd name="connsiteY9" fmla="*/ 1138311 h 2136059"/>
                <a:gd name="connsiteX10" fmla="*/ 1029330 w 2186831"/>
                <a:gd name="connsiteY10" fmla="*/ 1147719 h 2136059"/>
                <a:gd name="connsiteX11" fmla="*/ 1283330 w 2186831"/>
                <a:gd name="connsiteY11" fmla="*/ 2135496 h 2136059"/>
                <a:gd name="connsiteX12" fmla="*/ 1501264 w 2186831"/>
                <a:gd name="connsiteY12" fmla="*/ 1290675 h 2136059"/>
                <a:gd name="connsiteX13" fmla="*/ 1625867 w 2186831"/>
                <a:gd name="connsiteY13" fmla="*/ 1182663 h 2136059"/>
                <a:gd name="connsiteX14" fmla="*/ 2186441 w 2186831"/>
                <a:gd name="connsiteY14" fmla="*/ 1100682 h 2136059"/>
                <a:gd name="connsiteX0" fmla="*/ 1676278 w 1911150"/>
                <a:gd name="connsiteY0" fmla="*/ 1079143 h 2136059"/>
                <a:gd name="connsiteX1" fmla="*/ 1717183 w 1911150"/>
                <a:gd name="connsiteY1" fmla="*/ 1009263 h 2136059"/>
                <a:gd name="connsiteX2" fmla="*/ 1894812 w 1911150"/>
                <a:gd name="connsiteY2" fmla="*/ 178756 h 2136059"/>
                <a:gd name="connsiteX3" fmla="*/ 1255108 w 1911150"/>
                <a:gd name="connsiteY3" fmla="*/ 799645 h 2136059"/>
                <a:gd name="connsiteX4" fmla="*/ 869404 w 1911150"/>
                <a:gd name="connsiteY4" fmla="*/ 780830 h 2136059"/>
                <a:gd name="connsiteX5" fmla="*/ 1669034 w 1911150"/>
                <a:gd name="connsiteY5" fmla="*/ 15 h 2136059"/>
                <a:gd name="connsiteX6" fmla="*/ 119516 w 1911150"/>
                <a:gd name="connsiteY6" fmla="*/ 760979 h 2136059"/>
                <a:gd name="connsiteX7" fmla="*/ 195886 w 1911150"/>
                <a:gd name="connsiteY7" fmla="*/ 1379440 h 2136059"/>
                <a:gd name="connsiteX8" fmla="*/ 925849 w 1911150"/>
                <a:gd name="connsiteY8" fmla="*/ 2126089 h 2136059"/>
                <a:gd name="connsiteX9" fmla="*/ 634219 w 1911150"/>
                <a:gd name="connsiteY9" fmla="*/ 1138311 h 2136059"/>
                <a:gd name="connsiteX10" fmla="*/ 1029330 w 1911150"/>
                <a:gd name="connsiteY10" fmla="*/ 1147719 h 2136059"/>
                <a:gd name="connsiteX11" fmla="*/ 1283330 w 1911150"/>
                <a:gd name="connsiteY11" fmla="*/ 2135496 h 2136059"/>
                <a:gd name="connsiteX12" fmla="*/ 1501264 w 1911150"/>
                <a:gd name="connsiteY12" fmla="*/ 1290675 h 2136059"/>
                <a:gd name="connsiteX13" fmla="*/ 1625867 w 1911150"/>
                <a:gd name="connsiteY13" fmla="*/ 1182663 h 2136059"/>
                <a:gd name="connsiteX14" fmla="*/ 1676278 w 1911150"/>
                <a:gd name="connsiteY14" fmla="*/ 1079143 h 213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1150" h="2136059">
                  <a:moveTo>
                    <a:pt x="1676278" y="1079143"/>
                  </a:moveTo>
                  <a:cubicBezTo>
                    <a:pt x="1691497" y="1050243"/>
                    <a:pt x="1680761" y="1159327"/>
                    <a:pt x="1717183" y="1009263"/>
                  </a:cubicBezTo>
                  <a:cubicBezTo>
                    <a:pt x="1753605" y="859199"/>
                    <a:pt x="1971825" y="213692"/>
                    <a:pt x="1894812" y="178756"/>
                  </a:cubicBezTo>
                  <a:cubicBezTo>
                    <a:pt x="1817800" y="143820"/>
                    <a:pt x="1426009" y="699299"/>
                    <a:pt x="1255108" y="799645"/>
                  </a:cubicBezTo>
                  <a:cubicBezTo>
                    <a:pt x="1084207" y="899991"/>
                    <a:pt x="800416" y="914102"/>
                    <a:pt x="869404" y="780830"/>
                  </a:cubicBezTo>
                  <a:cubicBezTo>
                    <a:pt x="938392" y="647558"/>
                    <a:pt x="1794015" y="3324"/>
                    <a:pt x="1669034" y="15"/>
                  </a:cubicBezTo>
                  <a:cubicBezTo>
                    <a:pt x="1544053" y="-3294"/>
                    <a:pt x="365041" y="531075"/>
                    <a:pt x="119516" y="760979"/>
                  </a:cubicBezTo>
                  <a:cubicBezTo>
                    <a:pt x="-126009" y="990883"/>
                    <a:pt x="61497" y="1151922"/>
                    <a:pt x="195886" y="1379440"/>
                  </a:cubicBezTo>
                  <a:cubicBezTo>
                    <a:pt x="330275" y="1606958"/>
                    <a:pt x="852794" y="2166277"/>
                    <a:pt x="925849" y="2126089"/>
                  </a:cubicBezTo>
                  <a:cubicBezTo>
                    <a:pt x="998904" y="2085901"/>
                    <a:pt x="616972" y="1301373"/>
                    <a:pt x="634219" y="1138311"/>
                  </a:cubicBezTo>
                  <a:cubicBezTo>
                    <a:pt x="651466" y="975249"/>
                    <a:pt x="921145" y="981522"/>
                    <a:pt x="1029330" y="1147719"/>
                  </a:cubicBezTo>
                  <a:cubicBezTo>
                    <a:pt x="1137515" y="1313916"/>
                    <a:pt x="1204674" y="2111670"/>
                    <a:pt x="1283330" y="2135496"/>
                  </a:cubicBezTo>
                  <a:cubicBezTo>
                    <a:pt x="1361986" y="2159322"/>
                    <a:pt x="1349177" y="1420811"/>
                    <a:pt x="1501264" y="1290675"/>
                  </a:cubicBezTo>
                  <a:cubicBezTo>
                    <a:pt x="1653350" y="1160539"/>
                    <a:pt x="1596698" y="1217918"/>
                    <a:pt x="1625867" y="1182663"/>
                  </a:cubicBezTo>
                  <a:cubicBezTo>
                    <a:pt x="1655036" y="1147408"/>
                    <a:pt x="1661059" y="1108043"/>
                    <a:pt x="1676278" y="1079143"/>
                  </a:cubicBezTo>
                  <a:close/>
                </a:path>
              </a:pathLst>
            </a:custGeom>
            <a:gradFill>
              <a:gsLst>
                <a:gs pos="0">
                  <a:srgbClr val="660066"/>
                </a:gs>
                <a:gs pos="45000">
                  <a:srgbClr val="FF6600"/>
                </a:gs>
                <a:gs pos="97000">
                  <a:srgbClr val="EA0000"/>
                </a:gs>
              </a:gsLst>
              <a:lin ang="2124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36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33400" y="1458953"/>
            <a:ext cx="6774644" cy="3658802"/>
            <a:chOff x="2021281" y="1195455"/>
            <a:chExt cx="6774644" cy="3658802"/>
          </a:xfrm>
        </p:grpSpPr>
        <p:grpSp>
          <p:nvGrpSpPr>
            <p:cNvPr id="19" name="Group 18"/>
            <p:cNvGrpSpPr/>
            <p:nvPr/>
          </p:nvGrpSpPr>
          <p:grpSpPr>
            <a:xfrm rot="5400000">
              <a:off x="2313258" y="903478"/>
              <a:ext cx="3658802" cy="4242756"/>
              <a:chOff x="2039310" y="903478"/>
              <a:chExt cx="3658802" cy="424275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039310" y="903478"/>
                <a:ext cx="3658802" cy="3968809"/>
                <a:chOff x="2039310" y="903478"/>
                <a:chExt cx="3658802" cy="3968809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4343661" y="2646794"/>
                  <a:ext cx="1354451" cy="2225493"/>
                </a:xfrm>
                <a:custGeom>
                  <a:avLst/>
                  <a:gdLst>
                    <a:gd name="connsiteX0" fmla="*/ 444596 w 1360027"/>
                    <a:gd name="connsiteY0" fmla="*/ 282999 h 2202966"/>
                    <a:gd name="connsiteX1" fmla="*/ 1328892 w 1360027"/>
                    <a:gd name="connsiteY1" fmla="*/ 1458925 h 2202966"/>
                    <a:gd name="connsiteX2" fmla="*/ 1131337 w 1360027"/>
                    <a:gd name="connsiteY2" fmla="*/ 2117444 h 2202966"/>
                    <a:gd name="connsiteX3" fmla="*/ 849114 w 1360027"/>
                    <a:gd name="connsiteY3" fmla="*/ 1816407 h 2202966"/>
                    <a:gd name="connsiteX4" fmla="*/ 482226 w 1360027"/>
                    <a:gd name="connsiteY4" fmla="*/ 2126851 h 2202966"/>
                    <a:gd name="connsiteX5" fmla="*/ 294077 w 1360027"/>
                    <a:gd name="connsiteY5" fmla="*/ 1769370 h 2202966"/>
                    <a:gd name="connsiteX6" fmla="*/ 2448 w 1360027"/>
                    <a:gd name="connsiteY6" fmla="*/ 2136259 h 2202966"/>
                    <a:gd name="connsiteX7" fmla="*/ 171781 w 1360027"/>
                    <a:gd name="connsiteY7" fmla="*/ 151296 h 2202966"/>
                    <a:gd name="connsiteX8" fmla="*/ 444596 w 1360027"/>
                    <a:gd name="connsiteY8" fmla="*/ 282999 h 2202966"/>
                    <a:gd name="connsiteX0" fmla="*/ 501130 w 1356615"/>
                    <a:gd name="connsiteY0" fmla="*/ 260283 h 2217879"/>
                    <a:gd name="connsiteX1" fmla="*/ 1328981 w 1356615"/>
                    <a:gd name="connsiteY1" fmla="*/ 1473838 h 2217879"/>
                    <a:gd name="connsiteX2" fmla="*/ 1131426 w 1356615"/>
                    <a:gd name="connsiteY2" fmla="*/ 2132357 h 2217879"/>
                    <a:gd name="connsiteX3" fmla="*/ 849203 w 1356615"/>
                    <a:gd name="connsiteY3" fmla="*/ 1831320 h 2217879"/>
                    <a:gd name="connsiteX4" fmla="*/ 482315 w 1356615"/>
                    <a:gd name="connsiteY4" fmla="*/ 2141764 h 2217879"/>
                    <a:gd name="connsiteX5" fmla="*/ 294166 w 1356615"/>
                    <a:gd name="connsiteY5" fmla="*/ 1784283 h 2217879"/>
                    <a:gd name="connsiteX6" fmla="*/ 2537 w 1356615"/>
                    <a:gd name="connsiteY6" fmla="*/ 2151172 h 2217879"/>
                    <a:gd name="connsiteX7" fmla="*/ 171870 w 1356615"/>
                    <a:gd name="connsiteY7" fmla="*/ 166209 h 2217879"/>
                    <a:gd name="connsiteX8" fmla="*/ 501130 w 1356615"/>
                    <a:gd name="connsiteY8" fmla="*/ 260283 h 2217879"/>
                    <a:gd name="connsiteX0" fmla="*/ 538889 w 1354451"/>
                    <a:gd name="connsiteY0" fmla="*/ 249082 h 2225493"/>
                    <a:gd name="connsiteX1" fmla="*/ 1329110 w 1354451"/>
                    <a:gd name="connsiteY1" fmla="*/ 1481452 h 2225493"/>
                    <a:gd name="connsiteX2" fmla="*/ 1131555 w 1354451"/>
                    <a:gd name="connsiteY2" fmla="*/ 2139971 h 2225493"/>
                    <a:gd name="connsiteX3" fmla="*/ 849332 w 1354451"/>
                    <a:gd name="connsiteY3" fmla="*/ 1838934 h 2225493"/>
                    <a:gd name="connsiteX4" fmla="*/ 482444 w 1354451"/>
                    <a:gd name="connsiteY4" fmla="*/ 2149378 h 2225493"/>
                    <a:gd name="connsiteX5" fmla="*/ 294295 w 1354451"/>
                    <a:gd name="connsiteY5" fmla="*/ 1791897 h 2225493"/>
                    <a:gd name="connsiteX6" fmla="*/ 2666 w 1354451"/>
                    <a:gd name="connsiteY6" fmla="*/ 2158786 h 2225493"/>
                    <a:gd name="connsiteX7" fmla="*/ 171999 w 1354451"/>
                    <a:gd name="connsiteY7" fmla="*/ 173823 h 2225493"/>
                    <a:gd name="connsiteX8" fmla="*/ 538889 w 1354451"/>
                    <a:gd name="connsiteY8" fmla="*/ 249082 h 222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4451" h="2225493">
                      <a:moveTo>
                        <a:pt x="538889" y="249082"/>
                      </a:moveTo>
                      <a:cubicBezTo>
                        <a:pt x="731741" y="467020"/>
                        <a:pt x="1230332" y="1166304"/>
                        <a:pt x="1329110" y="1481452"/>
                      </a:cubicBezTo>
                      <a:cubicBezTo>
                        <a:pt x="1427888" y="1796600"/>
                        <a:pt x="1211518" y="2080391"/>
                        <a:pt x="1131555" y="2139971"/>
                      </a:cubicBezTo>
                      <a:cubicBezTo>
                        <a:pt x="1051592" y="2199551"/>
                        <a:pt x="957517" y="1837366"/>
                        <a:pt x="849332" y="1838934"/>
                      </a:cubicBezTo>
                      <a:cubicBezTo>
                        <a:pt x="741147" y="1840502"/>
                        <a:pt x="574950" y="2157217"/>
                        <a:pt x="482444" y="2149378"/>
                      </a:cubicBezTo>
                      <a:cubicBezTo>
                        <a:pt x="389938" y="2141539"/>
                        <a:pt x="374258" y="1790329"/>
                        <a:pt x="294295" y="1791897"/>
                      </a:cubicBezTo>
                      <a:cubicBezTo>
                        <a:pt x="214332" y="1793465"/>
                        <a:pt x="23049" y="2428465"/>
                        <a:pt x="2666" y="2158786"/>
                      </a:cubicBezTo>
                      <a:cubicBezTo>
                        <a:pt x="-17717" y="1889107"/>
                        <a:pt x="82629" y="492107"/>
                        <a:pt x="171999" y="173823"/>
                      </a:cubicBezTo>
                      <a:cubicBezTo>
                        <a:pt x="261369" y="-144461"/>
                        <a:pt x="346037" y="31144"/>
                        <a:pt x="538889" y="2490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flipH="1">
                  <a:off x="2039310" y="2646794"/>
                  <a:ext cx="1438546" cy="2225493"/>
                </a:xfrm>
                <a:custGeom>
                  <a:avLst/>
                  <a:gdLst>
                    <a:gd name="connsiteX0" fmla="*/ 444596 w 1360027"/>
                    <a:gd name="connsiteY0" fmla="*/ 282999 h 2202966"/>
                    <a:gd name="connsiteX1" fmla="*/ 1328892 w 1360027"/>
                    <a:gd name="connsiteY1" fmla="*/ 1458925 h 2202966"/>
                    <a:gd name="connsiteX2" fmla="*/ 1131337 w 1360027"/>
                    <a:gd name="connsiteY2" fmla="*/ 2117444 h 2202966"/>
                    <a:gd name="connsiteX3" fmla="*/ 849114 w 1360027"/>
                    <a:gd name="connsiteY3" fmla="*/ 1816407 h 2202966"/>
                    <a:gd name="connsiteX4" fmla="*/ 482226 w 1360027"/>
                    <a:gd name="connsiteY4" fmla="*/ 2126851 h 2202966"/>
                    <a:gd name="connsiteX5" fmla="*/ 294077 w 1360027"/>
                    <a:gd name="connsiteY5" fmla="*/ 1769370 h 2202966"/>
                    <a:gd name="connsiteX6" fmla="*/ 2448 w 1360027"/>
                    <a:gd name="connsiteY6" fmla="*/ 2136259 h 2202966"/>
                    <a:gd name="connsiteX7" fmla="*/ 171781 w 1360027"/>
                    <a:gd name="connsiteY7" fmla="*/ 151296 h 2202966"/>
                    <a:gd name="connsiteX8" fmla="*/ 444596 w 1360027"/>
                    <a:gd name="connsiteY8" fmla="*/ 282999 h 2202966"/>
                    <a:gd name="connsiteX0" fmla="*/ 501130 w 1356615"/>
                    <a:gd name="connsiteY0" fmla="*/ 260283 h 2217879"/>
                    <a:gd name="connsiteX1" fmla="*/ 1328981 w 1356615"/>
                    <a:gd name="connsiteY1" fmla="*/ 1473838 h 2217879"/>
                    <a:gd name="connsiteX2" fmla="*/ 1131426 w 1356615"/>
                    <a:gd name="connsiteY2" fmla="*/ 2132357 h 2217879"/>
                    <a:gd name="connsiteX3" fmla="*/ 849203 w 1356615"/>
                    <a:gd name="connsiteY3" fmla="*/ 1831320 h 2217879"/>
                    <a:gd name="connsiteX4" fmla="*/ 482315 w 1356615"/>
                    <a:gd name="connsiteY4" fmla="*/ 2141764 h 2217879"/>
                    <a:gd name="connsiteX5" fmla="*/ 294166 w 1356615"/>
                    <a:gd name="connsiteY5" fmla="*/ 1784283 h 2217879"/>
                    <a:gd name="connsiteX6" fmla="*/ 2537 w 1356615"/>
                    <a:gd name="connsiteY6" fmla="*/ 2151172 h 2217879"/>
                    <a:gd name="connsiteX7" fmla="*/ 171870 w 1356615"/>
                    <a:gd name="connsiteY7" fmla="*/ 166209 h 2217879"/>
                    <a:gd name="connsiteX8" fmla="*/ 501130 w 1356615"/>
                    <a:gd name="connsiteY8" fmla="*/ 260283 h 2217879"/>
                    <a:gd name="connsiteX0" fmla="*/ 538889 w 1354451"/>
                    <a:gd name="connsiteY0" fmla="*/ 249082 h 2225493"/>
                    <a:gd name="connsiteX1" fmla="*/ 1329110 w 1354451"/>
                    <a:gd name="connsiteY1" fmla="*/ 1481452 h 2225493"/>
                    <a:gd name="connsiteX2" fmla="*/ 1131555 w 1354451"/>
                    <a:gd name="connsiteY2" fmla="*/ 2139971 h 2225493"/>
                    <a:gd name="connsiteX3" fmla="*/ 849332 w 1354451"/>
                    <a:gd name="connsiteY3" fmla="*/ 1838934 h 2225493"/>
                    <a:gd name="connsiteX4" fmla="*/ 482444 w 1354451"/>
                    <a:gd name="connsiteY4" fmla="*/ 2149378 h 2225493"/>
                    <a:gd name="connsiteX5" fmla="*/ 294295 w 1354451"/>
                    <a:gd name="connsiteY5" fmla="*/ 1791897 h 2225493"/>
                    <a:gd name="connsiteX6" fmla="*/ 2666 w 1354451"/>
                    <a:gd name="connsiteY6" fmla="*/ 2158786 h 2225493"/>
                    <a:gd name="connsiteX7" fmla="*/ 171999 w 1354451"/>
                    <a:gd name="connsiteY7" fmla="*/ 173823 h 2225493"/>
                    <a:gd name="connsiteX8" fmla="*/ 538889 w 1354451"/>
                    <a:gd name="connsiteY8" fmla="*/ 249082 h 222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4451" h="2225493">
                      <a:moveTo>
                        <a:pt x="538889" y="249082"/>
                      </a:moveTo>
                      <a:cubicBezTo>
                        <a:pt x="731741" y="467020"/>
                        <a:pt x="1230332" y="1166304"/>
                        <a:pt x="1329110" y="1481452"/>
                      </a:cubicBezTo>
                      <a:cubicBezTo>
                        <a:pt x="1427888" y="1796600"/>
                        <a:pt x="1211518" y="2080391"/>
                        <a:pt x="1131555" y="2139971"/>
                      </a:cubicBezTo>
                      <a:cubicBezTo>
                        <a:pt x="1051592" y="2199551"/>
                        <a:pt x="957517" y="1837366"/>
                        <a:pt x="849332" y="1838934"/>
                      </a:cubicBezTo>
                      <a:cubicBezTo>
                        <a:pt x="741147" y="1840502"/>
                        <a:pt x="574950" y="2157217"/>
                        <a:pt x="482444" y="2149378"/>
                      </a:cubicBezTo>
                      <a:cubicBezTo>
                        <a:pt x="389938" y="2141539"/>
                        <a:pt x="374258" y="1790329"/>
                        <a:pt x="294295" y="1791897"/>
                      </a:cubicBezTo>
                      <a:cubicBezTo>
                        <a:pt x="214332" y="1793465"/>
                        <a:pt x="23049" y="2428465"/>
                        <a:pt x="2666" y="2158786"/>
                      </a:cubicBezTo>
                      <a:cubicBezTo>
                        <a:pt x="-17717" y="1889107"/>
                        <a:pt x="82629" y="492107"/>
                        <a:pt x="171999" y="173823"/>
                      </a:cubicBezTo>
                      <a:cubicBezTo>
                        <a:pt x="261369" y="-144461"/>
                        <a:pt x="346037" y="31144"/>
                        <a:pt x="538889" y="2490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3014129" y="903478"/>
                  <a:ext cx="1830686" cy="3968809"/>
                  <a:chOff x="3014129" y="2889927"/>
                  <a:chExt cx="914400" cy="1982360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014129" y="3017166"/>
                    <a:ext cx="914400" cy="1855121"/>
                    <a:chOff x="4499564" y="3316341"/>
                    <a:chExt cx="914400" cy="1855121"/>
                  </a:xfrm>
                </p:grpSpPr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97496" y="3316341"/>
                      <a:ext cx="160532" cy="868092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499564" y="3875851"/>
                      <a:ext cx="914400" cy="1295611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89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351861" y="2889927"/>
                    <a:ext cx="265881" cy="569388"/>
                    <a:chOff x="3932296" y="559740"/>
                    <a:chExt cx="498592" cy="1067742"/>
                  </a:xfrm>
                </p:grpSpPr>
                <p:sp>
                  <p:nvSpPr>
                    <p:cNvPr id="5" name="Oval 4"/>
                    <p:cNvSpPr/>
                    <p:nvPr/>
                  </p:nvSpPr>
                  <p:spPr>
                    <a:xfrm>
                      <a:off x="3932296" y="1448741"/>
                      <a:ext cx="498592" cy="17874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chemeClr val="tx1"/>
                      </a:solidFill>
                    </a:ln>
                    <a:effectLst>
                      <a:glow rad="101600">
                        <a:schemeClr val="bg1">
                          <a:lumMod val="95000"/>
                          <a:alpha val="75000"/>
                        </a:schemeClr>
                      </a:glow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3932296" y="1204149"/>
                      <a:ext cx="498592" cy="17874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chemeClr val="tx1"/>
                      </a:solidFill>
                    </a:ln>
                    <a:effectLst>
                      <a:glow rad="101600">
                        <a:schemeClr val="bg1">
                          <a:lumMod val="95000"/>
                          <a:alpha val="75000"/>
                        </a:schemeClr>
                      </a:glow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3932296" y="936037"/>
                      <a:ext cx="498592" cy="17874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chemeClr val="tx1"/>
                      </a:solidFill>
                    </a:ln>
                    <a:effectLst>
                      <a:glow rad="101600">
                        <a:schemeClr val="bg1">
                          <a:lumMod val="95000"/>
                          <a:alpha val="75000"/>
                        </a:schemeClr>
                      </a:glow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" name="Oval 7"/>
                    <p:cNvSpPr/>
                    <p:nvPr/>
                  </p:nvSpPr>
                  <p:spPr>
                    <a:xfrm>
                      <a:off x="4045186" y="559740"/>
                      <a:ext cx="301037" cy="376298"/>
                    </a:xfrm>
                    <a:prstGeom prst="ellipse">
                      <a:avLst/>
                    </a:prstGeom>
                    <a:gradFill>
                      <a:gsLst>
                        <a:gs pos="42000">
                          <a:srgbClr val="FF6600"/>
                        </a:gs>
                        <a:gs pos="68000">
                          <a:srgbClr val="FF0000"/>
                        </a:gs>
                      </a:gsLst>
                      <a:lin ang="1674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8" name="Rectangle 17"/>
              <p:cNvSpPr/>
              <p:nvPr/>
            </p:nvSpPr>
            <p:spPr>
              <a:xfrm>
                <a:off x="3690290" y="4759399"/>
                <a:ext cx="386835" cy="3868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V="1">
              <a:off x="6190074" y="3098662"/>
              <a:ext cx="2605851" cy="37630"/>
            </a:xfrm>
            <a:prstGeom prst="line">
              <a:avLst/>
            </a:prstGeom>
            <a:ln>
              <a:solidFill>
                <a:srgbClr val="EA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96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78231" y="906922"/>
            <a:ext cx="5406686" cy="4938438"/>
            <a:chOff x="1260593" y="1047614"/>
            <a:chExt cx="5406686" cy="4938438"/>
          </a:xfrm>
        </p:grpSpPr>
        <p:sp>
          <p:nvSpPr>
            <p:cNvPr id="12" name="Rectangle 11"/>
            <p:cNvSpPr/>
            <p:nvPr/>
          </p:nvSpPr>
          <p:spPr>
            <a:xfrm>
              <a:off x="1260593" y="3170297"/>
              <a:ext cx="489185" cy="291630"/>
            </a:xfrm>
            <a:prstGeom prst="rect">
              <a:avLst/>
            </a:prstGeom>
            <a:solidFill>
              <a:srgbClr val="3A2E2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60593" y="3686481"/>
              <a:ext cx="489185" cy="291630"/>
            </a:xfrm>
            <a:prstGeom prst="rect">
              <a:avLst/>
            </a:prstGeom>
            <a:solidFill>
              <a:srgbClr val="3A2E2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V="1">
              <a:off x="5620224" y="3565407"/>
              <a:ext cx="1047055" cy="365667"/>
            </a:xfrm>
            <a:custGeom>
              <a:avLst/>
              <a:gdLst>
                <a:gd name="connsiteX0" fmla="*/ 165333 w 1712701"/>
                <a:gd name="connsiteY0" fmla="*/ 72305 h 843053"/>
                <a:gd name="connsiteX1" fmla="*/ 1171926 w 1712701"/>
                <a:gd name="connsiteY1" fmla="*/ 72305 h 843053"/>
                <a:gd name="connsiteX2" fmla="*/ 1576444 w 1712701"/>
                <a:gd name="connsiteY2" fmla="*/ 542675 h 843053"/>
                <a:gd name="connsiteX3" fmla="*/ 1595259 w 1712701"/>
                <a:gd name="connsiteY3" fmla="*/ 815490 h 843053"/>
                <a:gd name="connsiteX4" fmla="*/ 146518 w 1712701"/>
                <a:gd name="connsiteY4" fmla="*/ 749638 h 843053"/>
                <a:gd name="connsiteX5" fmla="*/ 165333 w 1712701"/>
                <a:gd name="connsiteY5" fmla="*/ 72305 h 843053"/>
                <a:gd name="connsiteX0" fmla="*/ 165333 w 1725190"/>
                <a:gd name="connsiteY0" fmla="*/ 67647 h 838395"/>
                <a:gd name="connsiteX1" fmla="*/ 1171926 w 1725190"/>
                <a:gd name="connsiteY1" fmla="*/ 67647 h 838395"/>
                <a:gd name="connsiteX2" fmla="*/ 1614073 w 1725190"/>
                <a:gd name="connsiteY2" fmla="*/ 453351 h 838395"/>
                <a:gd name="connsiteX3" fmla="*/ 1595259 w 1725190"/>
                <a:gd name="connsiteY3" fmla="*/ 810832 h 838395"/>
                <a:gd name="connsiteX4" fmla="*/ 146518 w 1725190"/>
                <a:gd name="connsiteY4" fmla="*/ 744980 h 838395"/>
                <a:gd name="connsiteX5" fmla="*/ 165333 w 1725190"/>
                <a:gd name="connsiteY5" fmla="*/ 67647 h 838395"/>
                <a:gd name="connsiteX0" fmla="*/ 165333 w 1725190"/>
                <a:gd name="connsiteY0" fmla="*/ 65177 h 835925"/>
                <a:gd name="connsiteX1" fmla="*/ 1171926 w 1725190"/>
                <a:gd name="connsiteY1" fmla="*/ 65177 h 835925"/>
                <a:gd name="connsiteX2" fmla="*/ 1614073 w 1725190"/>
                <a:gd name="connsiteY2" fmla="*/ 403843 h 835925"/>
                <a:gd name="connsiteX3" fmla="*/ 1595259 w 1725190"/>
                <a:gd name="connsiteY3" fmla="*/ 808362 h 835925"/>
                <a:gd name="connsiteX4" fmla="*/ 146518 w 1725190"/>
                <a:gd name="connsiteY4" fmla="*/ 742510 h 835925"/>
                <a:gd name="connsiteX5" fmla="*/ 165333 w 1725190"/>
                <a:gd name="connsiteY5" fmla="*/ 65177 h 8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190" h="835925">
                  <a:moveTo>
                    <a:pt x="165333" y="65177"/>
                  </a:moveTo>
                  <a:cubicBezTo>
                    <a:pt x="336234" y="-47712"/>
                    <a:pt x="930469" y="8733"/>
                    <a:pt x="1171926" y="65177"/>
                  </a:cubicBezTo>
                  <a:cubicBezTo>
                    <a:pt x="1413383" y="121621"/>
                    <a:pt x="1543518" y="279979"/>
                    <a:pt x="1614073" y="403843"/>
                  </a:cubicBezTo>
                  <a:cubicBezTo>
                    <a:pt x="1684628" y="527707"/>
                    <a:pt x="1833580" y="773868"/>
                    <a:pt x="1595259" y="808362"/>
                  </a:cubicBezTo>
                  <a:cubicBezTo>
                    <a:pt x="1356938" y="842856"/>
                    <a:pt x="384839" y="866374"/>
                    <a:pt x="146518" y="742510"/>
                  </a:cubicBezTo>
                  <a:cubicBezTo>
                    <a:pt x="-91803" y="618646"/>
                    <a:pt x="-5568" y="178066"/>
                    <a:pt x="165333" y="651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620224" y="3170296"/>
              <a:ext cx="1047055" cy="395111"/>
            </a:xfrm>
            <a:custGeom>
              <a:avLst/>
              <a:gdLst>
                <a:gd name="connsiteX0" fmla="*/ 165333 w 1712701"/>
                <a:gd name="connsiteY0" fmla="*/ 72305 h 843053"/>
                <a:gd name="connsiteX1" fmla="*/ 1171926 w 1712701"/>
                <a:gd name="connsiteY1" fmla="*/ 72305 h 843053"/>
                <a:gd name="connsiteX2" fmla="*/ 1576444 w 1712701"/>
                <a:gd name="connsiteY2" fmla="*/ 542675 h 843053"/>
                <a:gd name="connsiteX3" fmla="*/ 1595259 w 1712701"/>
                <a:gd name="connsiteY3" fmla="*/ 815490 h 843053"/>
                <a:gd name="connsiteX4" fmla="*/ 146518 w 1712701"/>
                <a:gd name="connsiteY4" fmla="*/ 749638 h 843053"/>
                <a:gd name="connsiteX5" fmla="*/ 165333 w 1712701"/>
                <a:gd name="connsiteY5" fmla="*/ 72305 h 843053"/>
                <a:gd name="connsiteX0" fmla="*/ 165333 w 1725190"/>
                <a:gd name="connsiteY0" fmla="*/ 67647 h 838395"/>
                <a:gd name="connsiteX1" fmla="*/ 1171926 w 1725190"/>
                <a:gd name="connsiteY1" fmla="*/ 67647 h 838395"/>
                <a:gd name="connsiteX2" fmla="*/ 1614073 w 1725190"/>
                <a:gd name="connsiteY2" fmla="*/ 453351 h 838395"/>
                <a:gd name="connsiteX3" fmla="*/ 1595259 w 1725190"/>
                <a:gd name="connsiteY3" fmla="*/ 810832 h 838395"/>
                <a:gd name="connsiteX4" fmla="*/ 146518 w 1725190"/>
                <a:gd name="connsiteY4" fmla="*/ 744980 h 838395"/>
                <a:gd name="connsiteX5" fmla="*/ 165333 w 1725190"/>
                <a:gd name="connsiteY5" fmla="*/ 67647 h 838395"/>
                <a:gd name="connsiteX0" fmla="*/ 165333 w 1725190"/>
                <a:gd name="connsiteY0" fmla="*/ 65177 h 835925"/>
                <a:gd name="connsiteX1" fmla="*/ 1171926 w 1725190"/>
                <a:gd name="connsiteY1" fmla="*/ 65177 h 835925"/>
                <a:gd name="connsiteX2" fmla="*/ 1614073 w 1725190"/>
                <a:gd name="connsiteY2" fmla="*/ 403843 h 835925"/>
                <a:gd name="connsiteX3" fmla="*/ 1595259 w 1725190"/>
                <a:gd name="connsiteY3" fmla="*/ 808362 h 835925"/>
                <a:gd name="connsiteX4" fmla="*/ 146518 w 1725190"/>
                <a:gd name="connsiteY4" fmla="*/ 742510 h 835925"/>
                <a:gd name="connsiteX5" fmla="*/ 165333 w 1725190"/>
                <a:gd name="connsiteY5" fmla="*/ 65177 h 8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190" h="835925">
                  <a:moveTo>
                    <a:pt x="165333" y="65177"/>
                  </a:moveTo>
                  <a:cubicBezTo>
                    <a:pt x="336234" y="-47712"/>
                    <a:pt x="930469" y="8733"/>
                    <a:pt x="1171926" y="65177"/>
                  </a:cubicBezTo>
                  <a:cubicBezTo>
                    <a:pt x="1413383" y="121621"/>
                    <a:pt x="1543518" y="279979"/>
                    <a:pt x="1614073" y="403843"/>
                  </a:cubicBezTo>
                  <a:cubicBezTo>
                    <a:pt x="1684628" y="527707"/>
                    <a:pt x="1833580" y="773868"/>
                    <a:pt x="1595259" y="808362"/>
                  </a:cubicBezTo>
                  <a:cubicBezTo>
                    <a:pt x="1356938" y="842856"/>
                    <a:pt x="384839" y="866374"/>
                    <a:pt x="146518" y="742510"/>
                  </a:cubicBezTo>
                  <a:cubicBezTo>
                    <a:pt x="-91803" y="618646"/>
                    <a:pt x="-5568" y="178066"/>
                    <a:pt x="165333" y="651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05186" y="1047614"/>
              <a:ext cx="3847629" cy="4938438"/>
              <a:chOff x="2436519" y="1094651"/>
              <a:chExt cx="3847629" cy="49384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" name="Oval 3"/>
              <p:cNvSpPr/>
              <p:nvPr/>
            </p:nvSpPr>
            <p:spPr>
              <a:xfrm>
                <a:off x="2436519" y="2728148"/>
                <a:ext cx="3847629" cy="18156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 rot="21042117">
                <a:off x="3149759" y="1094651"/>
                <a:ext cx="2445389" cy="2055068"/>
              </a:xfrm>
              <a:custGeom>
                <a:avLst/>
                <a:gdLst>
                  <a:gd name="connsiteX0" fmla="*/ 1665540 w 1674410"/>
                  <a:gd name="connsiteY0" fmla="*/ 1144467 h 1181431"/>
                  <a:gd name="connsiteX1" fmla="*/ 865910 w 1674410"/>
                  <a:gd name="connsiteY1" fmla="*/ 147282 h 1181431"/>
                  <a:gd name="connsiteX2" fmla="*/ 386133 w 1674410"/>
                  <a:gd name="connsiteY2" fmla="*/ 24985 h 1181431"/>
                  <a:gd name="connsiteX3" fmla="*/ 517836 w 1674410"/>
                  <a:gd name="connsiteY3" fmla="*/ 344837 h 1181431"/>
                  <a:gd name="connsiteX4" fmla="*/ 122725 w 1674410"/>
                  <a:gd name="connsiteY4" fmla="*/ 344837 h 1181431"/>
                  <a:gd name="connsiteX5" fmla="*/ 329688 w 1674410"/>
                  <a:gd name="connsiteY5" fmla="*/ 674097 h 1181431"/>
                  <a:gd name="connsiteX6" fmla="*/ 429 w 1674410"/>
                  <a:gd name="connsiteY6" fmla="*/ 749356 h 1181431"/>
                  <a:gd name="connsiteX7" fmla="*/ 301466 w 1674410"/>
                  <a:gd name="connsiteY7" fmla="*/ 946911 h 1181431"/>
                  <a:gd name="connsiteX8" fmla="*/ 1665540 w 1674410"/>
                  <a:gd name="connsiteY8" fmla="*/ 1144467 h 11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4410" h="1181431">
                    <a:moveTo>
                      <a:pt x="1665540" y="1144467"/>
                    </a:moveTo>
                    <a:cubicBezTo>
                      <a:pt x="1759614" y="1011196"/>
                      <a:pt x="1079144" y="333862"/>
                      <a:pt x="865910" y="147282"/>
                    </a:cubicBezTo>
                    <a:cubicBezTo>
                      <a:pt x="652676" y="-39298"/>
                      <a:pt x="444145" y="-7941"/>
                      <a:pt x="386133" y="24985"/>
                    </a:cubicBezTo>
                    <a:cubicBezTo>
                      <a:pt x="328121" y="57911"/>
                      <a:pt x="561737" y="291528"/>
                      <a:pt x="517836" y="344837"/>
                    </a:cubicBezTo>
                    <a:cubicBezTo>
                      <a:pt x="473935" y="398146"/>
                      <a:pt x="154083" y="289960"/>
                      <a:pt x="122725" y="344837"/>
                    </a:cubicBezTo>
                    <a:cubicBezTo>
                      <a:pt x="91367" y="399714"/>
                      <a:pt x="350071" y="606677"/>
                      <a:pt x="329688" y="674097"/>
                    </a:cubicBezTo>
                    <a:cubicBezTo>
                      <a:pt x="309305" y="741517"/>
                      <a:pt x="5133" y="703887"/>
                      <a:pt x="429" y="749356"/>
                    </a:cubicBezTo>
                    <a:cubicBezTo>
                      <a:pt x="-4275" y="794825"/>
                      <a:pt x="25515" y="881059"/>
                      <a:pt x="301466" y="946911"/>
                    </a:cubicBezTo>
                    <a:cubicBezTo>
                      <a:pt x="577417" y="1012763"/>
                      <a:pt x="1571466" y="1277738"/>
                      <a:pt x="1665540" y="114446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 rot="440830" flipV="1">
                <a:off x="3301558" y="4085248"/>
                <a:ext cx="2445389" cy="1947841"/>
              </a:xfrm>
              <a:custGeom>
                <a:avLst/>
                <a:gdLst>
                  <a:gd name="connsiteX0" fmla="*/ 1665540 w 1674410"/>
                  <a:gd name="connsiteY0" fmla="*/ 1144467 h 1181431"/>
                  <a:gd name="connsiteX1" fmla="*/ 865910 w 1674410"/>
                  <a:gd name="connsiteY1" fmla="*/ 147282 h 1181431"/>
                  <a:gd name="connsiteX2" fmla="*/ 386133 w 1674410"/>
                  <a:gd name="connsiteY2" fmla="*/ 24985 h 1181431"/>
                  <a:gd name="connsiteX3" fmla="*/ 517836 w 1674410"/>
                  <a:gd name="connsiteY3" fmla="*/ 344837 h 1181431"/>
                  <a:gd name="connsiteX4" fmla="*/ 122725 w 1674410"/>
                  <a:gd name="connsiteY4" fmla="*/ 344837 h 1181431"/>
                  <a:gd name="connsiteX5" fmla="*/ 329688 w 1674410"/>
                  <a:gd name="connsiteY5" fmla="*/ 674097 h 1181431"/>
                  <a:gd name="connsiteX6" fmla="*/ 429 w 1674410"/>
                  <a:gd name="connsiteY6" fmla="*/ 749356 h 1181431"/>
                  <a:gd name="connsiteX7" fmla="*/ 301466 w 1674410"/>
                  <a:gd name="connsiteY7" fmla="*/ 946911 h 1181431"/>
                  <a:gd name="connsiteX8" fmla="*/ 1665540 w 1674410"/>
                  <a:gd name="connsiteY8" fmla="*/ 1144467 h 11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4410" h="1181431">
                    <a:moveTo>
                      <a:pt x="1665540" y="1144467"/>
                    </a:moveTo>
                    <a:cubicBezTo>
                      <a:pt x="1759614" y="1011196"/>
                      <a:pt x="1079144" y="333862"/>
                      <a:pt x="865910" y="147282"/>
                    </a:cubicBezTo>
                    <a:cubicBezTo>
                      <a:pt x="652676" y="-39298"/>
                      <a:pt x="444145" y="-7941"/>
                      <a:pt x="386133" y="24985"/>
                    </a:cubicBezTo>
                    <a:cubicBezTo>
                      <a:pt x="328121" y="57911"/>
                      <a:pt x="561737" y="291528"/>
                      <a:pt x="517836" y="344837"/>
                    </a:cubicBezTo>
                    <a:cubicBezTo>
                      <a:pt x="473935" y="398146"/>
                      <a:pt x="154083" y="289960"/>
                      <a:pt x="122725" y="344837"/>
                    </a:cubicBezTo>
                    <a:cubicBezTo>
                      <a:pt x="91367" y="399714"/>
                      <a:pt x="350071" y="606677"/>
                      <a:pt x="329688" y="674097"/>
                    </a:cubicBezTo>
                    <a:cubicBezTo>
                      <a:pt x="309305" y="741517"/>
                      <a:pt x="5133" y="703887"/>
                      <a:pt x="429" y="749356"/>
                    </a:cubicBezTo>
                    <a:cubicBezTo>
                      <a:pt x="-4275" y="794825"/>
                      <a:pt x="25515" y="881059"/>
                      <a:pt x="301466" y="946911"/>
                    </a:cubicBezTo>
                    <a:cubicBezTo>
                      <a:pt x="577417" y="1012763"/>
                      <a:pt x="1571466" y="1277738"/>
                      <a:pt x="1665540" y="114446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430888" y="2982148"/>
              <a:ext cx="1580445" cy="11382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892827" y="3143568"/>
              <a:ext cx="754035" cy="702359"/>
              <a:chOff x="6667279" y="4653348"/>
              <a:chExt cx="909457" cy="84713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667279" y="4653348"/>
                <a:ext cx="909457" cy="8471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6918428" y="4775536"/>
                <a:ext cx="613326" cy="61332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177098" y="4933859"/>
                <a:ext cx="301074" cy="301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5551738" y="3753386"/>
              <a:ext cx="166207" cy="251275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263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2000">
                <a:srgbClr val="008000"/>
              </a:gs>
              <a:gs pos="92000">
                <a:srgbClr val="CCFFCC"/>
              </a:gs>
              <a:gs pos="65000">
                <a:srgbClr val="35A400"/>
              </a:gs>
            </a:gsLst>
            <a:lin ang="2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4501" y="-161525"/>
            <a:ext cx="8589734" cy="7108482"/>
            <a:chOff x="1260593" y="1047614"/>
            <a:chExt cx="5406686" cy="4938438"/>
          </a:xfrm>
        </p:grpSpPr>
        <p:sp>
          <p:nvSpPr>
            <p:cNvPr id="6" name="Rectangle 5"/>
            <p:cNvSpPr/>
            <p:nvPr/>
          </p:nvSpPr>
          <p:spPr>
            <a:xfrm>
              <a:off x="1260593" y="3170297"/>
              <a:ext cx="489185" cy="291630"/>
            </a:xfrm>
            <a:prstGeom prst="rect">
              <a:avLst/>
            </a:prstGeom>
            <a:solidFill>
              <a:srgbClr val="3A2E2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60593" y="3686481"/>
              <a:ext cx="489185" cy="291630"/>
            </a:xfrm>
            <a:prstGeom prst="rect">
              <a:avLst/>
            </a:prstGeom>
            <a:solidFill>
              <a:srgbClr val="3A2E2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V="1">
              <a:off x="5620224" y="3565407"/>
              <a:ext cx="1047055" cy="365667"/>
            </a:xfrm>
            <a:custGeom>
              <a:avLst/>
              <a:gdLst>
                <a:gd name="connsiteX0" fmla="*/ 165333 w 1712701"/>
                <a:gd name="connsiteY0" fmla="*/ 72305 h 843053"/>
                <a:gd name="connsiteX1" fmla="*/ 1171926 w 1712701"/>
                <a:gd name="connsiteY1" fmla="*/ 72305 h 843053"/>
                <a:gd name="connsiteX2" fmla="*/ 1576444 w 1712701"/>
                <a:gd name="connsiteY2" fmla="*/ 542675 h 843053"/>
                <a:gd name="connsiteX3" fmla="*/ 1595259 w 1712701"/>
                <a:gd name="connsiteY3" fmla="*/ 815490 h 843053"/>
                <a:gd name="connsiteX4" fmla="*/ 146518 w 1712701"/>
                <a:gd name="connsiteY4" fmla="*/ 749638 h 843053"/>
                <a:gd name="connsiteX5" fmla="*/ 165333 w 1712701"/>
                <a:gd name="connsiteY5" fmla="*/ 72305 h 843053"/>
                <a:gd name="connsiteX0" fmla="*/ 165333 w 1725190"/>
                <a:gd name="connsiteY0" fmla="*/ 67647 h 838395"/>
                <a:gd name="connsiteX1" fmla="*/ 1171926 w 1725190"/>
                <a:gd name="connsiteY1" fmla="*/ 67647 h 838395"/>
                <a:gd name="connsiteX2" fmla="*/ 1614073 w 1725190"/>
                <a:gd name="connsiteY2" fmla="*/ 453351 h 838395"/>
                <a:gd name="connsiteX3" fmla="*/ 1595259 w 1725190"/>
                <a:gd name="connsiteY3" fmla="*/ 810832 h 838395"/>
                <a:gd name="connsiteX4" fmla="*/ 146518 w 1725190"/>
                <a:gd name="connsiteY4" fmla="*/ 744980 h 838395"/>
                <a:gd name="connsiteX5" fmla="*/ 165333 w 1725190"/>
                <a:gd name="connsiteY5" fmla="*/ 67647 h 838395"/>
                <a:gd name="connsiteX0" fmla="*/ 165333 w 1725190"/>
                <a:gd name="connsiteY0" fmla="*/ 65177 h 835925"/>
                <a:gd name="connsiteX1" fmla="*/ 1171926 w 1725190"/>
                <a:gd name="connsiteY1" fmla="*/ 65177 h 835925"/>
                <a:gd name="connsiteX2" fmla="*/ 1614073 w 1725190"/>
                <a:gd name="connsiteY2" fmla="*/ 403843 h 835925"/>
                <a:gd name="connsiteX3" fmla="*/ 1595259 w 1725190"/>
                <a:gd name="connsiteY3" fmla="*/ 808362 h 835925"/>
                <a:gd name="connsiteX4" fmla="*/ 146518 w 1725190"/>
                <a:gd name="connsiteY4" fmla="*/ 742510 h 835925"/>
                <a:gd name="connsiteX5" fmla="*/ 165333 w 1725190"/>
                <a:gd name="connsiteY5" fmla="*/ 65177 h 8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190" h="835925">
                  <a:moveTo>
                    <a:pt x="165333" y="65177"/>
                  </a:moveTo>
                  <a:cubicBezTo>
                    <a:pt x="336234" y="-47712"/>
                    <a:pt x="930469" y="8733"/>
                    <a:pt x="1171926" y="65177"/>
                  </a:cubicBezTo>
                  <a:cubicBezTo>
                    <a:pt x="1413383" y="121621"/>
                    <a:pt x="1543518" y="279979"/>
                    <a:pt x="1614073" y="403843"/>
                  </a:cubicBezTo>
                  <a:cubicBezTo>
                    <a:pt x="1684628" y="527707"/>
                    <a:pt x="1833580" y="773868"/>
                    <a:pt x="1595259" y="808362"/>
                  </a:cubicBezTo>
                  <a:cubicBezTo>
                    <a:pt x="1356938" y="842856"/>
                    <a:pt x="384839" y="866374"/>
                    <a:pt x="146518" y="742510"/>
                  </a:cubicBezTo>
                  <a:cubicBezTo>
                    <a:pt x="-91803" y="618646"/>
                    <a:pt x="-5568" y="178066"/>
                    <a:pt x="165333" y="651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620224" y="3170296"/>
              <a:ext cx="1047055" cy="395111"/>
            </a:xfrm>
            <a:custGeom>
              <a:avLst/>
              <a:gdLst>
                <a:gd name="connsiteX0" fmla="*/ 165333 w 1712701"/>
                <a:gd name="connsiteY0" fmla="*/ 72305 h 843053"/>
                <a:gd name="connsiteX1" fmla="*/ 1171926 w 1712701"/>
                <a:gd name="connsiteY1" fmla="*/ 72305 h 843053"/>
                <a:gd name="connsiteX2" fmla="*/ 1576444 w 1712701"/>
                <a:gd name="connsiteY2" fmla="*/ 542675 h 843053"/>
                <a:gd name="connsiteX3" fmla="*/ 1595259 w 1712701"/>
                <a:gd name="connsiteY3" fmla="*/ 815490 h 843053"/>
                <a:gd name="connsiteX4" fmla="*/ 146518 w 1712701"/>
                <a:gd name="connsiteY4" fmla="*/ 749638 h 843053"/>
                <a:gd name="connsiteX5" fmla="*/ 165333 w 1712701"/>
                <a:gd name="connsiteY5" fmla="*/ 72305 h 843053"/>
                <a:gd name="connsiteX0" fmla="*/ 165333 w 1725190"/>
                <a:gd name="connsiteY0" fmla="*/ 67647 h 838395"/>
                <a:gd name="connsiteX1" fmla="*/ 1171926 w 1725190"/>
                <a:gd name="connsiteY1" fmla="*/ 67647 h 838395"/>
                <a:gd name="connsiteX2" fmla="*/ 1614073 w 1725190"/>
                <a:gd name="connsiteY2" fmla="*/ 453351 h 838395"/>
                <a:gd name="connsiteX3" fmla="*/ 1595259 w 1725190"/>
                <a:gd name="connsiteY3" fmla="*/ 810832 h 838395"/>
                <a:gd name="connsiteX4" fmla="*/ 146518 w 1725190"/>
                <a:gd name="connsiteY4" fmla="*/ 744980 h 838395"/>
                <a:gd name="connsiteX5" fmla="*/ 165333 w 1725190"/>
                <a:gd name="connsiteY5" fmla="*/ 67647 h 838395"/>
                <a:gd name="connsiteX0" fmla="*/ 165333 w 1725190"/>
                <a:gd name="connsiteY0" fmla="*/ 65177 h 835925"/>
                <a:gd name="connsiteX1" fmla="*/ 1171926 w 1725190"/>
                <a:gd name="connsiteY1" fmla="*/ 65177 h 835925"/>
                <a:gd name="connsiteX2" fmla="*/ 1614073 w 1725190"/>
                <a:gd name="connsiteY2" fmla="*/ 403843 h 835925"/>
                <a:gd name="connsiteX3" fmla="*/ 1595259 w 1725190"/>
                <a:gd name="connsiteY3" fmla="*/ 808362 h 835925"/>
                <a:gd name="connsiteX4" fmla="*/ 146518 w 1725190"/>
                <a:gd name="connsiteY4" fmla="*/ 742510 h 835925"/>
                <a:gd name="connsiteX5" fmla="*/ 165333 w 1725190"/>
                <a:gd name="connsiteY5" fmla="*/ 65177 h 8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190" h="835925">
                  <a:moveTo>
                    <a:pt x="165333" y="65177"/>
                  </a:moveTo>
                  <a:cubicBezTo>
                    <a:pt x="336234" y="-47712"/>
                    <a:pt x="930469" y="8733"/>
                    <a:pt x="1171926" y="65177"/>
                  </a:cubicBezTo>
                  <a:cubicBezTo>
                    <a:pt x="1413383" y="121621"/>
                    <a:pt x="1543518" y="279979"/>
                    <a:pt x="1614073" y="403843"/>
                  </a:cubicBezTo>
                  <a:cubicBezTo>
                    <a:pt x="1684628" y="527707"/>
                    <a:pt x="1833580" y="773868"/>
                    <a:pt x="1595259" y="808362"/>
                  </a:cubicBezTo>
                  <a:cubicBezTo>
                    <a:pt x="1356938" y="842856"/>
                    <a:pt x="384839" y="866374"/>
                    <a:pt x="146518" y="742510"/>
                  </a:cubicBezTo>
                  <a:cubicBezTo>
                    <a:pt x="-91803" y="618646"/>
                    <a:pt x="-5568" y="178066"/>
                    <a:pt x="165333" y="651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05186" y="1047614"/>
              <a:ext cx="3847629" cy="4938438"/>
              <a:chOff x="2436519" y="1094651"/>
              <a:chExt cx="3847629" cy="49384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" name="Oval 16"/>
              <p:cNvSpPr/>
              <p:nvPr/>
            </p:nvSpPr>
            <p:spPr>
              <a:xfrm>
                <a:off x="2436519" y="2728148"/>
                <a:ext cx="3847629" cy="18156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21042117">
                <a:off x="3149759" y="1094651"/>
                <a:ext cx="2445389" cy="2055068"/>
              </a:xfrm>
              <a:custGeom>
                <a:avLst/>
                <a:gdLst>
                  <a:gd name="connsiteX0" fmla="*/ 1665540 w 1674410"/>
                  <a:gd name="connsiteY0" fmla="*/ 1144467 h 1181431"/>
                  <a:gd name="connsiteX1" fmla="*/ 865910 w 1674410"/>
                  <a:gd name="connsiteY1" fmla="*/ 147282 h 1181431"/>
                  <a:gd name="connsiteX2" fmla="*/ 386133 w 1674410"/>
                  <a:gd name="connsiteY2" fmla="*/ 24985 h 1181431"/>
                  <a:gd name="connsiteX3" fmla="*/ 517836 w 1674410"/>
                  <a:gd name="connsiteY3" fmla="*/ 344837 h 1181431"/>
                  <a:gd name="connsiteX4" fmla="*/ 122725 w 1674410"/>
                  <a:gd name="connsiteY4" fmla="*/ 344837 h 1181431"/>
                  <a:gd name="connsiteX5" fmla="*/ 329688 w 1674410"/>
                  <a:gd name="connsiteY5" fmla="*/ 674097 h 1181431"/>
                  <a:gd name="connsiteX6" fmla="*/ 429 w 1674410"/>
                  <a:gd name="connsiteY6" fmla="*/ 749356 h 1181431"/>
                  <a:gd name="connsiteX7" fmla="*/ 301466 w 1674410"/>
                  <a:gd name="connsiteY7" fmla="*/ 946911 h 1181431"/>
                  <a:gd name="connsiteX8" fmla="*/ 1665540 w 1674410"/>
                  <a:gd name="connsiteY8" fmla="*/ 1144467 h 11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4410" h="1181431">
                    <a:moveTo>
                      <a:pt x="1665540" y="1144467"/>
                    </a:moveTo>
                    <a:cubicBezTo>
                      <a:pt x="1759614" y="1011196"/>
                      <a:pt x="1079144" y="333862"/>
                      <a:pt x="865910" y="147282"/>
                    </a:cubicBezTo>
                    <a:cubicBezTo>
                      <a:pt x="652676" y="-39298"/>
                      <a:pt x="444145" y="-7941"/>
                      <a:pt x="386133" y="24985"/>
                    </a:cubicBezTo>
                    <a:cubicBezTo>
                      <a:pt x="328121" y="57911"/>
                      <a:pt x="561737" y="291528"/>
                      <a:pt x="517836" y="344837"/>
                    </a:cubicBezTo>
                    <a:cubicBezTo>
                      <a:pt x="473935" y="398146"/>
                      <a:pt x="154083" y="289960"/>
                      <a:pt x="122725" y="344837"/>
                    </a:cubicBezTo>
                    <a:cubicBezTo>
                      <a:pt x="91367" y="399714"/>
                      <a:pt x="350071" y="606677"/>
                      <a:pt x="329688" y="674097"/>
                    </a:cubicBezTo>
                    <a:cubicBezTo>
                      <a:pt x="309305" y="741517"/>
                      <a:pt x="5133" y="703887"/>
                      <a:pt x="429" y="749356"/>
                    </a:cubicBezTo>
                    <a:cubicBezTo>
                      <a:pt x="-4275" y="794825"/>
                      <a:pt x="25515" y="881059"/>
                      <a:pt x="301466" y="946911"/>
                    </a:cubicBezTo>
                    <a:cubicBezTo>
                      <a:pt x="577417" y="1012763"/>
                      <a:pt x="1571466" y="1277738"/>
                      <a:pt x="1665540" y="114446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440830" flipV="1">
                <a:off x="3301558" y="4085248"/>
                <a:ext cx="2445389" cy="1947841"/>
              </a:xfrm>
              <a:custGeom>
                <a:avLst/>
                <a:gdLst>
                  <a:gd name="connsiteX0" fmla="*/ 1665540 w 1674410"/>
                  <a:gd name="connsiteY0" fmla="*/ 1144467 h 1181431"/>
                  <a:gd name="connsiteX1" fmla="*/ 865910 w 1674410"/>
                  <a:gd name="connsiteY1" fmla="*/ 147282 h 1181431"/>
                  <a:gd name="connsiteX2" fmla="*/ 386133 w 1674410"/>
                  <a:gd name="connsiteY2" fmla="*/ 24985 h 1181431"/>
                  <a:gd name="connsiteX3" fmla="*/ 517836 w 1674410"/>
                  <a:gd name="connsiteY3" fmla="*/ 344837 h 1181431"/>
                  <a:gd name="connsiteX4" fmla="*/ 122725 w 1674410"/>
                  <a:gd name="connsiteY4" fmla="*/ 344837 h 1181431"/>
                  <a:gd name="connsiteX5" fmla="*/ 329688 w 1674410"/>
                  <a:gd name="connsiteY5" fmla="*/ 674097 h 1181431"/>
                  <a:gd name="connsiteX6" fmla="*/ 429 w 1674410"/>
                  <a:gd name="connsiteY6" fmla="*/ 749356 h 1181431"/>
                  <a:gd name="connsiteX7" fmla="*/ 301466 w 1674410"/>
                  <a:gd name="connsiteY7" fmla="*/ 946911 h 1181431"/>
                  <a:gd name="connsiteX8" fmla="*/ 1665540 w 1674410"/>
                  <a:gd name="connsiteY8" fmla="*/ 1144467 h 11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4410" h="1181431">
                    <a:moveTo>
                      <a:pt x="1665540" y="1144467"/>
                    </a:moveTo>
                    <a:cubicBezTo>
                      <a:pt x="1759614" y="1011196"/>
                      <a:pt x="1079144" y="333862"/>
                      <a:pt x="865910" y="147282"/>
                    </a:cubicBezTo>
                    <a:cubicBezTo>
                      <a:pt x="652676" y="-39298"/>
                      <a:pt x="444145" y="-7941"/>
                      <a:pt x="386133" y="24985"/>
                    </a:cubicBezTo>
                    <a:cubicBezTo>
                      <a:pt x="328121" y="57911"/>
                      <a:pt x="561737" y="291528"/>
                      <a:pt x="517836" y="344837"/>
                    </a:cubicBezTo>
                    <a:cubicBezTo>
                      <a:pt x="473935" y="398146"/>
                      <a:pt x="154083" y="289960"/>
                      <a:pt x="122725" y="344837"/>
                    </a:cubicBezTo>
                    <a:cubicBezTo>
                      <a:pt x="91367" y="399714"/>
                      <a:pt x="350071" y="606677"/>
                      <a:pt x="329688" y="674097"/>
                    </a:cubicBezTo>
                    <a:cubicBezTo>
                      <a:pt x="309305" y="741517"/>
                      <a:pt x="5133" y="703887"/>
                      <a:pt x="429" y="749356"/>
                    </a:cubicBezTo>
                    <a:cubicBezTo>
                      <a:pt x="-4275" y="794825"/>
                      <a:pt x="25515" y="881059"/>
                      <a:pt x="301466" y="946911"/>
                    </a:cubicBezTo>
                    <a:cubicBezTo>
                      <a:pt x="577417" y="1012763"/>
                      <a:pt x="1571466" y="1277738"/>
                      <a:pt x="1665540" y="114446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4430888" y="2982148"/>
              <a:ext cx="1580445" cy="11382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892825" y="3143568"/>
              <a:ext cx="754035" cy="702359"/>
              <a:chOff x="6667277" y="4653348"/>
              <a:chExt cx="909457" cy="84713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667277" y="4653348"/>
                <a:ext cx="909457" cy="8471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18428" y="4775536"/>
                <a:ext cx="613326" cy="61332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177098" y="4933859"/>
                <a:ext cx="301074" cy="301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5551738" y="3753386"/>
              <a:ext cx="166207" cy="251275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463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620145" y="426772"/>
            <a:ext cx="7960978" cy="6358459"/>
            <a:chOff x="620145" y="426772"/>
            <a:chExt cx="7960978" cy="6358459"/>
          </a:xfrm>
        </p:grpSpPr>
        <p:grpSp>
          <p:nvGrpSpPr>
            <p:cNvPr id="40" name="Group 39"/>
            <p:cNvGrpSpPr/>
            <p:nvPr/>
          </p:nvGrpSpPr>
          <p:grpSpPr>
            <a:xfrm rot="5144351">
              <a:off x="4135541" y="2360935"/>
              <a:ext cx="2139077" cy="1486128"/>
              <a:chOff x="4267013" y="2172279"/>
              <a:chExt cx="2139077" cy="1486128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267013" y="2172279"/>
                <a:ext cx="2139077" cy="14481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stCxn id="16" idx="0"/>
                <a:endCxn id="16" idx="4"/>
              </p:cNvCxnSpPr>
              <p:nvPr/>
            </p:nvCxnSpPr>
            <p:spPr>
              <a:xfrm>
                <a:off x="5336552" y="2172279"/>
                <a:ext cx="0" cy="1448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507658" y="2210220"/>
                <a:ext cx="0" cy="1321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745195" y="2210220"/>
                <a:ext cx="0" cy="1321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087875" y="2210220"/>
                <a:ext cx="0" cy="1448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864634" y="2295748"/>
                <a:ext cx="18706" cy="123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6" idx="1"/>
                <a:endCxn id="16" idx="3"/>
              </p:cNvCxnSpPr>
              <p:nvPr/>
            </p:nvCxnSpPr>
            <p:spPr>
              <a:xfrm>
                <a:off x="4580274" y="2384361"/>
                <a:ext cx="0" cy="10240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6" idx="7"/>
                <a:endCxn id="16" idx="5"/>
              </p:cNvCxnSpPr>
              <p:nvPr/>
            </p:nvCxnSpPr>
            <p:spPr>
              <a:xfrm>
                <a:off x="6092829" y="2384361"/>
                <a:ext cx="0" cy="10240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rot="16200000">
              <a:off x="2928700" y="2337599"/>
              <a:ext cx="2139077" cy="1486128"/>
              <a:chOff x="4267013" y="2172279"/>
              <a:chExt cx="2139077" cy="1486128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267013" y="2172279"/>
                <a:ext cx="2139077" cy="14481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stCxn id="42" idx="0"/>
                <a:endCxn id="42" idx="4"/>
              </p:cNvCxnSpPr>
              <p:nvPr/>
            </p:nvCxnSpPr>
            <p:spPr>
              <a:xfrm>
                <a:off x="5336552" y="2172279"/>
                <a:ext cx="0" cy="1448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507658" y="2210220"/>
                <a:ext cx="0" cy="1321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745195" y="2210220"/>
                <a:ext cx="0" cy="13211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087875" y="2210220"/>
                <a:ext cx="0" cy="14481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864634" y="2295748"/>
                <a:ext cx="18706" cy="123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2" idx="1"/>
                <a:endCxn id="42" idx="3"/>
              </p:cNvCxnSpPr>
              <p:nvPr/>
            </p:nvCxnSpPr>
            <p:spPr>
              <a:xfrm>
                <a:off x="4580274" y="2384361"/>
                <a:ext cx="0" cy="10240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2" idx="7"/>
                <a:endCxn id="42" idx="5"/>
              </p:cNvCxnSpPr>
              <p:nvPr/>
            </p:nvCxnSpPr>
            <p:spPr>
              <a:xfrm>
                <a:off x="6092829" y="2384361"/>
                <a:ext cx="0" cy="10240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5100596" y="4150201"/>
              <a:ext cx="789183" cy="2635030"/>
              <a:chOff x="5100596" y="4150201"/>
              <a:chExt cx="789183" cy="263503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100596" y="4150201"/>
                <a:ext cx="271375" cy="22057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5407196" y="6355901"/>
                <a:ext cx="4825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371971" y="6355901"/>
                <a:ext cx="306435" cy="3018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223147" y="6355901"/>
                <a:ext cx="0" cy="4293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620282" y="426772"/>
              <a:ext cx="1741996" cy="2206628"/>
              <a:chOff x="3226904" y="2506478"/>
              <a:chExt cx="1741996" cy="220662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226904" y="2506478"/>
                <a:ext cx="1741996" cy="2206628"/>
                <a:chOff x="3182340" y="2339844"/>
                <a:chExt cx="1741996" cy="2206628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182340" y="2339844"/>
                  <a:ext cx="1741996" cy="2206628"/>
                  <a:chOff x="4189028" y="1236530"/>
                  <a:chExt cx="1741996" cy="2206628"/>
                </a:xfrm>
                <a:solidFill>
                  <a:schemeClr val="bg1"/>
                </a:solidFill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644974" y="2528758"/>
                    <a:ext cx="914400" cy="9144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Oval 3"/>
                  <p:cNvSpPr/>
                  <p:nvPr/>
                </p:nvSpPr>
                <p:spPr>
                  <a:xfrm>
                    <a:off x="4189028" y="1236530"/>
                    <a:ext cx="1741996" cy="1526166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955065" y="3866010"/>
                  <a:ext cx="1" cy="680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207734" y="3866010"/>
                  <a:ext cx="1" cy="680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/>
              <p:cNvSpPr/>
              <p:nvPr/>
            </p:nvSpPr>
            <p:spPr>
              <a:xfrm>
                <a:off x="3353046" y="2885233"/>
                <a:ext cx="602020" cy="602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066477" y="2885233"/>
                <a:ext cx="602020" cy="602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flipH="1">
              <a:off x="3271014" y="4150201"/>
              <a:ext cx="805214" cy="2635030"/>
              <a:chOff x="5100596" y="4150201"/>
              <a:chExt cx="789183" cy="263503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100596" y="4150201"/>
                <a:ext cx="271375" cy="22057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5407196" y="6355901"/>
                <a:ext cx="4825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371971" y="6355901"/>
                <a:ext cx="306435" cy="3018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223147" y="6355901"/>
                <a:ext cx="0" cy="4293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 rot="16200000">
              <a:off x="6886628" y="1609848"/>
              <a:ext cx="753959" cy="2635030"/>
              <a:chOff x="5271508" y="4150202"/>
              <a:chExt cx="753959" cy="263503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271508" y="4150202"/>
                <a:ext cx="271375" cy="22057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5542884" y="6355902"/>
                <a:ext cx="4825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426107" y="6355902"/>
                <a:ext cx="306435" cy="3018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283053" y="6355902"/>
                <a:ext cx="0" cy="4293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 rot="5400000" flipH="1">
              <a:off x="1535053" y="1456990"/>
              <a:ext cx="805214" cy="2635030"/>
              <a:chOff x="5100596" y="4150201"/>
              <a:chExt cx="789183" cy="263503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5100596" y="4150201"/>
                <a:ext cx="271375" cy="22057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5407196" y="6355901"/>
                <a:ext cx="4825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371971" y="6355901"/>
                <a:ext cx="306435" cy="3018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223147" y="6355901"/>
                <a:ext cx="0" cy="4293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809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578" y="380298"/>
            <a:ext cx="7594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games #2: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Zuma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 descr="zuma-boss-bat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59" y="1468026"/>
            <a:ext cx="6350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5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78295" y="1072444"/>
            <a:ext cx="3988741" cy="4412076"/>
            <a:chOff x="3678295" y="1072444"/>
            <a:chExt cx="3988741" cy="4412076"/>
          </a:xfrm>
        </p:grpSpPr>
        <p:grpSp>
          <p:nvGrpSpPr>
            <p:cNvPr id="24" name="Group 23"/>
            <p:cNvGrpSpPr/>
            <p:nvPr/>
          </p:nvGrpSpPr>
          <p:grpSpPr>
            <a:xfrm>
              <a:off x="3678295" y="1072444"/>
              <a:ext cx="3988741" cy="4412076"/>
              <a:chOff x="3678295" y="1072444"/>
              <a:chExt cx="3988741" cy="441207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678295" y="1072444"/>
                <a:ext cx="3988741" cy="4412076"/>
                <a:chOff x="3678295" y="1072444"/>
                <a:chExt cx="3988741" cy="4412076"/>
              </a:xfrm>
              <a:gradFill flip="none" rotWithShape="1">
                <a:gsLst>
                  <a:gs pos="17000">
                    <a:schemeClr val="bg1">
                      <a:lumMod val="50000"/>
                    </a:schemeClr>
                  </a:gs>
                  <a:gs pos="64000">
                    <a:schemeClr val="bg1">
                      <a:lumMod val="95000"/>
                    </a:schemeClr>
                  </a:gs>
                </a:gsLst>
                <a:lin ang="14220000" scaled="0"/>
                <a:tileRect/>
              </a:gradFill>
            </p:grpSpPr>
            <p:sp>
              <p:nvSpPr>
                <p:cNvPr id="4" name="Oval 3"/>
                <p:cNvSpPr/>
                <p:nvPr/>
              </p:nvSpPr>
              <p:spPr>
                <a:xfrm>
                  <a:off x="3678295" y="2803407"/>
                  <a:ext cx="3988741" cy="914400"/>
                </a:xfrm>
                <a:prstGeom prst="ellips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ight Triangle 5"/>
                <p:cNvSpPr/>
                <p:nvPr/>
              </p:nvSpPr>
              <p:spPr>
                <a:xfrm rot="5400000">
                  <a:off x="4663252" y="3908778"/>
                  <a:ext cx="1860786" cy="1290697"/>
                </a:xfrm>
                <a:prstGeom prst="rtTriangl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ight Triangle 6"/>
                <p:cNvSpPr/>
                <p:nvPr/>
              </p:nvSpPr>
              <p:spPr>
                <a:xfrm>
                  <a:off x="4948296" y="1072444"/>
                  <a:ext cx="1222963" cy="1892770"/>
                </a:xfrm>
                <a:prstGeom prst="rtTriangl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ight Triangle 7"/>
                <p:cNvSpPr/>
                <p:nvPr/>
              </p:nvSpPr>
              <p:spPr>
                <a:xfrm rot="20939878">
                  <a:off x="3838222" y="2050814"/>
                  <a:ext cx="914400" cy="914400"/>
                </a:xfrm>
                <a:prstGeom prst="rtTriangl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ight Triangle 8"/>
                <p:cNvSpPr/>
                <p:nvPr/>
              </p:nvSpPr>
              <p:spPr>
                <a:xfrm rot="6407521">
                  <a:off x="3804484" y="3537186"/>
                  <a:ext cx="914400" cy="914400"/>
                </a:xfrm>
                <a:prstGeom prst="rtTriangl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ight Triangle 9"/>
                <p:cNvSpPr/>
                <p:nvPr/>
              </p:nvSpPr>
              <p:spPr>
                <a:xfrm>
                  <a:off x="4033896" y="2510196"/>
                  <a:ext cx="914400" cy="914400"/>
                </a:xfrm>
                <a:prstGeom prst="rtTriangl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042385" y="3208962"/>
                <a:ext cx="624651" cy="197119"/>
                <a:chOff x="1458149" y="1885244"/>
                <a:chExt cx="921926" cy="500646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58149" y="1885244"/>
                  <a:ext cx="921926" cy="457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646297" y="1885244"/>
                  <a:ext cx="0" cy="5006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864548" y="1885244"/>
                  <a:ext cx="0" cy="5006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082800" y="1885244"/>
                  <a:ext cx="0" cy="5006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235201" y="1885244"/>
                  <a:ext cx="0" cy="5006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Rectangle 1"/>
            <p:cNvSpPr/>
            <p:nvPr/>
          </p:nvSpPr>
          <p:spPr>
            <a:xfrm>
              <a:off x="5849529" y="3208962"/>
              <a:ext cx="389465" cy="24542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5591846" y="1072444"/>
              <a:ext cx="647148" cy="2381943"/>
            </a:xfrm>
            <a:custGeom>
              <a:avLst/>
              <a:gdLst>
                <a:gd name="connsiteX0" fmla="*/ 580302 w 1661016"/>
                <a:gd name="connsiteY0" fmla="*/ 2518228 h 3320518"/>
                <a:gd name="connsiteX1" fmla="*/ 145802 w 1661016"/>
                <a:gd name="connsiteY1" fmla="*/ 1872114 h 3320518"/>
                <a:gd name="connsiteX2" fmla="*/ 301776 w 1661016"/>
                <a:gd name="connsiteY2" fmla="*/ 1070041 h 3320518"/>
                <a:gd name="connsiteX3" fmla="*/ 969 w 1661016"/>
                <a:gd name="connsiteY3" fmla="*/ 579886 h 3320518"/>
                <a:gd name="connsiteX4" fmla="*/ 212648 w 1661016"/>
                <a:gd name="connsiteY4" fmla="*/ 156569 h 3320518"/>
                <a:gd name="connsiteX5" fmla="*/ 402046 w 1661016"/>
                <a:gd name="connsiteY5" fmla="*/ 611 h 3320518"/>
                <a:gd name="connsiteX6" fmla="*/ 647148 w 1661016"/>
                <a:gd name="connsiteY6" fmla="*/ 134290 h 3320518"/>
                <a:gd name="connsiteX7" fmla="*/ 858828 w 1661016"/>
                <a:gd name="connsiteY7" fmla="*/ 611 h 3320518"/>
                <a:gd name="connsiteX8" fmla="*/ 1070507 w 1661016"/>
                <a:gd name="connsiteY8" fmla="*/ 201129 h 3320518"/>
                <a:gd name="connsiteX9" fmla="*/ 1282187 w 1661016"/>
                <a:gd name="connsiteY9" fmla="*/ 34031 h 3320518"/>
                <a:gd name="connsiteX10" fmla="*/ 1427020 w 1661016"/>
                <a:gd name="connsiteY10" fmla="*/ 223409 h 3320518"/>
                <a:gd name="connsiteX11" fmla="*/ 1582995 w 1661016"/>
                <a:gd name="connsiteY11" fmla="*/ 902943 h 3320518"/>
                <a:gd name="connsiteX12" fmla="*/ 1393597 w 1661016"/>
                <a:gd name="connsiteY12" fmla="*/ 1426518 h 3320518"/>
                <a:gd name="connsiteX13" fmla="*/ 1660982 w 1661016"/>
                <a:gd name="connsiteY13" fmla="*/ 2406829 h 3320518"/>
                <a:gd name="connsiteX14" fmla="*/ 1404738 w 1661016"/>
                <a:gd name="connsiteY14" fmla="*/ 3320301 h 3320518"/>
                <a:gd name="connsiteX15" fmla="*/ 580302 w 1661016"/>
                <a:gd name="connsiteY15" fmla="*/ 2518228 h 332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1016" h="3320518">
                  <a:moveTo>
                    <a:pt x="580302" y="2518228"/>
                  </a:moveTo>
                  <a:cubicBezTo>
                    <a:pt x="370479" y="2276864"/>
                    <a:pt x="192223" y="2113478"/>
                    <a:pt x="145802" y="1872114"/>
                  </a:cubicBezTo>
                  <a:cubicBezTo>
                    <a:pt x="99381" y="1630750"/>
                    <a:pt x="325915" y="1285412"/>
                    <a:pt x="301776" y="1070041"/>
                  </a:cubicBezTo>
                  <a:cubicBezTo>
                    <a:pt x="277637" y="854670"/>
                    <a:pt x="15824" y="732131"/>
                    <a:pt x="969" y="579886"/>
                  </a:cubicBezTo>
                  <a:cubicBezTo>
                    <a:pt x="-13886" y="427641"/>
                    <a:pt x="145802" y="253115"/>
                    <a:pt x="212648" y="156569"/>
                  </a:cubicBezTo>
                  <a:cubicBezTo>
                    <a:pt x="279494" y="60023"/>
                    <a:pt x="329629" y="4324"/>
                    <a:pt x="402046" y="611"/>
                  </a:cubicBezTo>
                  <a:cubicBezTo>
                    <a:pt x="474463" y="-3102"/>
                    <a:pt x="571018" y="134290"/>
                    <a:pt x="647148" y="134290"/>
                  </a:cubicBezTo>
                  <a:cubicBezTo>
                    <a:pt x="723278" y="134290"/>
                    <a:pt x="788268" y="-10529"/>
                    <a:pt x="858828" y="611"/>
                  </a:cubicBezTo>
                  <a:cubicBezTo>
                    <a:pt x="929388" y="11751"/>
                    <a:pt x="999947" y="195559"/>
                    <a:pt x="1070507" y="201129"/>
                  </a:cubicBezTo>
                  <a:cubicBezTo>
                    <a:pt x="1141067" y="206699"/>
                    <a:pt x="1222768" y="30318"/>
                    <a:pt x="1282187" y="34031"/>
                  </a:cubicBezTo>
                  <a:cubicBezTo>
                    <a:pt x="1341606" y="37744"/>
                    <a:pt x="1376885" y="78590"/>
                    <a:pt x="1427020" y="223409"/>
                  </a:cubicBezTo>
                  <a:cubicBezTo>
                    <a:pt x="1477155" y="368228"/>
                    <a:pt x="1588565" y="702425"/>
                    <a:pt x="1582995" y="902943"/>
                  </a:cubicBezTo>
                  <a:cubicBezTo>
                    <a:pt x="1577425" y="1103461"/>
                    <a:pt x="1380599" y="1175870"/>
                    <a:pt x="1393597" y="1426518"/>
                  </a:cubicBezTo>
                  <a:cubicBezTo>
                    <a:pt x="1406595" y="1677166"/>
                    <a:pt x="1659125" y="2091198"/>
                    <a:pt x="1660982" y="2406829"/>
                  </a:cubicBezTo>
                  <a:cubicBezTo>
                    <a:pt x="1662839" y="2722460"/>
                    <a:pt x="1590422" y="3307305"/>
                    <a:pt x="1404738" y="3320301"/>
                  </a:cubicBezTo>
                  <a:cubicBezTo>
                    <a:pt x="1219054" y="3333298"/>
                    <a:pt x="790125" y="2759592"/>
                    <a:pt x="580302" y="25182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632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0" y="590526"/>
            <a:ext cx="9144000" cy="6267474"/>
            <a:chOff x="0" y="590528"/>
            <a:chExt cx="9144000" cy="6267474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590528"/>
              <a:ext cx="9144000" cy="6267472"/>
              <a:chOff x="0" y="590528"/>
              <a:chExt cx="9144000" cy="6267472"/>
            </a:xfrm>
          </p:grpSpPr>
          <p:sp>
            <p:nvSpPr>
              <p:cNvPr id="6" name="Chord 5"/>
              <p:cNvSpPr/>
              <p:nvPr/>
            </p:nvSpPr>
            <p:spPr>
              <a:xfrm rot="5400000">
                <a:off x="2483851" y="590528"/>
                <a:ext cx="3781779" cy="3781779"/>
              </a:xfrm>
              <a:prstGeom prst="chord">
                <a:avLst>
                  <a:gd name="adj1" fmla="val 5374558"/>
                  <a:gd name="adj2" fmla="val 16200000"/>
                </a:avLst>
              </a:prstGeom>
              <a:gradFill>
                <a:gsLst>
                  <a:gs pos="58000">
                    <a:schemeClr val="tx1"/>
                  </a:gs>
                  <a:gs pos="64000">
                    <a:schemeClr val="bg1">
                      <a:lumMod val="50000"/>
                    </a:schemeClr>
                  </a:gs>
                </a:gsLst>
                <a:lin ang="13500000" scaled="0"/>
              </a:gradFill>
              <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2840000" scaled="0"/>
                  <a:tileRect/>
                </a:gra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2267185"/>
                <a:ext cx="9144000" cy="4590815"/>
              </a:xfrm>
              <a:prstGeom prst="rect">
                <a:avLst/>
              </a:prstGeom>
              <a:gradFill>
                <a:gsLst>
                  <a:gs pos="59000">
                    <a:schemeClr val="tx1"/>
                  </a:gs>
                  <a:gs pos="83000">
                    <a:schemeClr val="bg1">
                      <a:lumMod val="50000"/>
                    </a:schemeClr>
                  </a:gs>
                </a:gsLst>
                <a:lin ang="20640000" scaled="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28514" y="3019778"/>
                <a:ext cx="1516412" cy="149577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bevelB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33313" y="4675481"/>
                <a:ext cx="1915070" cy="18890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bevelB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59996" y="3019778"/>
                <a:ext cx="1516412" cy="149577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bevelB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4374741" y="2267187"/>
              <a:ext cx="0" cy="459081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875062" y="5221809"/>
            <a:ext cx="1793252" cy="1245050"/>
            <a:chOff x="735312" y="1325800"/>
            <a:chExt cx="7042886" cy="4536775"/>
          </a:xfrm>
        </p:grpSpPr>
        <p:grpSp>
          <p:nvGrpSpPr>
            <p:cNvPr id="35" name="Group 31"/>
            <p:cNvGrpSpPr/>
            <p:nvPr/>
          </p:nvGrpSpPr>
          <p:grpSpPr>
            <a:xfrm>
              <a:off x="1390362" y="1325800"/>
              <a:ext cx="5607023" cy="4536775"/>
              <a:chOff x="534958" y="1344764"/>
              <a:chExt cx="5607023" cy="4536775"/>
            </a:xfrm>
          </p:grpSpPr>
          <p:grpSp>
            <p:nvGrpSpPr>
              <p:cNvPr id="41" name="Group 9"/>
              <p:cNvGrpSpPr/>
              <p:nvPr/>
            </p:nvGrpSpPr>
            <p:grpSpPr>
              <a:xfrm>
                <a:off x="534958" y="1344764"/>
                <a:ext cx="5607023" cy="3588148"/>
                <a:chOff x="1544171" y="491093"/>
                <a:chExt cx="6159326" cy="3588148"/>
              </a:xfrm>
            </p:grpSpPr>
            <p:sp>
              <p:nvSpPr>
                <p:cNvPr id="53" name="Freeform 52"/>
                <p:cNvSpPr/>
                <p:nvPr/>
              </p:nvSpPr>
              <p:spPr>
                <a:xfrm flipH="1">
                  <a:off x="5532666" y="2248695"/>
                  <a:ext cx="2170831" cy="1757672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3462220" y="491093"/>
                  <a:ext cx="2070448" cy="3515274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flipH="1">
                  <a:off x="5091688" y="1165990"/>
                  <a:ext cx="2039252" cy="2840377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544171" y="1992246"/>
                  <a:ext cx="2070448" cy="2086995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2122195" y="1265237"/>
                  <a:ext cx="2375248" cy="2814004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3"/>
              <p:cNvSpPr/>
              <p:nvPr/>
            </p:nvSpPr>
            <p:spPr>
              <a:xfrm>
                <a:off x="1617962" y="4528158"/>
                <a:ext cx="3383293" cy="1353381"/>
              </a:xfrm>
              <a:prstGeom prst="rect">
                <a:avLst/>
              </a:pr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863360" y="3017326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1420172" y="2402232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2881974" y="1733256"/>
                <a:ext cx="189015" cy="162534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 flipV="1">
                <a:off x="5521868" y="3268069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flipV="1">
                <a:off x="4902360" y="2402232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H="1">
                <a:off x="1279635" y="2203081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722823" y="2855961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958160" y="2175685"/>
                <a:ext cx="283980" cy="350125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601522" y="1417638"/>
                <a:ext cx="469467" cy="493885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790281" y="3213799"/>
                <a:ext cx="141247" cy="194873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Freeform 35"/>
            <p:cNvSpPr/>
            <p:nvPr/>
          </p:nvSpPr>
          <p:spPr>
            <a:xfrm flipH="1">
              <a:off x="6997383" y="3083402"/>
              <a:ext cx="78081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6418449" y="2272680"/>
              <a:ext cx="73696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473366" y="1497875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221539" y="2272680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35312" y="2962273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9996" y="3185253"/>
            <a:ext cx="1213556" cy="1120719"/>
            <a:chOff x="2596444" y="1868707"/>
            <a:chExt cx="3883050" cy="3585997"/>
          </a:xfrm>
        </p:grpSpPr>
        <p:grpSp>
          <p:nvGrpSpPr>
            <p:cNvPr id="25" name="Group 5"/>
            <p:cNvGrpSpPr/>
            <p:nvPr/>
          </p:nvGrpSpPr>
          <p:grpSpPr>
            <a:xfrm>
              <a:off x="3096201" y="1868707"/>
              <a:ext cx="3383293" cy="3585997"/>
              <a:chOff x="3159475" y="1962403"/>
              <a:chExt cx="3383293" cy="3585997"/>
            </a:xfrm>
          </p:grpSpPr>
          <p:sp>
            <p:nvSpPr>
              <p:cNvPr id="27" name="Freeform 2"/>
              <p:cNvSpPr/>
              <p:nvPr/>
            </p:nvSpPr>
            <p:spPr>
              <a:xfrm>
                <a:off x="4923179" y="2293848"/>
                <a:ext cx="1059917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20120324" flipH="1">
                <a:off x="3807611" y="2494401"/>
                <a:ext cx="818472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8"/>
              <p:cNvGrpSpPr/>
              <p:nvPr/>
            </p:nvGrpSpPr>
            <p:grpSpPr>
              <a:xfrm>
                <a:off x="3159475" y="1962403"/>
                <a:ext cx="3383293" cy="3585997"/>
                <a:chOff x="3159475" y="1962403"/>
                <a:chExt cx="3383293" cy="3585997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3309819" y="1962403"/>
                  <a:ext cx="2070448" cy="2355173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159475" y="4195019"/>
                  <a:ext cx="3383293" cy="1353381"/>
                </a:xfrm>
                <a:prstGeom prst="rect">
                  <a:avLst/>
                </a:pr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6"/>
                <p:cNvCxnSpPr/>
                <p:nvPr/>
              </p:nvCxnSpPr>
              <p:spPr>
                <a:xfrm flipH="1">
                  <a:off x="3726827" y="1962403"/>
                  <a:ext cx="281074" cy="322729"/>
                </a:xfrm>
                <a:prstGeom prst="line">
                  <a:avLst/>
                </a:prstGeom>
                <a:ln>
                  <a:solidFill>
                    <a:srgbClr val="F6D91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/>
                <p:cNvSpPr/>
                <p:nvPr/>
              </p:nvSpPr>
              <p:spPr>
                <a:xfrm flipV="1">
                  <a:off x="3893392" y="2123768"/>
                  <a:ext cx="197790" cy="170080"/>
                </a:xfrm>
                <a:prstGeom prst="ellipse">
                  <a:avLst/>
                </a:prstGeom>
                <a:solidFill>
                  <a:srgbClr val="F6D91D"/>
                </a:solidFill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Freeform 25"/>
            <p:cNvSpPr/>
            <p:nvPr/>
          </p:nvSpPr>
          <p:spPr>
            <a:xfrm>
              <a:off x="2596444" y="1975019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28514" y="3185253"/>
            <a:ext cx="1391932" cy="1187054"/>
            <a:chOff x="2596444" y="1839846"/>
            <a:chExt cx="3946324" cy="3365467"/>
          </a:xfrm>
        </p:grpSpPr>
        <p:grpSp>
          <p:nvGrpSpPr>
            <p:cNvPr id="18" name="Group 8"/>
            <p:cNvGrpSpPr/>
            <p:nvPr/>
          </p:nvGrpSpPr>
          <p:grpSpPr>
            <a:xfrm>
              <a:off x="3159475" y="1839846"/>
              <a:ext cx="3383293" cy="3365467"/>
              <a:chOff x="3159475" y="1839846"/>
              <a:chExt cx="3383293" cy="3365467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309819" y="1839846"/>
                <a:ext cx="2070448" cy="2086995"/>
              </a:xfrm>
              <a:custGeom>
                <a:avLst/>
                <a:gdLst>
                  <a:gd name="connsiteX0" fmla="*/ 2040989 w 2071767"/>
                  <a:gd name="connsiteY0" fmla="*/ 1930143 h 2095635"/>
                  <a:gd name="connsiteX1" fmla="*/ 1884837 w 2071767"/>
                  <a:gd name="connsiteY1" fmla="*/ 951544 h 2095635"/>
                  <a:gd name="connsiteX2" fmla="*/ 1489252 w 2071767"/>
                  <a:gd name="connsiteY2" fmla="*/ 441423 h 2095635"/>
                  <a:gd name="connsiteX3" fmla="*/ 1145718 w 2071767"/>
                  <a:gd name="connsiteY3" fmla="*/ 66641 h 2095635"/>
                  <a:gd name="connsiteX4" fmla="*/ 406598 w 2071767"/>
                  <a:gd name="connsiteY4" fmla="*/ 4177 h 2095635"/>
                  <a:gd name="connsiteX5" fmla="*/ 115115 w 2071767"/>
                  <a:gd name="connsiteY5" fmla="*/ 118694 h 2095635"/>
                  <a:gd name="connsiteX6" fmla="*/ 603 w 2071767"/>
                  <a:gd name="connsiteY6" fmla="*/ 368549 h 2095635"/>
                  <a:gd name="connsiteX7" fmla="*/ 156755 w 2071767"/>
                  <a:gd name="connsiteY7" fmla="*/ 597583 h 2095635"/>
                  <a:gd name="connsiteX8" fmla="*/ 958335 w 2071767"/>
                  <a:gd name="connsiteY8" fmla="*/ 701689 h 2095635"/>
                  <a:gd name="connsiteX9" fmla="*/ 1291459 w 2071767"/>
                  <a:gd name="connsiteY9" fmla="*/ 1971785 h 2095635"/>
                  <a:gd name="connsiteX10" fmla="*/ 2040989 w 2071767"/>
                  <a:gd name="connsiteY10" fmla="*/ 1930143 h 2095635"/>
                  <a:gd name="connsiteX0" fmla="*/ 2040989 w 2070448"/>
                  <a:gd name="connsiteY0" fmla="*/ 1928801 h 2094293"/>
                  <a:gd name="connsiteX1" fmla="*/ 1884837 w 2070448"/>
                  <a:gd name="connsiteY1" fmla="*/ 950202 h 2094293"/>
                  <a:gd name="connsiteX2" fmla="*/ 1562123 w 2070448"/>
                  <a:gd name="connsiteY2" fmla="*/ 377617 h 2094293"/>
                  <a:gd name="connsiteX3" fmla="*/ 1145718 w 2070448"/>
                  <a:gd name="connsiteY3" fmla="*/ 65299 h 2094293"/>
                  <a:gd name="connsiteX4" fmla="*/ 406598 w 2070448"/>
                  <a:gd name="connsiteY4" fmla="*/ 2835 h 2094293"/>
                  <a:gd name="connsiteX5" fmla="*/ 115115 w 2070448"/>
                  <a:gd name="connsiteY5" fmla="*/ 117352 h 2094293"/>
                  <a:gd name="connsiteX6" fmla="*/ 603 w 2070448"/>
                  <a:gd name="connsiteY6" fmla="*/ 367207 h 2094293"/>
                  <a:gd name="connsiteX7" fmla="*/ 156755 w 2070448"/>
                  <a:gd name="connsiteY7" fmla="*/ 596241 h 2094293"/>
                  <a:gd name="connsiteX8" fmla="*/ 958335 w 2070448"/>
                  <a:gd name="connsiteY8" fmla="*/ 700347 h 2094293"/>
                  <a:gd name="connsiteX9" fmla="*/ 1291459 w 2070448"/>
                  <a:gd name="connsiteY9" fmla="*/ 1970443 h 2094293"/>
                  <a:gd name="connsiteX10" fmla="*/ 2040989 w 2070448"/>
                  <a:gd name="connsiteY10" fmla="*/ 1928801 h 2094293"/>
                  <a:gd name="connsiteX0" fmla="*/ 2040989 w 2070448"/>
                  <a:gd name="connsiteY0" fmla="*/ 1928801 h 2086995"/>
                  <a:gd name="connsiteX1" fmla="*/ 1884837 w 2070448"/>
                  <a:gd name="connsiteY1" fmla="*/ 950202 h 2086995"/>
                  <a:gd name="connsiteX2" fmla="*/ 1562123 w 2070448"/>
                  <a:gd name="connsiteY2" fmla="*/ 377617 h 2086995"/>
                  <a:gd name="connsiteX3" fmla="*/ 1145718 w 2070448"/>
                  <a:gd name="connsiteY3" fmla="*/ 65299 h 2086995"/>
                  <a:gd name="connsiteX4" fmla="*/ 406598 w 2070448"/>
                  <a:gd name="connsiteY4" fmla="*/ 2835 h 2086995"/>
                  <a:gd name="connsiteX5" fmla="*/ 115115 w 2070448"/>
                  <a:gd name="connsiteY5" fmla="*/ 117352 h 2086995"/>
                  <a:gd name="connsiteX6" fmla="*/ 603 w 2070448"/>
                  <a:gd name="connsiteY6" fmla="*/ 367207 h 2086995"/>
                  <a:gd name="connsiteX7" fmla="*/ 156755 w 2070448"/>
                  <a:gd name="connsiteY7" fmla="*/ 596241 h 2086995"/>
                  <a:gd name="connsiteX8" fmla="*/ 989565 w 2070448"/>
                  <a:gd name="connsiteY8" fmla="*/ 794043 h 2086995"/>
                  <a:gd name="connsiteX9" fmla="*/ 1291459 w 2070448"/>
                  <a:gd name="connsiteY9" fmla="*/ 1970443 h 2086995"/>
                  <a:gd name="connsiteX10" fmla="*/ 2040989 w 2070448"/>
                  <a:gd name="connsiteY10" fmla="*/ 1928801 h 208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448" h="2086995">
                    <a:moveTo>
                      <a:pt x="2040989" y="1928801"/>
                    </a:moveTo>
                    <a:cubicBezTo>
                      <a:pt x="2139885" y="1758761"/>
                      <a:pt x="1964648" y="1208732"/>
                      <a:pt x="1884837" y="950202"/>
                    </a:cubicBezTo>
                    <a:cubicBezTo>
                      <a:pt x="1805026" y="691672"/>
                      <a:pt x="1685309" y="525101"/>
                      <a:pt x="1562123" y="377617"/>
                    </a:cubicBezTo>
                    <a:cubicBezTo>
                      <a:pt x="1438937" y="230133"/>
                      <a:pt x="1338305" y="127763"/>
                      <a:pt x="1145718" y="65299"/>
                    </a:cubicBezTo>
                    <a:cubicBezTo>
                      <a:pt x="953131" y="2835"/>
                      <a:pt x="578365" y="-5841"/>
                      <a:pt x="406598" y="2835"/>
                    </a:cubicBezTo>
                    <a:cubicBezTo>
                      <a:pt x="234831" y="11510"/>
                      <a:pt x="182781" y="56623"/>
                      <a:pt x="115115" y="117352"/>
                    </a:cubicBezTo>
                    <a:cubicBezTo>
                      <a:pt x="47449" y="178081"/>
                      <a:pt x="-6337" y="287392"/>
                      <a:pt x="603" y="367207"/>
                    </a:cubicBezTo>
                    <a:cubicBezTo>
                      <a:pt x="7543" y="447022"/>
                      <a:pt x="-8072" y="525102"/>
                      <a:pt x="156755" y="596241"/>
                    </a:cubicBezTo>
                    <a:cubicBezTo>
                      <a:pt x="321582" y="667380"/>
                      <a:pt x="800448" y="565010"/>
                      <a:pt x="989565" y="794043"/>
                    </a:cubicBezTo>
                    <a:cubicBezTo>
                      <a:pt x="1178682" y="1023076"/>
                      <a:pt x="1116222" y="1781317"/>
                      <a:pt x="1291459" y="1970443"/>
                    </a:cubicBezTo>
                    <a:cubicBezTo>
                      <a:pt x="1466696" y="2159569"/>
                      <a:pt x="1942093" y="2098841"/>
                      <a:pt x="2040989" y="1928801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159475" y="3851932"/>
                <a:ext cx="3383293" cy="1353381"/>
              </a:xfrm>
              <a:prstGeom prst="rect">
                <a:avLst/>
              </a:pr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3726827" y="1962403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 flipV="1">
                <a:off x="3893392" y="2123768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2596444" y="1839846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4769557" y="4759651"/>
            <a:ext cx="3179702" cy="18890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820333" y="5512015"/>
            <a:ext cx="3070256" cy="989524"/>
            <a:chOff x="891715" y="3781722"/>
            <a:chExt cx="6456389" cy="2080853"/>
          </a:xfrm>
        </p:grpSpPr>
        <p:sp>
          <p:nvSpPr>
            <p:cNvPr id="61" name="Rectangle 60"/>
            <p:cNvSpPr/>
            <p:nvPr/>
          </p:nvSpPr>
          <p:spPr>
            <a:xfrm>
              <a:off x="2473366" y="4509194"/>
              <a:ext cx="3383293" cy="1353381"/>
            </a:xfrm>
            <a:prstGeom prst="rect">
              <a:avLst/>
            </a:prstGeom>
            <a:solidFill>
              <a:srgbClr val="F6D91D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891715" y="3781722"/>
              <a:ext cx="6456389" cy="1091329"/>
              <a:chOff x="891715" y="3950662"/>
              <a:chExt cx="6456389" cy="1091329"/>
            </a:xfrm>
            <a:solidFill>
              <a:srgbClr val="F6D91D"/>
            </a:solidFill>
          </p:grpSpPr>
          <p:grpSp>
            <p:nvGrpSpPr>
              <p:cNvPr id="63" name="Group 62"/>
              <p:cNvGrpSpPr/>
              <p:nvPr/>
            </p:nvGrpSpPr>
            <p:grpSpPr>
              <a:xfrm rot="16200000">
                <a:off x="3840664" y="1534551"/>
                <a:ext cx="1091329" cy="5923551"/>
                <a:chOff x="3680738" y="934448"/>
                <a:chExt cx="1091329" cy="5923551"/>
              </a:xfrm>
              <a:grpFill/>
            </p:grpSpPr>
            <p:sp>
              <p:nvSpPr>
                <p:cNvPr id="65" name="Freeform 64"/>
                <p:cNvSpPr/>
                <p:nvPr/>
              </p:nvSpPr>
              <p:spPr>
                <a:xfrm rot="5400000">
                  <a:off x="1203230" y="3411956"/>
                  <a:ext cx="5923551" cy="968535"/>
                </a:xfrm>
                <a:custGeom>
                  <a:avLst/>
                  <a:gdLst>
                    <a:gd name="connsiteX0" fmla="*/ 5316103 w 5923551"/>
                    <a:gd name="connsiteY0" fmla="*/ 370868 h 968535"/>
                    <a:gd name="connsiteX1" fmla="*/ 4826918 w 5923551"/>
                    <a:gd name="connsiteY1" fmla="*/ 483757 h 968535"/>
                    <a:gd name="connsiteX2" fmla="*/ 4187214 w 5923551"/>
                    <a:gd name="connsiteY2" fmla="*/ 229757 h 968535"/>
                    <a:gd name="connsiteX3" fmla="*/ 3368770 w 5923551"/>
                    <a:gd name="connsiteY3" fmla="*/ 361461 h 968535"/>
                    <a:gd name="connsiteX4" fmla="*/ 2540918 w 5923551"/>
                    <a:gd name="connsiteY4" fmla="*/ 41609 h 968535"/>
                    <a:gd name="connsiteX5" fmla="*/ 1694251 w 5923551"/>
                    <a:gd name="connsiteY5" fmla="*/ 446127 h 968535"/>
                    <a:gd name="connsiteX6" fmla="*/ 1045140 w 5923551"/>
                    <a:gd name="connsiteY6" fmla="*/ 3979 h 968535"/>
                    <a:gd name="connsiteX7" fmla="*/ 311363 w 5923551"/>
                    <a:gd name="connsiteY7" fmla="*/ 239164 h 968535"/>
                    <a:gd name="connsiteX8" fmla="*/ 918 w 5923551"/>
                    <a:gd name="connsiteY8" fmla="*/ 427312 h 968535"/>
                    <a:gd name="connsiteX9" fmla="*/ 396029 w 5923551"/>
                    <a:gd name="connsiteY9" fmla="*/ 756572 h 968535"/>
                    <a:gd name="connsiteX10" fmla="*/ 1628400 w 5923551"/>
                    <a:gd name="connsiteY10" fmla="*/ 963535 h 968535"/>
                    <a:gd name="connsiteX11" fmla="*/ 2512696 w 5923551"/>
                    <a:gd name="connsiteY11" fmla="*/ 549609 h 968535"/>
                    <a:gd name="connsiteX12" fmla="*/ 3340548 w 5923551"/>
                    <a:gd name="connsiteY12" fmla="*/ 718942 h 968535"/>
                    <a:gd name="connsiteX13" fmla="*/ 3895585 w 5923551"/>
                    <a:gd name="connsiteY13" fmla="*/ 540201 h 968535"/>
                    <a:gd name="connsiteX14" fmla="*/ 4845733 w 5923551"/>
                    <a:gd name="connsiteY14" fmla="*/ 822424 h 968535"/>
                    <a:gd name="connsiteX15" fmla="*/ 5720622 w 5923551"/>
                    <a:gd name="connsiteY15" fmla="*/ 511979 h 968535"/>
                    <a:gd name="connsiteX16" fmla="*/ 5918177 w 5923551"/>
                    <a:gd name="connsiteY16" fmla="*/ 239164 h 968535"/>
                    <a:gd name="connsiteX17" fmla="*/ 5814696 w 5923551"/>
                    <a:gd name="connsiteY17" fmla="*/ 145090 h 968535"/>
                    <a:gd name="connsiteX18" fmla="*/ 5316103 w 5923551"/>
                    <a:gd name="connsiteY18" fmla="*/ 370868 h 96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23551" h="968535">
                      <a:moveTo>
                        <a:pt x="5316103" y="370868"/>
                      </a:moveTo>
                      <a:cubicBezTo>
                        <a:pt x="5151473" y="427312"/>
                        <a:pt x="5015066" y="507275"/>
                        <a:pt x="4826918" y="483757"/>
                      </a:cubicBezTo>
                      <a:cubicBezTo>
                        <a:pt x="4638770" y="460239"/>
                        <a:pt x="4430239" y="250140"/>
                        <a:pt x="4187214" y="229757"/>
                      </a:cubicBezTo>
                      <a:cubicBezTo>
                        <a:pt x="3944189" y="209374"/>
                        <a:pt x="3643152" y="392819"/>
                        <a:pt x="3368770" y="361461"/>
                      </a:cubicBezTo>
                      <a:cubicBezTo>
                        <a:pt x="3094388" y="330103"/>
                        <a:pt x="2820004" y="27498"/>
                        <a:pt x="2540918" y="41609"/>
                      </a:cubicBezTo>
                      <a:cubicBezTo>
                        <a:pt x="2261832" y="55720"/>
                        <a:pt x="1943547" y="452399"/>
                        <a:pt x="1694251" y="446127"/>
                      </a:cubicBezTo>
                      <a:cubicBezTo>
                        <a:pt x="1444955" y="439855"/>
                        <a:pt x="1275621" y="38473"/>
                        <a:pt x="1045140" y="3979"/>
                      </a:cubicBezTo>
                      <a:cubicBezTo>
                        <a:pt x="814659" y="-30515"/>
                        <a:pt x="485400" y="168608"/>
                        <a:pt x="311363" y="239164"/>
                      </a:cubicBezTo>
                      <a:cubicBezTo>
                        <a:pt x="137326" y="309719"/>
                        <a:pt x="-13193" y="341077"/>
                        <a:pt x="918" y="427312"/>
                      </a:cubicBezTo>
                      <a:cubicBezTo>
                        <a:pt x="15029" y="513547"/>
                        <a:pt x="124782" y="667202"/>
                        <a:pt x="396029" y="756572"/>
                      </a:cubicBezTo>
                      <a:cubicBezTo>
                        <a:pt x="667276" y="845942"/>
                        <a:pt x="1275622" y="998029"/>
                        <a:pt x="1628400" y="963535"/>
                      </a:cubicBezTo>
                      <a:cubicBezTo>
                        <a:pt x="1981178" y="929041"/>
                        <a:pt x="2227338" y="590374"/>
                        <a:pt x="2512696" y="549609"/>
                      </a:cubicBezTo>
                      <a:cubicBezTo>
                        <a:pt x="2798054" y="508844"/>
                        <a:pt x="3110067" y="720510"/>
                        <a:pt x="3340548" y="718942"/>
                      </a:cubicBezTo>
                      <a:cubicBezTo>
                        <a:pt x="3571029" y="717374"/>
                        <a:pt x="3644721" y="522954"/>
                        <a:pt x="3895585" y="540201"/>
                      </a:cubicBezTo>
                      <a:cubicBezTo>
                        <a:pt x="4146449" y="557448"/>
                        <a:pt x="4541560" y="827128"/>
                        <a:pt x="4845733" y="822424"/>
                      </a:cubicBezTo>
                      <a:cubicBezTo>
                        <a:pt x="5149906" y="817720"/>
                        <a:pt x="5541881" y="609189"/>
                        <a:pt x="5720622" y="511979"/>
                      </a:cubicBezTo>
                      <a:cubicBezTo>
                        <a:pt x="5899363" y="414769"/>
                        <a:pt x="5902498" y="300312"/>
                        <a:pt x="5918177" y="239164"/>
                      </a:cubicBezTo>
                      <a:cubicBezTo>
                        <a:pt x="5933856" y="178016"/>
                        <a:pt x="5919745" y="124707"/>
                        <a:pt x="5814696" y="145090"/>
                      </a:cubicBezTo>
                      <a:cubicBezTo>
                        <a:pt x="5709647" y="165473"/>
                        <a:pt x="5480733" y="314424"/>
                        <a:pt x="5316103" y="370868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 rot="5797193">
                  <a:off x="3887770" y="1505184"/>
                  <a:ext cx="714963" cy="1053630"/>
                </a:xfrm>
                <a:custGeom>
                  <a:avLst/>
                  <a:gdLst>
                    <a:gd name="connsiteX0" fmla="*/ 0 w 714963"/>
                    <a:gd name="connsiteY0" fmla="*/ 150518 h 1053630"/>
                    <a:gd name="connsiteX1" fmla="*/ 602074 w 714963"/>
                    <a:gd name="connsiteY1" fmla="*/ 0 h 1053630"/>
                    <a:gd name="connsiteX2" fmla="*/ 159926 w 714963"/>
                    <a:gd name="connsiteY2" fmla="*/ 357481 h 1053630"/>
                    <a:gd name="connsiteX3" fmla="*/ 714963 w 714963"/>
                    <a:gd name="connsiteY3" fmla="*/ 329259 h 1053630"/>
                    <a:gd name="connsiteX4" fmla="*/ 206963 w 714963"/>
                    <a:gd name="connsiteY4" fmla="*/ 545630 h 1053630"/>
                    <a:gd name="connsiteX5" fmla="*/ 649111 w 714963"/>
                    <a:gd name="connsiteY5" fmla="*/ 602074 h 1053630"/>
                    <a:gd name="connsiteX6" fmla="*/ 225778 w 714963"/>
                    <a:gd name="connsiteY6" fmla="*/ 733778 h 1053630"/>
                    <a:gd name="connsiteX7" fmla="*/ 620889 w 714963"/>
                    <a:gd name="connsiteY7" fmla="*/ 865481 h 1053630"/>
                    <a:gd name="connsiteX8" fmla="*/ 291630 w 714963"/>
                    <a:gd name="connsiteY8" fmla="*/ 978370 h 1053630"/>
                    <a:gd name="connsiteX9" fmla="*/ 103481 w 714963"/>
                    <a:gd name="connsiteY9" fmla="*/ 1053630 h 1053630"/>
                    <a:gd name="connsiteX10" fmla="*/ 0 w 714963"/>
                    <a:gd name="connsiteY10" fmla="*/ 150518 h 105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4963" h="1053630">
                      <a:moveTo>
                        <a:pt x="0" y="150518"/>
                      </a:moveTo>
                      <a:lnTo>
                        <a:pt x="602074" y="0"/>
                      </a:lnTo>
                      <a:lnTo>
                        <a:pt x="159926" y="357481"/>
                      </a:lnTo>
                      <a:lnTo>
                        <a:pt x="714963" y="329259"/>
                      </a:lnTo>
                      <a:lnTo>
                        <a:pt x="206963" y="545630"/>
                      </a:lnTo>
                      <a:lnTo>
                        <a:pt x="649111" y="602074"/>
                      </a:lnTo>
                      <a:lnTo>
                        <a:pt x="225778" y="733778"/>
                      </a:lnTo>
                      <a:lnTo>
                        <a:pt x="620889" y="865481"/>
                      </a:lnTo>
                      <a:lnTo>
                        <a:pt x="291630" y="978370"/>
                      </a:lnTo>
                      <a:lnTo>
                        <a:pt x="103481" y="1053630"/>
                      </a:lnTo>
                      <a:lnTo>
                        <a:pt x="0" y="150518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070000" y="1433529"/>
                  <a:ext cx="129962" cy="129962"/>
                </a:xfrm>
                <a:prstGeom prst="ellipse">
                  <a:avLst/>
                </a:prstGeom>
                <a:grpFill/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4070000" y="1270000"/>
                  <a:ext cx="273628" cy="232919"/>
                </a:xfrm>
                <a:prstGeom prst="line">
                  <a:avLst/>
                </a:prstGeom>
                <a:grpFill/>
                <a:ln>
                  <a:solidFill>
                    <a:srgbClr val="F6D91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Freeform 63"/>
              <p:cNvSpPr/>
              <p:nvPr/>
            </p:nvSpPr>
            <p:spPr>
              <a:xfrm>
                <a:off x="891715" y="4329434"/>
                <a:ext cx="532838" cy="323295"/>
              </a:xfrm>
              <a:custGeom>
                <a:avLst/>
                <a:gdLst>
                  <a:gd name="connsiteX0" fmla="*/ 827852 w 837260"/>
                  <a:gd name="connsiteY0" fmla="*/ 263407 h 508000"/>
                  <a:gd name="connsiteX1" fmla="*/ 291630 w 837260"/>
                  <a:gd name="connsiteY1" fmla="*/ 263407 h 508000"/>
                  <a:gd name="connsiteX2" fmla="*/ 0 w 837260"/>
                  <a:gd name="connsiteY2" fmla="*/ 0 h 508000"/>
                  <a:gd name="connsiteX3" fmla="*/ 225778 w 837260"/>
                  <a:gd name="connsiteY3" fmla="*/ 301037 h 508000"/>
                  <a:gd name="connsiteX4" fmla="*/ 37630 w 837260"/>
                  <a:gd name="connsiteY4" fmla="*/ 508000 h 508000"/>
                  <a:gd name="connsiteX5" fmla="*/ 291630 w 837260"/>
                  <a:gd name="connsiteY5" fmla="*/ 338667 h 508000"/>
                  <a:gd name="connsiteX6" fmla="*/ 837260 w 837260"/>
                  <a:gd name="connsiteY6" fmla="*/ 385704 h 508000"/>
                  <a:gd name="connsiteX7" fmla="*/ 827852 w 837260"/>
                  <a:gd name="connsiteY7" fmla="*/ 26340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260" h="508000">
                    <a:moveTo>
                      <a:pt x="827852" y="263407"/>
                    </a:moveTo>
                    <a:lnTo>
                      <a:pt x="291630" y="263407"/>
                    </a:lnTo>
                    <a:lnTo>
                      <a:pt x="0" y="0"/>
                    </a:lnTo>
                    <a:lnTo>
                      <a:pt x="225778" y="301037"/>
                    </a:lnTo>
                    <a:lnTo>
                      <a:pt x="37630" y="508000"/>
                    </a:lnTo>
                    <a:lnTo>
                      <a:pt x="291630" y="338667"/>
                    </a:lnTo>
                    <a:lnTo>
                      <a:pt x="837260" y="385704"/>
                    </a:lnTo>
                    <a:lnTo>
                      <a:pt x="827852" y="263407"/>
                    </a:lnTo>
                    <a:close/>
                  </a:path>
                </a:pathLst>
              </a:custGeom>
              <a:grpFill/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397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74740" y="2267183"/>
            <a:ext cx="4769259" cy="4590817"/>
            <a:chOff x="4374740" y="2267183"/>
            <a:chExt cx="4769259" cy="4590817"/>
          </a:xfrm>
        </p:grpSpPr>
        <p:sp>
          <p:nvSpPr>
            <p:cNvPr id="11" name="Rectangle 10"/>
            <p:cNvSpPr/>
            <p:nvPr/>
          </p:nvSpPr>
          <p:spPr>
            <a:xfrm>
              <a:off x="4374740" y="2267183"/>
              <a:ext cx="4769259" cy="4590815"/>
            </a:xfrm>
            <a:prstGeom prst="rect">
              <a:avLst/>
            </a:prstGeom>
            <a:gradFill>
              <a:gsLst>
                <a:gs pos="59000">
                  <a:schemeClr val="tx1"/>
                </a:gs>
                <a:gs pos="83000">
                  <a:schemeClr val="bg1">
                    <a:lumMod val="50000"/>
                  </a:schemeClr>
                </a:gs>
              </a:gsLst>
              <a:lin ang="2064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59996" y="3019776"/>
              <a:ext cx="1516412" cy="14957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4374741" y="2267185"/>
              <a:ext cx="0" cy="459081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4769557" y="4759651"/>
              <a:ext cx="3179702" cy="18890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3041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267183"/>
            <a:ext cx="4374741" cy="459081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8514" y="3019776"/>
            <a:ext cx="1516412" cy="1495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33313" y="4675479"/>
            <a:ext cx="1915070" cy="18890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4374741" y="2267185"/>
            <a:ext cx="0" cy="45908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31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ord 5"/>
          <p:cNvSpPr/>
          <p:nvPr/>
        </p:nvSpPr>
        <p:spPr>
          <a:xfrm rot="5400000">
            <a:off x="2483851" y="291628"/>
            <a:ext cx="3781779" cy="3781779"/>
          </a:xfrm>
          <a:prstGeom prst="chord">
            <a:avLst>
              <a:gd name="adj1" fmla="val 5374558"/>
              <a:gd name="adj2" fmla="val 16200000"/>
            </a:avLst>
          </a:prstGeom>
          <a:gradFill>
            <a:gsLst>
              <a:gs pos="58000">
                <a:schemeClr val="tx1"/>
              </a:gs>
              <a:gs pos="64000">
                <a:schemeClr val="bg1">
                  <a:lumMod val="50000"/>
                </a:schemeClr>
              </a:gs>
            </a:gsLst>
            <a:lin ang="13500000" scaled="0"/>
          </a:gradFill>
          <a:ln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  <a:lin ang="12840000" scaled="0"/>
              <a:tileRect/>
            </a:gra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0" y="1524000"/>
            <a:ext cx="9144000" cy="743183"/>
          </a:xfrm>
          <a:prstGeom prst="rect">
            <a:avLst/>
          </a:prstGeom>
          <a:gradFill>
            <a:gsLst>
              <a:gs pos="59000">
                <a:schemeClr val="tx1"/>
              </a:gs>
              <a:gs pos="83000">
                <a:schemeClr val="bg1">
                  <a:lumMod val="50000"/>
                </a:schemeClr>
              </a:gs>
            </a:gsLst>
            <a:lin ang="2064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267183"/>
            <a:ext cx="9144000" cy="4590817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4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64445" y="675517"/>
            <a:ext cx="7595541" cy="6249041"/>
            <a:chOff x="564445" y="675517"/>
            <a:chExt cx="7595541" cy="6249041"/>
          </a:xfrm>
        </p:grpSpPr>
        <p:grpSp>
          <p:nvGrpSpPr>
            <p:cNvPr id="2" name="Group 1"/>
            <p:cNvGrpSpPr/>
            <p:nvPr/>
          </p:nvGrpSpPr>
          <p:grpSpPr>
            <a:xfrm>
              <a:off x="564445" y="675517"/>
              <a:ext cx="7595541" cy="6249041"/>
              <a:chOff x="564445" y="675517"/>
              <a:chExt cx="7595541" cy="624904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4445" y="879356"/>
                <a:ext cx="7595541" cy="6045202"/>
                <a:chOff x="564445" y="856073"/>
                <a:chExt cx="7595541" cy="6045202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1505185" y="1194742"/>
                  <a:ext cx="5682074" cy="5550370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7187259" y="3659482"/>
                  <a:ext cx="752593" cy="404519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752592" y="3659482"/>
                  <a:ext cx="752593" cy="404519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752592" y="1194741"/>
                  <a:ext cx="310445" cy="2869260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7629407" y="3659482"/>
                  <a:ext cx="310445" cy="2869260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64445" y="856073"/>
                  <a:ext cx="745067" cy="745067"/>
                </a:xfrm>
                <a:prstGeom prst="ellipse">
                  <a:avLst/>
                </a:prstGeom>
                <a:solidFill>
                  <a:srgbClr val="EA0000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414919" y="6156208"/>
                  <a:ext cx="745067" cy="745067"/>
                </a:xfrm>
                <a:prstGeom prst="ellipse">
                  <a:avLst/>
                </a:prstGeom>
                <a:solidFill>
                  <a:srgbClr val="EA0000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448982" y="693954"/>
                <a:ext cx="3071770" cy="519224"/>
                <a:chOff x="891715" y="3950662"/>
                <a:chExt cx="6456389" cy="1091329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 rot="16200000">
                  <a:off x="3840664" y="1534551"/>
                  <a:ext cx="1091329" cy="5923551"/>
                  <a:chOff x="3680738" y="934448"/>
                  <a:chExt cx="1091329" cy="5923551"/>
                </a:xfrm>
              </p:grpSpPr>
              <p:sp>
                <p:nvSpPr>
                  <p:cNvPr id="18" name="Freeform 17"/>
                  <p:cNvSpPr/>
                  <p:nvPr/>
                </p:nvSpPr>
                <p:spPr>
                  <a:xfrm rot="5400000">
                    <a:off x="1203230" y="3411956"/>
                    <a:ext cx="5923551" cy="968535"/>
                  </a:xfrm>
                  <a:custGeom>
                    <a:avLst/>
                    <a:gdLst>
                      <a:gd name="connsiteX0" fmla="*/ 5316103 w 5923551"/>
                      <a:gd name="connsiteY0" fmla="*/ 370868 h 968535"/>
                      <a:gd name="connsiteX1" fmla="*/ 4826918 w 5923551"/>
                      <a:gd name="connsiteY1" fmla="*/ 483757 h 968535"/>
                      <a:gd name="connsiteX2" fmla="*/ 4187214 w 5923551"/>
                      <a:gd name="connsiteY2" fmla="*/ 229757 h 968535"/>
                      <a:gd name="connsiteX3" fmla="*/ 3368770 w 5923551"/>
                      <a:gd name="connsiteY3" fmla="*/ 361461 h 968535"/>
                      <a:gd name="connsiteX4" fmla="*/ 2540918 w 5923551"/>
                      <a:gd name="connsiteY4" fmla="*/ 41609 h 968535"/>
                      <a:gd name="connsiteX5" fmla="*/ 1694251 w 5923551"/>
                      <a:gd name="connsiteY5" fmla="*/ 446127 h 968535"/>
                      <a:gd name="connsiteX6" fmla="*/ 1045140 w 5923551"/>
                      <a:gd name="connsiteY6" fmla="*/ 3979 h 968535"/>
                      <a:gd name="connsiteX7" fmla="*/ 311363 w 5923551"/>
                      <a:gd name="connsiteY7" fmla="*/ 239164 h 968535"/>
                      <a:gd name="connsiteX8" fmla="*/ 918 w 5923551"/>
                      <a:gd name="connsiteY8" fmla="*/ 427312 h 968535"/>
                      <a:gd name="connsiteX9" fmla="*/ 396029 w 5923551"/>
                      <a:gd name="connsiteY9" fmla="*/ 756572 h 968535"/>
                      <a:gd name="connsiteX10" fmla="*/ 1628400 w 5923551"/>
                      <a:gd name="connsiteY10" fmla="*/ 963535 h 968535"/>
                      <a:gd name="connsiteX11" fmla="*/ 2512696 w 5923551"/>
                      <a:gd name="connsiteY11" fmla="*/ 549609 h 968535"/>
                      <a:gd name="connsiteX12" fmla="*/ 3340548 w 5923551"/>
                      <a:gd name="connsiteY12" fmla="*/ 718942 h 968535"/>
                      <a:gd name="connsiteX13" fmla="*/ 3895585 w 5923551"/>
                      <a:gd name="connsiteY13" fmla="*/ 540201 h 968535"/>
                      <a:gd name="connsiteX14" fmla="*/ 4845733 w 5923551"/>
                      <a:gd name="connsiteY14" fmla="*/ 822424 h 968535"/>
                      <a:gd name="connsiteX15" fmla="*/ 5720622 w 5923551"/>
                      <a:gd name="connsiteY15" fmla="*/ 511979 h 968535"/>
                      <a:gd name="connsiteX16" fmla="*/ 5918177 w 5923551"/>
                      <a:gd name="connsiteY16" fmla="*/ 239164 h 968535"/>
                      <a:gd name="connsiteX17" fmla="*/ 5814696 w 5923551"/>
                      <a:gd name="connsiteY17" fmla="*/ 145090 h 968535"/>
                      <a:gd name="connsiteX18" fmla="*/ 5316103 w 5923551"/>
                      <a:gd name="connsiteY18" fmla="*/ 370868 h 96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23551" h="968535">
                        <a:moveTo>
                          <a:pt x="5316103" y="370868"/>
                        </a:moveTo>
                        <a:cubicBezTo>
                          <a:pt x="5151473" y="427312"/>
                          <a:pt x="5015066" y="507275"/>
                          <a:pt x="4826918" y="483757"/>
                        </a:cubicBezTo>
                        <a:cubicBezTo>
                          <a:pt x="4638770" y="460239"/>
                          <a:pt x="4430239" y="250140"/>
                          <a:pt x="4187214" y="229757"/>
                        </a:cubicBezTo>
                        <a:cubicBezTo>
                          <a:pt x="3944189" y="209374"/>
                          <a:pt x="3643152" y="392819"/>
                          <a:pt x="3368770" y="361461"/>
                        </a:cubicBezTo>
                        <a:cubicBezTo>
                          <a:pt x="3094388" y="330103"/>
                          <a:pt x="2820004" y="27498"/>
                          <a:pt x="2540918" y="41609"/>
                        </a:cubicBezTo>
                        <a:cubicBezTo>
                          <a:pt x="2261832" y="55720"/>
                          <a:pt x="1943547" y="452399"/>
                          <a:pt x="1694251" y="446127"/>
                        </a:cubicBezTo>
                        <a:cubicBezTo>
                          <a:pt x="1444955" y="439855"/>
                          <a:pt x="1275621" y="38473"/>
                          <a:pt x="1045140" y="3979"/>
                        </a:cubicBezTo>
                        <a:cubicBezTo>
                          <a:pt x="814659" y="-30515"/>
                          <a:pt x="485400" y="168608"/>
                          <a:pt x="311363" y="239164"/>
                        </a:cubicBezTo>
                        <a:cubicBezTo>
                          <a:pt x="137326" y="309719"/>
                          <a:pt x="-13193" y="341077"/>
                          <a:pt x="918" y="427312"/>
                        </a:cubicBezTo>
                        <a:cubicBezTo>
                          <a:pt x="15029" y="513547"/>
                          <a:pt x="124782" y="667202"/>
                          <a:pt x="396029" y="756572"/>
                        </a:cubicBezTo>
                        <a:cubicBezTo>
                          <a:pt x="667276" y="845942"/>
                          <a:pt x="1275622" y="998029"/>
                          <a:pt x="1628400" y="963535"/>
                        </a:cubicBezTo>
                        <a:cubicBezTo>
                          <a:pt x="1981178" y="929041"/>
                          <a:pt x="2227338" y="590374"/>
                          <a:pt x="2512696" y="549609"/>
                        </a:cubicBezTo>
                        <a:cubicBezTo>
                          <a:pt x="2798054" y="508844"/>
                          <a:pt x="3110067" y="720510"/>
                          <a:pt x="3340548" y="718942"/>
                        </a:cubicBezTo>
                        <a:cubicBezTo>
                          <a:pt x="3571029" y="717374"/>
                          <a:pt x="3644721" y="522954"/>
                          <a:pt x="3895585" y="540201"/>
                        </a:cubicBezTo>
                        <a:cubicBezTo>
                          <a:pt x="4146449" y="557448"/>
                          <a:pt x="4541560" y="827128"/>
                          <a:pt x="4845733" y="822424"/>
                        </a:cubicBezTo>
                        <a:cubicBezTo>
                          <a:pt x="5149906" y="817720"/>
                          <a:pt x="5541881" y="609189"/>
                          <a:pt x="5720622" y="511979"/>
                        </a:cubicBezTo>
                        <a:cubicBezTo>
                          <a:pt x="5899363" y="414769"/>
                          <a:pt x="5902498" y="300312"/>
                          <a:pt x="5918177" y="239164"/>
                        </a:cubicBezTo>
                        <a:cubicBezTo>
                          <a:pt x="5933856" y="178016"/>
                          <a:pt x="5919745" y="124707"/>
                          <a:pt x="5814696" y="145090"/>
                        </a:cubicBezTo>
                        <a:cubicBezTo>
                          <a:pt x="5709647" y="165473"/>
                          <a:pt x="5480733" y="314424"/>
                          <a:pt x="5316103" y="370868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 rot="5797193">
                    <a:off x="3887770" y="1505184"/>
                    <a:ext cx="714963" cy="1053630"/>
                  </a:xfrm>
                  <a:custGeom>
                    <a:avLst/>
                    <a:gdLst>
                      <a:gd name="connsiteX0" fmla="*/ 0 w 714963"/>
                      <a:gd name="connsiteY0" fmla="*/ 150518 h 1053630"/>
                      <a:gd name="connsiteX1" fmla="*/ 602074 w 714963"/>
                      <a:gd name="connsiteY1" fmla="*/ 0 h 1053630"/>
                      <a:gd name="connsiteX2" fmla="*/ 159926 w 714963"/>
                      <a:gd name="connsiteY2" fmla="*/ 357481 h 1053630"/>
                      <a:gd name="connsiteX3" fmla="*/ 714963 w 714963"/>
                      <a:gd name="connsiteY3" fmla="*/ 329259 h 1053630"/>
                      <a:gd name="connsiteX4" fmla="*/ 206963 w 714963"/>
                      <a:gd name="connsiteY4" fmla="*/ 545630 h 1053630"/>
                      <a:gd name="connsiteX5" fmla="*/ 649111 w 714963"/>
                      <a:gd name="connsiteY5" fmla="*/ 602074 h 1053630"/>
                      <a:gd name="connsiteX6" fmla="*/ 225778 w 714963"/>
                      <a:gd name="connsiteY6" fmla="*/ 733778 h 1053630"/>
                      <a:gd name="connsiteX7" fmla="*/ 620889 w 714963"/>
                      <a:gd name="connsiteY7" fmla="*/ 865481 h 1053630"/>
                      <a:gd name="connsiteX8" fmla="*/ 291630 w 714963"/>
                      <a:gd name="connsiteY8" fmla="*/ 978370 h 1053630"/>
                      <a:gd name="connsiteX9" fmla="*/ 103481 w 714963"/>
                      <a:gd name="connsiteY9" fmla="*/ 1053630 h 1053630"/>
                      <a:gd name="connsiteX10" fmla="*/ 0 w 714963"/>
                      <a:gd name="connsiteY10" fmla="*/ 150518 h 105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14963" h="1053630">
                        <a:moveTo>
                          <a:pt x="0" y="150518"/>
                        </a:moveTo>
                        <a:lnTo>
                          <a:pt x="602074" y="0"/>
                        </a:lnTo>
                        <a:lnTo>
                          <a:pt x="159926" y="357481"/>
                        </a:lnTo>
                        <a:lnTo>
                          <a:pt x="714963" y="329259"/>
                        </a:lnTo>
                        <a:lnTo>
                          <a:pt x="206963" y="545630"/>
                        </a:lnTo>
                        <a:lnTo>
                          <a:pt x="649111" y="602074"/>
                        </a:lnTo>
                        <a:lnTo>
                          <a:pt x="225778" y="733778"/>
                        </a:lnTo>
                        <a:lnTo>
                          <a:pt x="620889" y="865481"/>
                        </a:lnTo>
                        <a:lnTo>
                          <a:pt x="291630" y="978370"/>
                        </a:lnTo>
                        <a:lnTo>
                          <a:pt x="103481" y="1053630"/>
                        </a:lnTo>
                        <a:lnTo>
                          <a:pt x="0" y="1505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070000" y="1433529"/>
                    <a:ext cx="129962" cy="129962"/>
                  </a:xfrm>
                  <a:prstGeom prst="ellipse">
                    <a:avLst/>
                  </a:pr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 flipH="1" flipV="1">
                    <a:off x="4070000" y="1270000"/>
                    <a:ext cx="273628" cy="232919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Freeform 16"/>
                <p:cNvSpPr/>
                <p:nvPr/>
              </p:nvSpPr>
              <p:spPr>
                <a:xfrm>
                  <a:off x="891715" y="4329434"/>
                  <a:ext cx="532838" cy="323295"/>
                </a:xfrm>
                <a:custGeom>
                  <a:avLst/>
                  <a:gdLst>
                    <a:gd name="connsiteX0" fmla="*/ 827852 w 837260"/>
                    <a:gd name="connsiteY0" fmla="*/ 263407 h 508000"/>
                    <a:gd name="connsiteX1" fmla="*/ 291630 w 837260"/>
                    <a:gd name="connsiteY1" fmla="*/ 263407 h 508000"/>
                    <a:gd name="connsiteX2" fmla="*/ 0 w 837260"/>
                    <a:gd name="connsiteY2" fmla="*/ 0 h 508000"/>
                    <a:gd name="connsiteX3" fmla="*/ 225778 w 837260"/>
                    <a:gd name="connsiteY3" fmla="*/ 301037 h 508000"/>
                    <a:gd name="connsiteX4" fmla="*/ 37630 w 837260"/>
                    <a:gd name="connsiteY4" fmla="*/ 508000 h 508000"/>
                    <a:gd name="connsiteX5" fmla="*/ 291630 w 837260"/>
                    <a:gd name="connsiteY5" fmla="*/ 338667 h 508000"/>
                    <a:gd name="connsiteX6" fmla="*/ 837260 w 837260"/>
                    <a:gd name="connsiteY6" fmla="*/ 385704 h 508000"/>
                    <a:gd name="connsiteX7" fmla="*/ 827852 w 837260"/>
                    <a:gd name="connsiteY7" fmla="*/ 263407 h 5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7260" h="508000">
                      <a:moveTo>
                        <a:pt x="827852" y="263407"/>
                      </a:moveTo>
                      <a:lnTo>
                        <a:pt x="291630" y="263407"/>
                      </a:lnTo>
                      <a:lnTo>
                        <a:pt x="0" y="0"/>
                      </a:lnTo>
                      <a:lnTo>
                        <a:pt x="225778" y="301037"/>
                      </a:lnTo>
                      <a:lnTo>
                        <a:pt x="37630" y="508000"/>
                      </a:lnTo>
                      <a:lnTo>
                        <a:pt x="291630" y="338667"/>
                      </a:lnTo>
                      <a:lnTo>
                        <a:pt x="837260" y="385704"/>
                      </a:lnTo>
                      <a:lnTo>
                        <a:pt x="827852" y="263407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flipH="1">
                <a:off x="1309512" y="675517"/>
                <a:ext cx="3140883" cy="519224"/>
                <a:chOff x="891715" y="3950662"/>
                <a:chExt cx="6456389" cy="1091329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 rot="16200000">
                  <a:off x="3840664" y="1534551"/>
                  <a:ext cx="1091329" cy="5923551"/>
                  <a:chOff x="3680738" y="934448"/>
                  <a:chExt cx="1091329" cy="5923551"/>
                </a:xfrm>
              </p:grpSpPr>
              <p:sp>
                <p:nvSpPr>
                  <p:cNvPr id="25" name="Freeform 24"/>
                  <p:cNvSpPr/>
                  <p:nvPr/>
                </p:nvSpPr>
                <p:spPr>
                  <a:xfrm rot="5400000">
                    <a:off x="1203230" y="3411956"/>
                    <a:ext cx="5923551" cy="968535"/>
                  </a:xfrm>
                  <a:custGeom>
                    <a:avLst/>
                    <a:gdLst>
                      <a:gd name="connsiteX0" fmla="*/ 5316103 w 5923551"/>
                      <a:gd name="connsiteY0" fmla="*/ 370868 h 968535"/>
                      <a:gd name="connsiteX1" fmla="*/ 4826918 w 5923551"/>
                      <a:gd name="connsiteY1" fmla="*/ 483757 h 968535"/>
                      <a:gd name="connsiteX2" fmla="*/ 4187214 w 5923551"/>
                      <a:gd name="connsiteY2" fmla="*/ 229757 h 968535"/>
                      <a:gd name="connsiteX3" fmla="*/ 3368770 w 5923551"/>
                      <a:gd name="connsiteY3" fmla="*/ 361461 h 968535"/>
                      <a:gd name="connsiteX4" fmla="*/ 2540918 w 5923551"/>
                      <a:gd name="connsiteY4" fmla="*/ 41609 h 968535"/>
                      <a:gd name="connsiteX5" fmla="*/ 1694251 w 5923551"/>
                      <a:gd name="connsiteY5" fmla="*/ 446127 h 968535"/>
                      <a:gd name="connsiteX6" fmla="*/ 1045140 w 5923551"/>
                      <a:gd name="connsiteY6" fmla="*/ 3979 h 968535"/>
                      <a:gd name="connsiteX7" fmla="*/ 311363 w 5923551"/>
                      <a:gd name="connsiteY7" fmla="*/ 239164 h 968535"/>
                      <a:gd name="connsiteX8" fmla="*/ 918 w 5923551"/>
                      <a:gd name="connsiteY8" fmla="*/ 427312 h 968535"/>
                      <a:gd name="connsiteX9" fmla="*/ 396029 w 5923551"/>
                      <a:gd name="connsiteY9" fmla="*/ 756572 h 968535"/>
                      <a:gd name="connsiteX10" fmla="*/ 1628400 w 5923551"/>
                      <a:gd name="connsiteY10" fmla="*/ 963535 h 968535"/>
                      <a:gd name="connsiteX11" fmla="*/ 2512696 w 5923551"/>
                      <a:gd name="connsiteY11" fmla="*/ 549609 h 968535"/>
                      <a:gd name="connsiteX12" fmla="*/ 3340548 w 5923551"/>
                      <a:gd name="connsiteY12" fmla="*/ 718942 h 968535"/>
                      <a:gd name="connsiteX13" fmla="*/ 3895585 w 5923551"/>
                      <a:gd name="connsiteY13" fmla="*/ 540201 h 968535"/>
                      <a:gd name="connsiteX14" fmla="*/ 4845733 w 5923551"/>
                      <a:gd name="connsiteY14" fmla="*/ 822424 h 968535"/>
                      <a:gd name="connsiteX15" fmla="*/ 5720622 w 5923551"/>
                      <a:gd name="connsiteY15" fmla="*/ 511979 h 968535"/>
                      <a:gd name="connsiteX16" fmla="*/ 5918177 w 5923551"/>
                      <a:gd name="connsiteY16" fmla="*/ 239164 h 968535"/>
                      <a:gd name="connsiteX17" fmla="*/ 5814696 w 5923551"/>
                      <a:gd name="connsiteY17" fmla="*/ 145090 h 968535"/>
                      <a:gd name="connsiteX18" fmla="*/ 5316103 w 5923551"/>
                      <a:gd name="connsiteY18" fmla="*/ 370868 h 96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23551" h="968535">
                        <a:moveTo>
                          <a:pt x="5316103" y="370868"/>
                        </a:moveTo>
                        <a:cubicBezTo>
                          <a:pt x="5151473" y="427312"/>
                          <a:pt x="5015066" y="507275"/>
                          <a:pt x="4826918" y="483757"/>
                        </a:cubicBezTo>
                        <a:cubicBezTo>
                          <a:pt x="4638770" y="460239"/>
                          <a:pt x="4430239" y="250140"/>
                          <a:pt x="4187214" y="229757"/>
                        </a:cubicBezTo>
                        <a:cubicBezTo>
                          <a:pt x="3944189" y="209374"/>
                          <a:pt x="3643152" y="392819"/>
                          <a:pt x="3368770" y="361461"/>
                        </a:cubicBezTo>
                        <a:cubicBezTo>
                          <a:pt x="3094388" y="330103"/>
                          <a:pt x="2820004" y="27498"/>
                          <a:pt x="2540918" y="41609"/>
                        </a:cubicBezTo>
                        <a:cubicBezTo>
                          <a:pt x="2261832" y="55720"/>
                          <a:pt x="1943547" y="452399"/>
                          <a:pt x="1694251" y="446127"/>
                        </a:cubicBezTo>
                        <a:cubicBezTo>
                          <a:pt x="1444955" y="439855"/>
                          <a:pt x="1275621" y="38473"/>
                          <a:pt x="1045140" y="3979"/>
                        </a:cubicBezTo>
                        <a:cubicBezTo>
                          <a:pt x="814659" y="-30515"/>
                          <a:pt x="485400" y="168608"/>
                          <a:pt x="311363" y="239164"/>
                        </a:cubicBezTo>
                        <a:cubicBezTo>
                          <a:pt x="137326" y="309719"/>
                          <a:pt x="-13193" y="341077"/>
                          <a:pt x="918" y="427312"/>
                        </a:cubicBezTo>
                        <a:cubicBezTo>
                          <a:pt x="15029" y="513547"/>
                          <a:pt x="124782" y="667202"/>
                          <a:pt x="396029" y="756572"/>
                        </a:cubicBezTo>
                        <a:cubicBezTo>
                          <a:pt x="667276" y="845942"/>
                          <a:pt x="1275622" y="998029"/>
                          <a:pt x="1628400" y="963535"/>
                        </a:cubicBezTo>
                        <a:cubicBezTo>
                          <a:pt x="1981178" y="929041"/>
                          <a:pt x="2227338" y="590374"/>
                          <a:pt x="2512696" y="549609"/>
                        </a:cubicBezTo>
                        <a:cubicBezTo>
                          <a:pt x="2798054" y="508844"/>
                          <a:pt x="3110067" y="720510"/>
                          <a:pt x="3340548" y="718942"/>
                        </a:cubicBezTo>
                        <a:cubicBezTo>
                          <a:pt x="3571029" y="717374"/>
                          <a:pt x="3644721" y="522954"/>
                          <a:pt x="3895585" y="540201"/>
                        </a:cubicBezTo>
                        <a:cubicBezTo>
                          <a:pt x="4146449" y="557448"/>
                          <a:pt x="4541560" y="827128"/>
                          <a:pt x="4845733" y="822424"/>
                        </a:cubicBezTo>
                        <a:cubicBezTo>
                          <a:pt x="5149906" y="817720"/>
                          <a:pt x="5541881" y="609189"/>
                          <a:pt x="5720622" y="511979"/>
                        </a:cubicBezTo>
                        <a:cubicBezTo>
                          <a:pt x="5899363" y="414769"/>
                          <a:pt x="5902498" y="300312"/>
                          <a:pt x="5918177" y="239164"/>
                        </a:cubicBezTo>
                        <a:cubicBezTo>
                          <a:pt x="5933856" y="178016"/>
                          <a:pt x="5919745" y="124707"/>
                          <a:pt x="5814696" y="145090"/>
                        </a:cubicBezTo>
                        <a:cubicBezTo>
                          <a:pt x="5709647" y="165473"/>
                          <a:pt x="5480733" y="314424"/>
                          <a:pt x="5316103" y="370868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 rot="5797193">
                    <a:off x="3887770" y="1505184"/>
                    <a:ext cx="714963" cy="1053630"/>
                  </a:xfrm>
                  <a:custGeom>
                    <a:avLst/>
                    <a:gdLst>
                      <a:gd name="connsiteX0" fmla="*/ 0 w 714963"/>
                      <a:gd name="connsiteY0" fmla="*/ 150518 h 1053630"/>
                      <a:gd name="connsiteX1" fmla="*/ 602074 w 714963"/>
                      <a:gd name="connsiteY1" fmla="*/ 0 h 1053630"/>
                      <a:gd name="connsiteX2" fmla="*/ 159926 w 714963"/>
                      <a:gd name="connsiteY2" fmla="*/ 357481 h 1053630"/>
                      <a:gd name="connsiteX3" fmla="*/ 714963 w 714963"/>
                      <a:gd name="connsiteY3" fmla="*/ 329259 h 1053630"/>
                      <a:gd name="connsiteX4" fmla="*/ 206963 w 714963"/>
                      <a:gd name="connsiteY4" fmla="*/ 545630 h 1053630"/>
                      <a:gd name="connsiteX5" fmla="*/ 649111 w 714963"/>
                      <a:gd name="connsiteY5" fmla="*/ 602074 h 1053630"/>
                      <a:gd name="connsiteX6" fmla="*/ 225778 w 714963"/>
                      <a:gd name="connsiteY6" fmla="*/ 733778 h 1053630"/>
                      <a:gd name="connsiteX7" fmla="*/ 620889 w 714963"/>
                      <a:gd name="connsiteY7" fmla="*/ 865481 h 1053630"/>
                      <a:gd name="connsiteX8" fmla="*/ 291630 w 714963"/>
                      <a:gd name="connsiteY8" fmla="*/ 978370 h 1053630"/>
                      <a:gd name="connsiteX9" fmla="*/ 103481 w 714963"/>
                      <a:gd name="connsiteY9" fmla="*/ 1053630 h 1053630"/>
                      <a:gd name="connsiteX10" fmla="*/ 0 w 714963"/>
                      <a:gd name="connsiteY10" fmla="*/ 150518 h 105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14963" h="1053630">
                        <a:moveTo>
                          <a:pt x="0" y="150518"/>
                        </a:moveTo>
                        <a:lnTo>
                          <a:pt x="602074" y="0"/>
                        </a:lnTo>
                        <a:lnTo>
                          <a:pt x="159926" y="357481"/>
                        </a:lnTo>
                        <a:lnTo>
                          <a:pt x="714963" y="329259"/>
                        </a:lnTo>
                        <a:lnTo>
                          <a:pt x="206963" y="545630"/>
                        </a:lnTo>
                        <a:lnTo>
                          <a:pt x="649111" y="602074"/>
                        </a:lnTo>
                        <a:lnTo>
                          <a:pt x="225778" y="733778"/>
                        </a:lnTo>
                        <a:lnTo>
                          <a:pt x="620889" y="865481"/>
                        </a:lnTo>
                        <a:lnTo>
                          <a:pt x="291630" y="978370"/>
                        </a:lnTo>
                        <a:lnTo>
                          <a:pt x="103481" y="1053630"/>
                        </a:lnTo>
                        <a:lnTo>
                          <a:pt x="0" y="1505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4070000" y="1433529"/>
                    <a:ext cx="129962" cy="129962"/>
                  </a:xfrm>
                  <a:prstGeom prst="ellipse">
                    <a:avLst/>
                  </a:pr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 flipH="1" flipV="1">
                    <a:off x="4070000" y="1270000"/>
                    <a:ext cx="273628" cy="232919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Freeform 23"/>
                <p:cNvSpPr/>
                <p:nvPr/>
              </p:nvSpPr>
              <p:spPr>
                <a:xfrm>
                  <a:off x="891715" y="4329434"/>
                  <a:ext cx="532838" cy="323295"/>
                </a:xfrm>
                <a:custGeom>
                  <a:avLst/>
                  <a:gdLst>
                    <a:gd name="connsiteX0" fmla="*/ 827852 w 837260"/>
                    <a:gd name="connsiteY0" fmla="*/ 263407 h 508000"/>
                    <a:gd name="connsiteX1" fmla="*/ 291630 w 837260"/>
                    <a:gd name="connsiteY1" fmla="*/ 263407 h 508000"/>
                    <a:gd name="connsiteX2" fmla="*/ 0 w 837260"/>
                    <a:gd name="connsiteY2" fmla="*/ 0 h 508000"/>
                    <a:gd name="connsiteX3" fmla="*/ 225778 w 837260"/>
                    <a:gd name="connsiteY3" fmla="*/ 301037 h 508000"/>
                    <a:gd name="connsiteX4" fmla="*/ 37630 w 837260"/>
                    <a:gd name="connsiteY4" fmla="*/ 508000 h 508000"/>
                    <a:gd name="connsiteX5" fmla="*/ 291630 w 837260"/>
                    <a:gd name="connsiteY5" fmla="*/ 338667 h 508000"/>
                    <a:gd name="connsiteX6" fmla="*/ 837260 w 837260"/>
                    <a:gd name="connsiteY6" fmla="*/ 385704 h 508000"/>
                    <a:gd name="connsiteX7" fmla="*/ 827852 w 837260"/>
                    <a:gd name="connsiteY7" fmla="*/ 263407 h 5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7260" h="508000">
                      <a:moveTo>
                        <a:pt x="827852" y="263407"/>
                      </a:moveTo>
                      <a:lnTo>
                        <a:pt x="291630" y="263407"/>
                      </a:lnTo>
                      <a:lnTo>
                        <a:pt x="0" y="0"/>
                      </a:lnTo>
                      <a:lnTo>
                        <a:pt x="225778" y="301037"/>
                      </a:lnTo>
                      <a:lnTo>
                        <a:pt x="37630" y="508000"/>
                      </a:lnTo>
                      <a:lnTo>
                        <a:pt x="291630" y="338667"/>
                      </a:lnTo>
                      <a:lnTo>
                        <a:pt x="837260" y="385704"/>
                      </a:lnTo>
                      <a:lnTo>
                        <a:pt x="827852" y="263407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" name="Rectangle 2"/>
            <p:cNvSpPr/>
            <p:nvPr/>
          </p:nvSpPr>
          <p:spPr>
            <a:xfrm>
              <a:off x="1979083" y="5609167"/>
              <a:ext cx="4910667" cy="9428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/>
          <p:nvPr/>
        </p:nvSpPr>
        <p:spPr>
          <a:xfrm>
            <a:off x="1735667" y="4318000"/>
            <a:ext cx="7387166" cy="2582333"/>
          </a:xfrm>
          <a:custGeom>
            <a:avLst/>
            <a:gdLst>
              <a:gd name="connsiteX0" fmla="*/ 4561416 w 7387166"/>
              <a:gd name="connsiteY0" fmla="*/ 10583 h 2582333"/>
              <a:gd name="connsiteX1" fmla="*/ 4561416 w 7387166"/>
              <a:gd name="connsiteY1" fmla="*/ 10583 h 2582333"/>
              <a:gd name="connsiteX2" fmla="*/ 5238750 w 7387166"/>
              <a:gd name="connsiteY2" fmla="*/ 0 h 2582333"/>
              <a:gd name="connsiteX3" fmla="*/ 5778500 w 7387166"/>
              <a:gd name="connsiteY3" fmla="*/ 10583 h 2582333"/>
              <a:gd name="connsiteX4" fmla="*/ 7387166 w 7387166"/>
              <a:gd name="connsiteY4" fmla="*/ 2540000 h 2582333"/>
              <a:gd name="connsiteX5" fmla="*/ 0 w 7387166"/>
              <a:gd name="connsiteY5" fmla="*/ 2582333 h 2582333"/>
              <a:gd name="connsiteX6" fmla="*/ 4561416 w 7387166"/>
              <a:gd name="connsiteY6" fmla="*/ 10583 h 258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7166" h="2582333">
                <a:moveTo>
                  <a:pt x="4561416" y="10583"/>
                </a:moveTo>
                <a:lnTo>
                  <a:pt x="4561416" y="10583"/>
                </a:lnTo>
                <a:lnTo>
                  <a:pt x="5238750" y="0"/>
                </a:lnTo>
                <a:cubicBezTo>
                  <a:pt x="5418701" y="0"/>
                  <a:pt x="5598549" y="10583"/>
                  <a:pt x="5778500" y="10583"/>
                </a:cubicBezTo>
                <a:lnTo>
                  <a:pt x="7387166" y="2540000"/>
                </a:lnTo>
                <a:lnTo>
                  <a:pt x="0" y="2582333"/>
                </a:lnTo>
                <a:lnTo>
                  <a:pt x="4561416" y="1058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2243" y="6224833"/>
            <a:ext cx="666757" cy="633167"/>
          </a:xfrm>
          <a:custGeom>
            <a:avLst/>
            <a:gdLst>
              <a:gd name="connsiteX0" fmla="*/ 973674 w 1683865"/>
              <a:gd name="connsiteY0" fmla="*/ 1058378 h 1360787"/>
              <a:gd name="connsiteX1" fmla="*/ 1090090 w 1683865"/>
              <a:gd name="connsiteY1" fmla="*/ 666795 h 1360787"/>
              <a:gd name="connsiteX2" fmla="*/ 698507 w 1683865"/>
              <a:gd name="connsiteY2" fmla="*/ 550378 h 1360787"/>
              <a:gd name="connsiteX3" fmla="*/ 719674 w 1683865"/>
              <a:gd name="connsiteY3" fmla="*/ 211712 h 1360787"/>
              <a:gd name="connsiteX4" fmla="*/ 359840 w 1683865"/>
              <a:gd name="connsiteY4" fmla="*/ 179962 h 1360787"/>
              <a:gd name="connsiteX5" fmla="*/ 7 w 1683865"/>
              <a:gd name="connsiteY5" fmla="*/ 433962 h 1360787"/>
              <a:gd name="connsiteX6" fmla="*/ 349257 w 1683865"/>
              <a:gd name="connsiteY6" fmla="*/ 433962 h 1360787"/>
              <a:gd name="connsiteX7" fmla="*/ 306924 w 1683865"/>
              <a:gd name="connsiteY7" fmla="*/ 677378 h 1360787"/>
              <a:gd name="connsiteX8" fmla="*/ 687924 w 1683865"/>
              <a:gd name="connsiteY8" fmla="*/ 719712 h 1360787"/>
              <a:gd name="connsiteX9" fmla="*/ 635007 w 1683865"/>
              <a:gd name="connsiteY9" fmla="*/ 1068962 h 1360787"/>
              <a:gd name="connsiteX10" fmla="*/ 899590 w 1683865"/>
              <a:gd name="connsiteY10" fmla="*/ 1322962 h 1360787"/>
              <a:gd name="connsiteX11" fmla="*/ 1354674 w 1683865"/>
              <a:gd name="connsiteY11" fmla="*/ 1312378 h 1360787"/>
              <a:gd name="connsiteX12" fmla="*/ 1608674 w 1683865"/>
              <a:gd name="connsiteY12" fmla="*/ 878462 h 1360787"/>
              <a:gd name="connsiteX13" fmla="*/ 1481674 w 1683865"/>
              <a:gd name="connsiteY13" fmla="*/ 687962 h 1360787"/>
              <a:gd name="connsiteX14" fmla="*/ 1682757 w 1683865"/>
              <a:gd name="connsiteY14" fmla="*/ 402212 h 1360787"/>
              <a:gd name="connsiteX15" fmla="*/ 1566340 w 1683865"/>
              <a:gd name="connsiteY15" fmla="*/ 222295 h 1360787"/>
              <a:gd name="connsiteX16" fmla="*/ 1651007 w 1683865"/>
              <a:gd name="connsiteY16" fmla="*/ 84712 h 1360787"/>
              <a:gd name="connsiteX17" fmla="*/ 1375840 w 1683865"/>
              <a:gd name="connsiteY17" fmla="*/ 45 h 1360787"/>
              <a:gd name="connsiteX18" fmla="*/ 1428757 w 1683865"/>
              <a:gd name="connsiteY18" fmla="*/ 95295 h 1360787"/>
              <a:gd name="connsiteX19" fmla="*/ 1248840 w 1683865"/>
              <a:gd name="connsiteY19" fmla="*/ 179962 h 1360787"/>
              <a:gd name="connsiteX20" fmla="*/ 1428757 w 1683865"/>
              <a:gd name="connsiteY20" fmla="*/ 359878 h 1360787"/>
              <a:gd name="connsiteX21" fmla="*/ 1185340 w 1683865"/>
              <a:gd name="connsiteY21" fmla="*/ 656212 h 1360787"/>
              <a:gd name="connsiteX22" fmla="*/ 1322924 w 1683865"/>
              <a:gd name="connsiteY22" fmla="*/ 1068962 h 1360787"/>
              <a:gd name="connsiteX23" fmla="*/ 973674 w 1683865"/>
              <a:gd name="connsiteY23" fmla="*/ 1058378 h 13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83865" h="1360787">
                <a:moveTo>
                  <a:pt x="973674" y="1058378"/>
                </a:moveTo>
                <a:cubicBezTo>
                  <a:pt x="934868" y="991350"/>
                  <a:pt x="1135951" y="751462"/>
                  <a:pt x="1090090" y="666795"/>
                </a:cubicBezTo>
                <a:cubicBezTo>
                  <a:pt x="1044229" y="582128"/>
                  <a:pt x="760243" y="626225"/>
                  <a:pt x="698507" y="550378"/>
                </a:cubicBezTo>
                <a:cubicBezTo>
                  <a:pt x="636771" y="474531"/>
                  <a:pt x="776119" y="273448"/>
                  <a:pt x="719674" y="211712"/>
                </a:cubicBezTo>
                <a:cubicBezTo>
                  <a:pt x="663229" y="149976"/>
                  <a:pt x="479784" y="142920"/>
                  <a:pt x="359840" y="179962"/>
                </a:cubicBezTo>
                <a:cubicBezTo>
                  <a:pt x="239895" y="217004"/>
                  <a:pt x="1771" y="391629"/>
                  <a:pt x="7" y="433962"/>
                </a:cubicBezTo>
                <a:cubicBezTo>
                  <a:pt x="-1757" y="476295"/>
                  <a:pt x="298104" y="393393"/>
                  <a:pt x="349257" y="433962"/>
                </a:cubicBezTo>
                <a:cubicBezTo>
                  <a:pt x="400410" y="474531"/>
                  <a:pt x="250479" y="629753"/>
                  <a:pt x="306924" y="677378"/>
                </a:cubicBezTo>
                <a:cubicBezTo>
                  <a:pt x="363368" y="725003"/>
                  <a:pt x="633243" y="654448"/>
                  <a:pt x="687924" y="719712"/>
                </a:cubicBezTo>
                <a:cubicBezTo>
                  <a:pt x="742604" y="784976"/>
                  <a:pt x="599729" y="968420"/>
                  <a:pt x="635007" y="1068962"/>
                </a:cubicBezTo>
                <a:cubicBezTo>
                  <a:pt x="670285" y="1169504"/>
                  <a:pt x="779646" y="1282393"/>
                  <a:pt x="899590" y="1322962"/>
                </a:cubicBezTo>
                <a:cubicBezTo>
                  <a:pt x="1019534" y="1363531"/>
                  <a:pt x="1236493" y="1386461"/>
                  <a:pt x="1354674" y="1312378"/>
                </a:cubicBezTo>
                <a:cubicBezTo>
                  <a:pt x="1472855" y="1238295"/>
                  <a:pt x="1587507" y="982531"/>
                  <a:pt x="1608674" y="878462"/>
                </a:cubicBezTo>
                <a:cubicBezTo>
                  <a:pt x="1629841" y="774393"/>
                  <a:pt x="1469327" y="767337"/>
                  <a:pt x="1481674" y="687962"/>
                </a:cubicBezTo>
                <a:cubicBezTo>
                  <a:pt x="1494021" y="608587"/>
                  <a:pt x="1668646" y="479823"/>
                  <a:pt x="1682757" y="402212"/>
                </a:cubicBezTo>
                <a:cubicBezTo>
                  <a:pt x="1696868" y="324601"/>
                  <a:pt x="1571632" y="275212"/>
                  <a:pt x="1566340" y="222295"/>
                </a:cubicBezTo>
                <a:cubicBezTo>
                  <a:pt x="1561048" y="169378"/>
                  <a:pt x="1682757" y="121754"/>
                  <a:pt x="1651007" y="84712"/>
                </a:cubicBezTo>
                <a:cubicBezTo>
                  <a:pt x="1619257" y="47670"/>
                  <a:pt x="1412882" y="-1719"/>
                  <a:pt x="1375840" y="45"/>
                </a:cubicBezTo>
                <a:cubicBezTo>
                  <a:pt x="1338798" y="1809"/>
                  <a:pt x="1449924" y="65309"/>
                  <a:pt x="1428757" y="95295"/>
                </a:cubicBezTo>
                <a:cubicBezTo>
                  <a:pt x="1407590" y="125281"/>
                  <a:pt x="1248840" y="135865"/>
                  <a:pt x="1248840" y="179962"/>
                </a:cubicBezTo>
                <a:cubicBezTo>
                  <a:pt x="1248840" y="224059"/>
                  <a:pt x="1439340" y="280503"/>
                  <a:pt x="1428757" y="359878"/>
                </a:cubicBezTo>
                <a:cubicBezTo>
                  <a:pt x="1418174" y="439253"/>
                  <a:pt x="1202979" y="538031"/>
                  <a:pt x="1185340" y="656212"/>
                </a:cubicBezTo>
                <a:cubicBezTo>
                  <a:pt x="1167701" y="774393"/>
                  <a:pt x="1359966" y="1001934"/>
                  <a:pt x="1322924" y="1068962"/>
                </a:cubicBezTo>
                <a:cubicBezTo>
                  <a:pt x="1285882" y="1135990"/>
                  <a:pt x="1012480" y="1125406"/>
                  <a:pt x="973674" y="1058378"/>
                </a:cubicBezTo>
                <a:close/>
              </a:path>
            </a:pathLst>
          </a:cu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2032657" y="3717994"/>
            <a:ext cx="3601020" cy="2962649"/>
            <a:chOff x="1788818" y="5115991"/>
            <a:chExt cx="2170952" cy="1786096"/>
          </a:xfrm>
        </p:grpSpPr>
        <p:grpSp>
          <p:nvGrpSpPr>
            <p:cNvPr id="6" name="Group 5"/>
            <p:cNvGrpSpPr/>
            <p:nvPr/>
          </p:nvGrpSpPr>
          <p:grpSpPr>
            <a:xfrm>
              <a:off x="1788818" y="5115991"/>
              <a:ext cx="2170952" cy="1786096"/>
              <a:chOff x="564445" y="675517"/>
              <a:chExt cx="7595541" cy="624904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4445" y="675517"/>
                <a:ext cx="7595541" cy="6249041"/>
                <a:chOff x="564445" y="675517"/>
                <a:chExt cx="7595541" cy="6249041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564445" y="879356"/>
                  <a:ext cx="7595541" cy="6045202"/>
                  <a:chOff x="564445" y="856073"/>
                  <a:chExt cx="7595541" cy="6045202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1505185" y="1194742"/>
                    <a:ext cx="5682074" cy="5550370"/>
                  </a:xfrm>
                  <a:prstGeom prst="rect">
                    <a:avLst/>
                  </a:prstGeom>
                  <a:solidFill>
                    <a:schemeClr val="tx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7187259" y="3659482"/>
                    <a:ext cx="752593" cy="404519"/>
                  </a:xfrm>
                  <a:prstGeom prst="rect">
                    <a:avLst/>
                  </a:prstGeom>
                  <a:solidFill>
                    <a:schemeClr val="tx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52592" y="3659482"/>
                    <a:ext cx="752593" cy="404519"/>
                  </a:xfrm>
                  <a:prstGeom prst="rect">
                    <a:avLst/>
                  </a:prstGeom>
                  <a:solidFill>
                    <a:schemeClr val="tx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752592" y="1194741"/>
                    <a:ext cx="310445" cy="2869260"/>
                  </a:xfrm>
                  <a:prstGeom prst="rect">
                    <a:avLst/>
                  </a:prstGeom>
                  <a:solidFill>
                    <a:schemeClr val="tx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7629407" y="3659482"/>
                    <a:ext cx="310445" cy="2869260"/>
                  </a:xfrm>
                  <a:prstGeom prst="rect">
                    <a:avLst/>
                  </a:prstGeom>
                  <a:solidFill>
                    <a:schemeClr val="tx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564445" y="856073"/>
                    <a:ext cx="745067" cy="745067"/>
                  </a:xfrm>
                  <a:prstGeom prst="ellipse">
                    <a:avLst/>
                  </a:prstGeom>
                  <a:solidFill>
                    <a:srgbClr val="EA0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7414919" y="6156208"/>
                    <a:ext cx="745067" cy="745067"/>
                  </a:xfrm>
                  <a:prstGeom prst="ellipse">
                    <a:avLst/>
                  </a:prstGeom>
                  <a:solidFill>
                    <a:srgbClr val="EA0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4448982" y="693954"/>
                  <a:ext cx="3071770" cy="519224"/>
                  <a:chOff x="891715" y="3950662"/>
                  <a:chExt cx="6456389" cy="1091329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 rot="16200000">
                    <a:off x="3840664" y="1534551"/>
                    <a:ext cx="1091329" cy="5923551"/>
                    <a:chOff x="3680738" y="934448"/>
                    <a:chExt cx="1091329" cy="5923551"/>
                  </a:xfrm>
                </p:grpSpPr>
                <p:sp>
                  <p:nvSpPr>
                    <p:cNvPr id="20" name="Freeform 19"/>
                    <p:cNvSpPr/>
                    <p:nvPr/>
                  </p:nvSpPr>
                  <p:spPr>
                    <a:xfrm rot="5400000">
                      <a:off x="1203230" y="3411956"/>
                      <a:ext cx="5923551" cy="968535"/>
                    </a:xfrm>
                    <a:custGeom>
                      <a:avLst/>
                      <a:gdLst>
                        <a:gd name="connsiteX0" fmla="*/ 5316103 w 5923551"/>
                        <a:gd name="connsiteY0" fmla="*/ 370868 h 968535"/>
                        <a:gd name="connsiteX1" fmla="*/ 4826918 w 5923551"/>
                        <a:gd name="connsiteY1" fmla="*/ 483757 h 968535"/>
                        <a:gd name="connsiteX2" fmla="*/ 4187214 w 5923551"/>
                        <a:gd name="connsiteY2" fmla="*/ 229757 h 968535"/>
                        <a:gd name="connsiteX3" fmla="*/ 3368770 w 5923551"/>
                        <a:gd name="connsiteY3" fmla="*/ 361461 h 968535"/>
                        <a:gd name="connsiteX4" fmla="*/ 2540918 w 5923551"/>
                        <a:gd name="connsiteY4" fmla="*/ 41609 h 968535"/>
                        <a:gd name="connsiteX5" fmla="*/ 1694251 w 5923551"/>
                        <a:gd name="connsiteY5" fmla="*/ 446127 h 968535"/>
                        <a:gd name="connsiteX6" fmla="*/ 1045140 w 5923551"/>
                        <a:gd name="connsiteY6" fmla="*/ 3979 h 968535"/>
                        <a:gd name="connsiteX7" fmla="*/ 311363 w 5923551"/>
                        <a:gd name="connsiteY7" fmla="*/ 239164 h 968535"/>
                        <a:gd name="connsiteX8" fmla="*/ 918 w 5923551"/>
                        <a:gd name="connsiteY8" fmla="*/ 427312 h 968535"/>
                        <a:gd name="connsiteX9" fmla="*/ 396029 w 5923551"/>
                        <a:gd name="connsiteY9" fmla="*/ 756572 h 968535"/>
                        <a:gd name="connsiteX10" fmla="*/ 1628400 w 5923551"/>
                        <a:gd name="connsiteY10" fmla="*/ 963535 h 968535"/>
                        <a:gd name="connsiteX11" fmla="*/ 2512696 w 5923551"/>
                        <a:gd name="connsiteY11" fmla="*/ 549609 h 968535"/>
                        <a:gd name="connsiteX12" fmla="*/ 3340548 w 5923551"/>
                        <a:gd name="connsiteY12" fmla="*/ 718942 h 968535"/>
                        <a:gd name="connsiteX13" fmla="*/ 3895585 w 5923551"/>
                        <a:gd name="connsiteY13" fmla="*/ 540201 h 968535"/>
                        <a:gd name="connsiteX14" fmla="*/ 4845733 w 5923551"/>
                        <a:gd name="connsiteY14" fmla="*/ 822424 h 968535"/>
                        <a:gd name="connsiteX15" fmla="*/ 5720622 w 5923551"/>
                        <a:gd name="connsiteY15" fmla="*/ 511979 h 968535"/>
                        <a:gd name="connsiteX16" fmla="*/ 5918177 w 5923551"/>
                        <a:gd name="connsiteY16" fmla="*/ 239164 h 968535"/>
                        <a:gd name="connsiteX17" fmla="*/ 5814696 w 5923551"/>
                        <a:gd name="connsiteY17" fmla="*/ 145090 h 968535"/>
                        <a:gd name="connsiteX18" fmla="*/ 5316103 w 5923551"/>
                        <a:gd name="connsiteY18" fmla="*/ 370868 h 968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923551" h="968535">
                          <a:moveTo>
                            <a:pt x="5316103" y="370868"/>
                          </a:moveTo>
                          <a:cubicBezTo>
                            <a:pt x="5151473" y="427312"/>
                            <a:pt x="5015066" y="507275"/>
                            <a:pt x="4826918" y="483757"/>
                          </a:cubicBezTo>
                          <a:cubicBezTo>
                            <a:pt x="4638770" y="460239"/>
                            <a:pt x="4430239" y="250140"/>
                            <a:pt x="4187214" y="229757"/>
                          </a:cubicBezTo>
                          <a:cubicBezTo>
                            <a:pt x="3944189" y="209374"/>
                            <a:pt x="3643152" y="392819"/>
                            <a:pt x="3368770" y="361461"/>
                          </a:cubicBezTo>
                          <a:cubicBezTo>
                            <a:pt x="3094388" y="330103"/>
                            <a:pt x="2820004" y="27498"/>
                            <a:pt x="2540918" y="41609"/>
                          </a:cubicBezTo>
                          <a:cubicBezTo>
                            <a:pt x="2261832" y="55720"/>
                            <a:pt x="1943547" y="452399"/>
                            <a:pt x="1694251" y="446127"/>
                          </a:cubicBezTo>
                          <a:cubicBezTo>
                            <a:pt x="1444955" y="439855"/>
                            <a:pt x="1275621" y="38473"/>
                            <a:pt x="1045140" y="3979"/>
                          </a:cubicBezTo>
                          <a:cubicBezTo>
                            <a:pt x="814659" y="-30515"/>
                            <a:pt x="485400" y="168608"/>
                            <a:pt x="311363" y="239164"/>
                          </a:cubicBezTo>
                          <a:cubicBezTo>
                            <a:pt x="137326" y="309719"/>
                            <a:pt x="-13193" y="341077"/>
                            <a:pt x="918" y="427312"/>
                          </a:cubicBezTo>
                          <a:cubicBezTo>
                            <a:pt x="15029" y="513547"/>
                            <a:pt x="124782" y="667202"/>
                            <a:pt x="396029" y="756572"/>
                          </a:cubicBezTo>
                          <a:cubicBezTo>
                            <a:pt x="667276" y="845942"/>
                            <a:pt x="1275622" y="998029"/>
                            <a:pt x="1628400" y="963535"/>
                          </a:cubicBezTo>
                          <a:cubicBezTo>
                            <a:pt x="1981178" y="929041"/>
                            <a:pt x="2227338" y="590374"/>
                            <a:pt x="2512696" y="549609"/>
                          </a:cubicBezTo>
                          <a:cubicBezTo>
                            <a:pt x="2798054" y="508844"/>
                            <a:pt x="3110067" y="720510"/>
                            <a:pt x="3340548" y="718942"/>
                          </a:cubicBezTo>
                          <a:cubicBezTo>
                            <a:pt x="3571029" y="717374"/>
                            <a:pt x="3644721" y="522954"/>
                            <a:pt x="3895585" y="540201"/>
                          </a:cubicBezTo>
                          <a:cubicBezTo>
                            <a:pt x="4146449" y="557448"/>
                            <a:pt x="4541560" y="827128"/>
                            <a:pt x="4845733" y="822424"/>
                          </a:cubicBezTo>
                          <a:cubicBezTo>
                            <a:pt x="5149906" y="817720"/>
                            <a:pt x="5541881" y="609189"/>
                            <a:pt x="5720622" y="511979"/>
                          </a:cubicBezTo>
                          <a:cubicBezTo>
                            <a:pt x="5899363" y="414769"/>
                            <a:pt x="5902498" y="300312"/>
                            <a:pt x="5918177" y="239164"/>
                          </a:cubicBezTo>
                          <a:cubicBezTo>
                            <a:pt x="5933856" y="178016"/>
                            <a:pt x="5919745" y="124707"/>
                            <a:pt x="5814696" y="145090"/>
                          </a:cubicBezTo>
                          <a:cubicBezTo>
                            <a:pt x="5709647" y="165473"/>
                            <a:pt x="5480733" y="314424"/>
                            <a:pt x="5316103" y="370868"/>
                          </a:cubicBez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Freeform 20"/>
                    <p:cNvSpPr/>
                    <p:nvPr/>
                  </p:nvSpPr>
                  <p:spPr>
                    <a:xfrm rot="5797193">
                      <a:off x="3887770" y="1505184"/>
                      <a:ext cx="714963" cy="1053630"/>
                    </a:xfrm>
                    <a:custGeom>
                      <a:avLst/>
                      <a:gdLst>
                        <a:gd name="connsiteX0" fmla="*/ 0 w 714963"/>
                        <a:gd name="connsiteY0" fmla="*/ 150518 h 1053630"/>
                        <a:gd name="connsiteX1" fmla="*/ 602074 w 714963"/>
                        <a:gd name="connsiteY1" fmla="*/ 0 h 1053630"/>
                        <a:gd name="connsiteX2" fmla="*/ 159926 w 714963"/>
                        <a:gd name="connsiteY2" fmla="*/ 357481 h 1053630"/>
                        <a:gd name="connsiteX3" fmla="*/ 714963 w 714963"/>
                        <a:gd name="connsiteY3" fmla="*/ 329259 h 1053630"/>
                        <a:gd name="connsiteX4" fmla="*/ 206963 w 714963"/>
                        <a:gd name="connsiteY4" fmla="*/ 545630 h 1053630"/>
                        <a:gd name="connsiteX5" fmla="*/ 649111 w 714963"/>
                        <a:gd name="connsiteY5" fmla="*/ 602074 h 1053630"/>
                        <a:gd name="connsiteX6" fmla="*/ 225778 w 714963"/>
                        <a:gd name="connsiteY6" fmla="*/ 733778 h 1053630"/>
                        <a:gd name="connsiteX7" fmla="*/ 620889 w 714963"/>
                        <a:gd name="connsiteY7" fmla="*/ 865481 h 1053630"/>
                        <a:gd name="connsiteX8" fmla="*/ 291630 w 714963"/>
                        <a:gd name="connsiteY8" fmla="*/ 978370 h 1053630"/>
                        <a:gd name="connsiteX9" fmla="*/ 103481 w 714963"/>
                        <a:gd name="connsiteY9" fmla="*/ 1053630 h 1053630"/>
                        <a:gd name="connsiteX10" fmla="*/ 0 w 714963"/>
                        <a:gd name="connsiteY10" fmla="*/ 150518 h 1053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14963" h="1053630">
                          <a:moveTo>
                            <a:pt x="0" y="150518"/>
                          </a:moveTo>
                          <a:lnTo>
                            <a:pt x="602074" y="0"/>
                          </a:lnTo>
                          <a:lnTo>
                            <a:pt x="159926" y="357481"/>
                          </a:lnTo>
                          <a:lnTo>
                            <a:pt x="714963" y="329259"/>
                          </a:lnTo>
                          <a:lnTo>
                            <a:pt x="206963" y="545630"/>
                          </a:lnTo>
                          <a:lnTo>
                            <a:pt x="649111" y="602074"/>
                          </a:lnTo>
                          <a:lnTo>
                            <a:pt x="225778" y="733778"/>
                          </a:lnTo>
                          <a:lnTo>
                            <a:pt x="620889" y="865481"/>
                          </a:lnTo>
                          <a:lnTo>
                            <a:pt x="291630" y="978370"/>
                          </a:lnTo>
                          <a:lnTo>
                            <a:pt x="103481" y="1053630"/>
                          </a:lnTo>
                          <a:lnTo>
                            <a:pt x="0" y="15051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4070000" y="1433529"/>
                      <a:ext cx="129962" cy="12996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 flipH="1" flipV="1">
                      <a:off x="4070000" y="1270000"/>
                      <a:ext cx="273628" cy="232919"/>
                    </a:xfrm>
                    <a:prstGeom prst="line">
                      <a:avLst/>
                    </a:prstGeom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" name="Freeform 18"/>
                  <p:cNvSpPr/>
                  <p:nvPr/>
                </p:nvSpPr>
                <p:spPr>
                  <a:xfrm>
                    <a:off x="891715" y="4329434"/>
                    <a:ext cx="532838" cy="323295"/>
                  </a:xfrm>
                  <a:custGeom>
                    <a:avLst/>
                    <a:gdLst>
                      <a:gd name="connsiteX0" fmla="*/ 827852 w 837260"/>
                      <a:gd name="connsiteY0" fmla="*/ 263407 h 508000"/>
                      <a:gd name="connsiteX1" fmla="*/ 291630 w 837260"/>
                      <a:gd name="connsiteY1" fmla="*/ 263407 h 508000"/>
                      <a:gd name="connsiteX2" fmla="*/ 0 w 837260"/>
                      <a:gd name="connsiteY2" fmla="*/ 0 h 508000"/>
                      <a:gd name="connsiteX3" fmla="*/ 225778 w 837260"/>
                      <a:gd name="connsiteY3" fmla="*/ 301037 h 508000"/>
                      <a:gd name="connsiteX4" fmla="*/ 37630 w 837260"/>
                      <a:gd name="connsiteY4" fmla="*/ 508000 h 508000"/>
                      <a:gd name="connsiteX5" fmla="*/ 291630 w 837260"/>
                      <a:gd name="connsiteY5" fmla="*/ 338667 h 508000"/>
                      <a:gd name="connsiteX6" fmla="*/ 837260 w 837260"/>
                      <a:gd name="connsiteY6" fmla="*/ 385704 h 508000"/>
                      <a:gd name="connsiteX7" fmla="*/ 827852 w 837260"/>
                      <a:gd name="connsiteY7" fmla="*/ 263407 h 50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7260" h="508000">
                        <a:moveTo>
                          <a:pt x="827852" y="263407"/>
                        </a:moveTo>
                        <a:lnTo>
                          <a:pt x="291630" y="263407"/>
                        </a:lnTo>
                        <a:lnTo>
                          <a:pt x="0" y="0"/>
                        </a:lnTo>
                        <a:lnTo>
                          <a:pt x="225778" y="301037"/>
                        </a:lnTo>
                        <a:lnTo>
                          <a:pt x="37630" y="508000"/>
                        </a:lnTo>
                        <a:lnTo>
                          <a:pt x="291630" y="338667"/>
                        </a:lnTo>
                        <a:lnTo>
                          <a:pt x="837260" y="385704"/>
                        </a:lnTo>
                        <a:lnTo>
                          <a:pt x="827852" y="263407"/>
                        </a:lnTo>
                        <a:close/>
                      </a:path>
                    </a:pathLst>
                  </a:custGeom>
                  <a:solidFill>
                    <a:srgbClr val="EA0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 flipH="1">
                  <a:off x="1309512" y="675517"/>
                  <a:ext cx="3140883" cy="519224"/>
                  <a:chOff x="891715" y="3950662"/>
                  <a:chExt cx="6456389" cy="1091329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 rot="16200000">
                    <a:off x="3840664" y="1534551"/>
                    <a:ext cx="1091329" cy="5923551"/>
                    <a:chOff x="3680738" y="934448"/>
                    <a:chExt cx="1091329" cy="5923551"/>
                  </a:xfrm>
                </p:grpSpPr>
                <p:sp>
                  <p:nvSpPr>
                    <p:cNvPr id="14" name="Freeform 13"/>
                    <p:cNvSpPr/>
                    <p:nvPr/>
                  </p:nvSpPr>
                  <p:spPr>
                    <a:xfrm rot="5400000">
                      <a:off x="1203230" y="3411956"/>
                      <a:ext cx="5923551" cy="968535"/>
                    </a:xfrm>
                    <a:custGeom>
                      <a:avLst/>
                      <a:gdLst>
                        <a:gd name="connsiteX0" fmla="*/ 5316103 w 5923551"/>
                        <a:gd name="connsiteY0" fmla="*/ 370868 h 968535"/>
                        <a:gd name="connsiteX1" fmla="*/ 4826918 w 5923551"/>
                        <a:gd name="connsiteY1" fmla="*/ 483757 h 968535"/>
                        <a:gd name="connsiteX2" fmla="*/ 4187214 w 5923551"/>
                        <a:gd name="connsiteY2" fmla="*/ 229757 h 968535"/>
                        <a:gd name="connsiteX3" fmla="*/ 3368770 w 5923551"/>
                        <a:gd name="connsiteY3" fmla="*/ 361461 h 968535"/>
                        <a:gd name="connsiteX4" fmla="*/ 2540918 w 5923551"/>
                        <a:gd name="connsiteY4" fmla="*/ 41609 h 968535"/>
                        <a:gd name="connsiteX5" fmla="*/ 1694251 w 5923551"/>
                        <a:gd name="connsiteY5" fmla="*/ 446127 h 968535"/>
                        <a:gd name="connsiteX6" fmla="*/ 1045140 w 5923551"/>
                        <a:gd name="connsiteY6" fmla="*/ 3979 h 968535"/>
                        <a:gd name="connsiteX7" fmla="*/ 311363 w 5923551"/>
                        <a:gd name="connsiteY7" fmla="*/ 239164 h 968535"/>
                        <a:gd name="connsiteX8" fmla="*/ 918 w 5923551"/>
                        <a:gd name="connsiteY8" fmla="*/ 427312 h 968535"/>
                        <a:gd name="connsiteX9" fmla="*/ 396029 w 5923551"/>
                        <a:gd name="connsiteY9" fmla="*/ 756572 h 968535"/>
                        <a:gd name="connsiteX10" fmla="*/ 1628400 w 5923551"/>
                        <a:gd name="connsiteY10" fmla="*/ 963535 h 968535"/>
                        <a:gd name="connsiteX11" fmla="*/ 2512696 w 5923551"/>
                        <a:gd name="connsiteY11" fmla="*/ 549609 h 968535"/>
                        <a:gd name="connsiteX12" fmla="*/ 3340548 w 5923551"/>
                        <a:gd name="connsiteY12" fmla="*/ 718942 h 968535"/>
                        <a:gd name="connsiteX13" fmla="*/ 3895585 w 5923551"/>
                        <a:gd name="connsiteY13" fmla="*/ 540201 h 968535"/>
                        <a:gd name="connsiteX14" fmla="*/ 4845733 w 5923551"/>
                        <a:gd name="connsiteY14" fmla="*/ 822424 h 968535"/>
                        <a:gd name="connsiteX15" fmla="*/ 5720622 w 5923551"/>
                        <a:gd name="connsiteY15" fmla="*/ 511979 h 968535"/>
                        <a:gd name="connsiteX16" fmla="*/ 5918177 w 5923551"/>
                        <a:gd name="connsiteY16" fmla="*/ 239164 h 968535"/>
                        <a:gd name="connsiteX17" fmla="*/ 5814696 w 5923551"/>
                        <a:gd name="connsiteY17" fmla="*/ 145090 h 968535"/>
                        <a:gd name="connsiteX18" fmla="*/ 5316103 w 5923551"/>
                        <a:gd name="connsiteY18" fmla="*/ 370868 h 968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923551" h="968535">
                          <a:moveTo>
                            <a:pt x="5316103" y="370868"/>
                          </a:moveTo>
                          <a:cubicBezTo>
                            <a:pt x="5151473" y="427312"/>
                            <a:pt x="5015066" y="507275"/>
                            <a:pt x="4826918" y="483757"/>
                          </a:cubicBezTo>
                          <a:cubicBezTo>
                            <a:pt x="4638770" y="460239"/>
                            <a:pt x="4430239" y="250140"/>
                            <a:pt x="4187214" y="229757"/>
                          </a:cubicBezTo>
                          <a:cubicBezTo>
                            <a:pt x="3944189" y="209374"/>
                            <a:pt x="3643152" y="392819"/>
                            <a:pt x="3368770" y="361461"/>
                          </a:cubicBezTo>
                          <a:cubicBezTo>
                            <a:pt x="3094388" y="330103"/>
                            <a:pt x="2820004" y="27498"/>
                            <a:pt x="2540918" y="41609"/>
                          </a:cubicBezTo>
                          <a:cubicBezTo>
                            <a:pt x="2261832" y="55720"/>
                            <a:pt x="1943547" y="452399"/>
                            <a:pt x="1694251" y="446127"/>
                          </a:cubicBezTo>
                          <a:cubicBezTo>
                            <a:pt x="1444955" y="439855"/>
                            <a:pt x="1275621" y="38473"/>
                            <a:pt x="1045140" y="3979"/>
                          </a:cubicBezTo>
                          <a:cubicBezTo>
                            <a:pt x="814659" y="-30515"/>
                            <a:pt x="485400" y="168608"/>
                            <a:pt x="311363" y="239164"/>
                          </a:cubicBezTo>
                          <a:cubicBezTo>
                            <a:pt x="137326" y="309719"/>
                            <a:pt x="-13193" y="341077"/>
                            <a:pt x="918" y="427312"/>
                          </a:cubicBezTo>
                          <a:cubicBezTo>
                            <a:pt x="15029" y="513547"/>
                            <a:pt x="124782" y="667202"/>
                            <a:pt x="396029" y="756572"/>
                          </a:cubicBezTo>
                          <a:cubicBezTo>
                            <a:pt x="667276" y="845942"/>
                            <a:pt x="1275622" y="998029"/>
                            <a:pt x="1628400" y="963535"/>
                          </a:cubicBezTo>
                          <a:cubicBezTo>
                            <a:pt x="1981178" y="929041"/>
                            <a:pt x="2227338" y="590374"/>
                            <a:pt x="2512696" y="549609"/>
                          </a:cubicBezTo>
                          <a:cubicBezTo>
                            <a:pt x="2798054" y="508844"/>
                            <a:pt x="3110067" y="720510"/>
                            <a:pt x="3340548" y="718942"/>
                          </a:cubicBezTo>
                          <a:cubicBezTo>
                            <a:pt x="3571029" y="717374"/>
                            <a:pt x="3644721" y="522954"/>
                            <a:pt x="3895585" y="540201"/>
                          </a:cubicBezTo>
                          <a:cubicBezTo>
                            <a:pt x="4146449" y="557448"/>
                            <a:pt x="4541560" y="827128"/>
                            <a:pt x="4845733" y="822424"/>
                          </a:cubicBezTo>
                          <a:cubicBezTo>
                            <a:pt x="5149906" y="817720"/>
                            <a:pt x="5541881" y="609189"/>
                            <a:pt x="5720622" y="511979"/>
                          </a:cubicBezTo>
                          <a:cubicBezTo>
                            <a:pt x="5899363" y="414769"/>
                            <a:pt x="5902498" y="300312"/>
                            <a:pt x="5918177" y="239164"/>
                          </a:cubicBezTo>
                          <a:cubicBezTo>
                            <a:pt x="5933856" y="178016"/>
                            <a:pt x="5919745" y="124707"/>
                            <a:pt x="5814696" y="145090"/>
                          </a:cubicBezTo>
                          <a:cubicBezTo>
                            <a:pt x="5709647" y="165473"/>
                            <a:pt x="5480733" y="314424"/>
                            <a:pt x="5316103" y="370868"/>
                          </a:cubicBez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Freeform 14"/>
                    <p:cNvSpPr/>
                    <p:nvPr/>
                  </p:nvSpPr>
                  <p:spPr>
                    <a:xfrm rot="5797193">
                      <a:off x="3887770" y="1505184"/>
                      <a:ext cx="714963" cy="1053630"/>
                    </a:xfrm>
                    <a:custGeom>
                      <a:avLst/>
                      <a:gdLst>
                        <a:gd name="connsiteX0" fmla="*/ 0 w 714963"/>
                        <a:gd name="connsiteY0" fmla="*/ 150518 h 1053630"/>
                        <a:gd name="connsiteX1" fmla="*/ 602074 w 714963"/>
                        <a:gd name="connsiteY1" fmla="*/ 0 h 1053630"/>
                        <a:gd name="connsiteX2" fmla="*/ 159926 w 714963"/>
                        <a:gd name="connsiteY2" fmla="*/ 357481 h 1053630"/>
                        <a:gd name="connsiteX3" fmla="*/ 714963 w 714963"/>
                        <a:gd name="connsiteY3" fmla="*/ 329259 h 1053630"/>
                        <a:gd name="connsiteX4" fmla="*/ 206963 w 714963"/>
                        <a:gd name="connsiteY4" fmla="*/ 545630 h 1053630"/>
                        <a:gd name="connsiteX5" fmla="*/ 649111 w 714963"/>
                        <a:gd name="connsiteY5" fmla="*/ 602074 h 1053630"/>
                        <a:gd name="connsiteX6" fmla="*/ 225778 w 714963"/>
                        <a:gd name="connsiteY6" fmla="*/ 733778 h 1053630"/>
                        <a:gd name="connsiteX7" fmla="*/ 620889 w 714963"/>
                        <a:gd name="connsiteY7" fmla="*/ 865481 h 1053630"/>
                        <a:gd name="connsiteX8" fmla="*/ 291630 w 714963"/>
                        <a:gd name="connsiteY8" fmla="*/ 978370 h 1053630"/>
                        <a:gd name="connsiteX9" fmla="*/ 103481 w 714963"/>
                        <a:gd name="connsiteY9" fmla="*/ 1053630 h 1053630"/>
                        <a:gd name="connsiteX10" fmla="*/ 0 w 714963"/>
                        <a:gd name="connsiteY10" fmla="*/ 150518 h 1053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14963" h="1053630">
                          <a:moveTo>
                            <a:pt x="0" y="150518"/>
                          </a:moveTo>
                          <a:lnTo>
                            <a:pt x="602074" y="0"/>
                          </a:lnTo>
                          <a:lnTo>
                            <a:pt x="159926" y="357481"/>
                          </a:lnTo>
                          <a:lnTo>
                            <a:pt x="714963" y="329259"/>
                          </a:lnTo>
                          <a:lnTo>
                            <a:pt x="206963" y="545630"/>
                          </a:lnTo>
                          <a:lnTo>
                            <a:pt x="649111" y="602074"/>
                          </a:lnTo>
                          <a:lnTo>
                            <a:pt x="225778" y="733778"/>
                          </a:lnTo>
                          <a:lnTo>
                            <a:pt x="620889" y="865481"/>
                          </a:lnTo>
                          <a:lnTo>
                            <a:pt x="291630" y="978370"/>
                          </a:lnTo>
                          <a:lnTo>
                            <a:pt x="103481" y="1053630"/>
                          </a:lnTo>
                          <a:lnTo>
                            <a:pt x="0" y="15051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4070000" y="1433529"/>
                      <a:ext cx="129962" cy="12996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 flipH="1" flipV="1">
                      <a:off x="4070000" y="1270000"/>
                      <a:ext cx="273628" cy="232919"/>
                    </a:xfrm>
                    <a:prstGeom prst="line">
                      <a:avLst/>
                    </a:prstGeom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Freeform 12"/>
                  <p:cNvSpPr/>
                  <p:nvPr/>
                </p:nvSpPr>
                <p:spPr>
                  <a:xfrm>
                    <a:off x="891715" y="4329434"/>
                    <a:ext cx="532838" cy="323295"/>
                  </a:xfrm>
                  <a:custGeom>
                    <a:avLst/>
                    <a:gdLst>
                      <a:gd name="connsiteX0" fmla="*/ 827852 w 837260"/>
                      <a:gd name="connsiteY0" fmla="*/ 263407 h 508000"/>
                      <a:gd name="connsiteX1" fmla="*/ 291630 w 837260"/>
                      <a:gd name="connsiteY1" fmla="*/ 263407 h 508000"/>
                      <a:gd name="connsiteX2" fmla="*/ 0 w 837260"/>
                      <a:gd name="connsiteY2" fmla="*/ 0 h 508000"/>
                      <a:gd name="connsiteX3" fmla="*/ 225778 w 837260"/>
                      <a:gd name="connsiteY3" fmla="*/ 301037 h 508000"/>
                      <a:gd name="connsiteX4" fmla="*/ 37630 w 837260"/>
                      <a:gd name="connsiteY4" fmla="*/ 508000 h 508000"/>
                      <a:gd name="connsiteX5" fmla="*/ 291630 w 837260"/>
                      <a:gd name="connsiteY5" fmla="*/ 338667 h 508000"/>
                      <a:gd name="connsiteX6" fmla="*/ 837260 w 837260"/>
                      <a:gd name="connsiteY6" fmla="*/ 385704 h 508000"/>
                      <a:gd name="connsiteX7" fmla="*/ 827852 w 837260"/>
                      <a:gd name="connsiteY7" fmla="*/ 263407 h 50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7260" h="508000">
                        <a:moveTo>
                          <a:pt x="827852" y="263407"/>
                        </a:moveTo>
                        <a:lnTo>
                          <a:pt x="291630" y="263407"/>
                        </a:lnTo>
                        <a:lnTo>
                          <a:pt x="0" y="0"/>
                        </a:lnTo>
                        <a:lnTo>
                          <a:pt x="225778" y="301037"/>
                        </a:lnTo>
                        <a:lnTo>
                          <a:pt x="37630" y="508000"/>
                        </a:lnTo>
                        <a:lnTo>
                          <a:pt x="291630" y="338667"/>
                        </a:lnTo>
                        <a:lnTo>
                          <a:pt x="837260" y="385704"/>
                        </a:lnTo>
                        <a:lnTo>
                          <a:pt x="827852" y="263407"/>
                        </a:lnTo>
                        <a:close/>
                      </a:path>
                    </a:pathLst>
                  </a:custGeom>
                  <a:solidFill>
                    <a:srgbClr val="EA0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" name="Rectangle 7"/>
              <p:cNvSpPr/>
              <p:nvPr/>
            </p:nvSpPr>
            <p:spPr>
              <a:xfrm>
                <a:off x="1979083" y="4463612"/>
                <a:ext cx="4910666" cy="208841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193149" y="5624577"/>
              <a:ext cx="1419368" cy="445353"/>
              <a:chOff x="3113852" y="3606801"/>
              <a:chExt cx="2456004" cy="9144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113852" y="3606801"/>
                <a:ext cx="914400" cy="914400"/>
              </a:xfrm>
              <a:prstGeom prst="rect">
                <a:avLst/>
              </a:prstGeom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655456" y="3606801"/>
                <a:ext cx="914400" cy="914400"/>
              </a:xfrm>
              <a:prstGeom prst="rect">
                <a:avLst/>
              </a:prstGeom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 rot="16200000">
            <a:off x="4820523" y="483028"/>
            <a:ext cx="4008553" cy="3661390"/>
            <a:chOff x="1260593" y="1047614"/>
            <a:chExt cx="5406686" cy="4938438"/>
          </a:xfrm>
        </p:grpSpPr>
        <p:sp>
          <p:nvSpPr>
            <p:cNvPr id="35" name="Rectangle 34"/>
            <p:cNvSpPr/>
            <p:nvPr/>
          </p:nvSpPr>
          <p:spPr>
            <a:xfrm>
              <a:off x="1260593" y="3170297"/>
              <a:ext cx="489185" cy="291630"/>
            </a:xfrm>
            <a:prstGeom prst="rect">
              <a:avLst/>
            </a:prstGeom>
            <a:solidFill>
              <a:srgbClr val="3A2E2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60593" y="3686481"/>
              <a:ext cx="489185" cy="291630"/>
            </a:xfrm>
            <a:prstGeom prst="rect">
              <a:avLst/>
            </a:prstGeom>
            <a:solidFill>
              <a:srgbClr val="3A2E2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5620224" y="3565407"/>
              <a:ext cx="1047055" cy="365667"/>
            </a:xfrm>
            <a:custGeom>
              <a:avLst/>
              <a:gdLst>
                <a:gd name="connsiteX0" fmla="*/ 165333 w 1712701"/>
                <a:gd name="connsiteY0" fmla="*/ 72305 h 843053"/>
                <a:gd name="connsiteX1" fmla="*/ 1171926 w 1712701"/>
                <a:gd name="connsiteY1" fmla="*/ 72305 h 843053"/>
                <a:gd name="connsiteX2" fmla="*/ 1576444 w 1712701"/>
                <a:gd name="connsiteY2" fmla="*/ 542675 h 843053"/>
                <a:gd name="connsiteX3" fmla="*/ 1595259 w 1712701"/>
                <a:gd name="connsiteY3" fmla="*/ 815490 h 843053"/>
                <a:gd name="connsiteX4" fmla="*/ 146518 w 1712701"/>
                <a:gd name="connsiteY4" fmla="*/ 749638 h 843053"/>
                <a:gd name="connsiteX5" fmla="*/ 165333 w 1712701"/>
                <a:gd name="connsiteY5" fmla="*/ 72305 h 843053"/>
                <a:gd name="connsiteX0" fmla="*/ 165333 w 1725190"/>
                <a:gd name="connsiteY0" fmla="*/ 67647 h 838395"/>
                <a:gd name="connsiteX1" fmla="*/ 1171926 w 1725190"/>
                <a:gd name="connsiteY1" fmla="*/ 67647 h 838395"/>
                <a:gd name="connsiteX2" fmla="*/ 1614073 w 1725190"/>
                <a:gd name="connsiteY2" fmla="*/ 453351 h 838395"/>
                <a:gd name="connsiteX3" fmla="*/ 1595259 w 1725190"/>
                <a:gd name="connsiteY3" fmla="*/ 810832 h 838395"/>
                <a:gd name="connsiteX4" fmla="*/ 146518 w 1725190"/>
                <a:gd name="connsiteY4" fmla="*/ 744980 h 838395"/>
                <a:gd name="connsiteX5" fmla="*/ 165333 w 1725190"/>
                <a:gd name="connsiteY5" fmla="*/ 67647 h 838395"/>
                <a:gd name="connsiteX0" fmla="*/ 165333 w 1725190"/>
                <a:gd name="connsiteY0" fmla="*/ 65177 h 835925"/>
                <a:gd name="connsiteX1" fmla="*/ 1171926 w 1725190"/>
                <a:gd name="connsiteY1" fmla="*/ 65177 h 835925"/>
                <a:gd name="connsiteX2" fmla="*/ 1614073 w 1725190"/>
                <a:gd name="connsiteY2" fmla="*/ 403843 h 835925"/>
                <a:gd name="connsiteX3" fmla="*/ 1595259 w 1725190"/>
                <a:gd name="connsiteY3" fmla="*/ 808362 h 835925"/>
                <a:gd name="connsiteX4" fmla="*/ 146518 w 1725190"/>
                <a:gd name="connsiteY4" fmla="*/ 742510 h 835925"/>
                <a:gd name="connsiteX5" fmla="*/ 165333 w 1725190"/>
                <a:gd name="connsiteY5" fmla="*/ 65177 h 8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190" h="835925">
                  <a:moveTo>
                    <a:pt x="165333" y="65177"/>
                  </a:moveTo>
                  <a:cubicBezTo>
                    <a:pt x="336234" y="-47712"/>
                    <a:pt x="930469" y="8733"/>
                    <a:pt x="1171926" y="65177"/>
                  </a:cubicBezTo>
                  <a:cubicBezTo>
                    <a:pt x="1413383" y="121621"/>
                    <a:pt x="1543518" y="279979"/>
                    <a:pt x="1614073" y="403843"/>
                  </a:cubicBezTo>
                  <a:cubicBezTo>
                    <a:pt x="1684628" y="527707"/>
                    <a:pt x="1833580" y="773868"/>
                    <a:pt x="1595259" y="808362"/>
                  </a:cubicBezTo>
                  <a:cubicBezTo>
                    <a:pt x="1356938" y="842856"/>
                    <a:pt x="384839" y="866374"/>
                    <a:pt x="146518" y="742510"/>
                  </a:cubicBezTo>
                  <a:cubicBezTo>
                    <a:pt x="-91803" y="618646"/>
                    <a:pt x="-5568" y="178066"/>
                    <a:pt x="165333" y="651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20224" y="3170296"/>
              <a:ext cx="1047055" cy="395111"/>
            </a:xfrm>
            <a:custGeom>
              <a:avLst/>
              <a:gdLst>
                <a:gd name="connsiteX0" fmla="*/ 165333 w 1712701"/>
                <a:gd name="connsiteY0" fmla="*/ 72305 h 843053"/>
                <a:gd name="connsiteX1" fmla="*/ 1171926 w 1712701"/>
                <a:gd name="connsiteY1" fmla="*/ 72305 h 843053"/>
                <a:gd name="connsiteX2" fmla="*/ 1576444 w 1712701"/>
                <a:gd name="connsiteY2" fmla="*/ 542675 h 843053"/>
                <a:gd name="connsiteX3" fmla="*/ 1595259 w 1712701"/>
                <a:gd name="connsiteY3" fmla="*/ 815490 h 843053"/>
                <a:gd name="connsiteX4" fmla="*/ 146518 w 1712701"/>
                <a:gd name="connsiteY4" fmla="*/ 749638 h 843053"/>
                <a:gd name="connsiteX5" fmla="*/ 165333 w 1712701"/>
                <a:gd name="connsiteY5" fmla="*/ 72305 h 843053"/>
                <a:gd name="connsiteX0" fmla="*/ 165333 w 1725190"/>
                <a:gd name="connsiteY0" fmla="*/ 67647 h 838395"/>
                <a:gd name="connsiteX1" fmla="*/ 1171926 w 1725190"/>
                <a:gd name="connsiteY1" fmla="*/ 67647 h 838395"/>
                <a:gd name="connsiteX2" fmla="*/ 1614073 w 1725190"/>
                <a:gd name="connsiteY2" fmla="*/ 453351 h 838395"/>
                <a:gd name="connsiteX3" fmla="*/ 1595259 w 1725190"/>
                <a:gd name="connsiteY3" fmla="*/ 810832 h 838395"/>
                <a:gd name="connsiteX4" fmla="*/ 146518 w 1725190"/>
                <a:gd name="connsiteY4" fmla="*/ 744980 h 838395"/>
                <a:gd name="connsiteX5" fmla="*/ 165333 w 1725190"/>
                <a:gd name="connsiteY5" fmla="*/ 67647 h 838395"/>
                <a:gd name="connsiteX0" fmla="*/ 165333 w 1725190"/>
                <a:gd name="connsiteY0" fmla="*/ 65177 h 835925"/>
                <a:gd name="connsiteX1" fmla="*/ 1171926 w 1725190"/>
                <a:gd name="connsiteY1" fmla="*/ 65177 h 835925"/>
                <a:gd name="connsiteX2" fmla="*/ 1614073 w 1725190"/>
                <a:gd name="connsiteY2" fmla="*/ 403843 h 835925"/>
                <a:gd name="connsiteX3" fmla="*/ 1595259 w 1725190"/>
                <a:gd name="connsiteY3" fmla="*/ 808362 h 835925"/>
                <a:gd name="connsiteX4" fmla="*/ 146518 w 1725190"/>
                <a:gd name="connsiteY4" fmla="*/ 742510 h 835925"/>
                <a:gd name="connsiteX5" fmla="*/ 165333 w 1725190"/>
                <a:gd name="connsiteY5" fmla="*/ 65177 h 8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190" h="835925">
                  <a:moveTo>
                    <a:pt x="165333" y="65177"/>
                  </a:moveTo>
                  <a:cubicBezTo>
                    <a:pt x="336234" y="-47712"/>
                    <a:pt x="930469" y="8733"/>
                    <a:pt x="1171926" y="65177"/>
                  </a:cubicBezTo>
                  <a:cubicBezTo>
                    <a:pt x="1413383" y="121621"/>
                    <a:pt x="1543518" y="279979"/>
                    <a:pt x="1614073" y="403843"/>
                  </a:cubicBezTo>
                  <a:cubicBezTo>
                    <a:pt x="1684628" y="527707"/>
                    <a:pt x="1833580" y="773868"/>
                    <a:pt x="1595259" y="808362"/>
                  </a:cubicBezTo>
                  <a:cubicBezTo>
                    <a:pt x="1356938" y="842856"/>
                    <a:pt x="384839" y="866374"/>
                    <a:pt x="146518" y="742510"/>
                  </a:cubicBezTo>
                  <a:cubicBezTo>
                    <a:pt x="-91803" y="618646"/>
                    <a:pt x="-5568" y="178066"/>
                    <a:pt x="165333" y="651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505186" y="1047614"/>
              <a:ext cx="3847629" cy="4938438"/>
              <a:chOff x="2436519" y="1094651"/>
              <a:chExt cx="3847629" cy="49384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6" name="Oval 45"/>
              <p:cNvSpPr/>
              <p:nvPr/>
            </p:nvSpPr>
            <p:spPr>
              <a:xfrm>
                <a:off x="2436519" y="2728148"/>
                <a:ext cx="3847629" cy="181563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 rot="21042117">
                <a:off x="3149759" y="1094651"/>
                <a:ext cx="2445389" cy="2055068"/>
              </a:xfrm>
              <a:custGeom>
                <a:avLst/>
                <a:gdLst>
                  <a:gd name="connsiteX0" fmla="*/ 1665540 w 1674410"/>
                  <a:gd name="connsiteY0" fmla="*/ 1144467 h 1181431"/>
                  <a:gd name="connsiteX1" fmla="*/ 865910 w 1674410"/>
                  <a:gd name="connsiteY1" fmla="*/ 147282 h 1181431"/>
                  <a:gd name="connsiteX2" fmla="*/ 386133 w 1674410"/>
                  <a:gd name="connsiteY2" fmla="*/ 24985 h 1181431"/>
                  <a:gd name="connsiteX3" fmla="*/ 517836 w 1674410"/>
                  <a:gd name="connsiteY3" fmla="*/ 344837 h 1181431"/>
                  <a:gd name="connsiteX4" fmla="*/ 122725 w 1674410"/>
                  <a:gd name="connsiteY4" fmla="*/ 344837 h 1181431"/>
                  <a:gd name="connsiteX5" fmla="*/ 329688 w 1674410"/>
                  <a:gd name="connsiteY5" fmla="*/ 674097 h 1181431"/>
                  <a:gd name="connsiteX6" fmla="*/ 429 w 1674410"/>
                  <a:gd name="connsiteY6" fmla="*/ 749356 h 1181431"/>
                  <a:gd name="connsiteX7" fmla="*/ 301466 w 1674410"/>
                  <a:gd name="connsiteY7" fmla="*/ 946911 h 1181431"/>
                  <a:gd name="connsiteX8" fmla="*/ 1665540 w 1674410"/>
                  <a:gd name="connsiteY8" fmla="*/ 1144467 h 11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4410" h="1181431">
                    <a:moveTo>
                      <a:pt x="1665540" y="1144467"/>
                    </a:moveTo>
                    <a:cubicBezTo>
                      <a:pt x="1759614" y="1011196"/>
                      <a:pt x="1079144" y="333862"/>
                      <a:pt x="865910" y="147282"/>
                    </a:cubicBezTo>
                    <a:cubicBezTo>
                      <a:pt x="652676" y="-39298"/>
                      <a:pt x="444145" y="-7941"/>
                      <a:pt x="386133" y="24985"/>
                    </a:cubicBezTo>
                    <a:cubicBezTo>
                      <a:pt x="328121" y="57911"/>
                      <a:pt x="561737" y="291528"/>
                      <a:pt x="517836" y="344837"/>
                    </a:cubicBezTo>
                    <a:cubicBezTo>
                      <a:pt x="473935" y="398146"/>
                      <a:pt x="154083" y="289960"/>
                      <a:pt x="122725" y="344837"/>
                    </a:cubicBezTo>
                    <a:cubicBezTo>
                      <a:pt x="91367" y="399714"/>
                      <a:pt x="350071" y="606677"/>
                      <a:pt x="329688" y="674097"/>
                    </a:cubicBezTo>
                    <a:cubicBezTo>
                      <a:pt x="309305" y="741517"/>
                      <a:pt x="5133" y="703887"/>
                      <a:pt x="429" y="749356"/>
                    </a:cubicBezTo>
                    <a:cubicBezTo>
                      <a:pt x="-4275" y="794825"/>
                      <a:pt x="25515" y="881059"/>
                      <a:pt x="301466" y="946911"/>
                    </a:cubicBezTo>
                    <a:cubicBezTo>
                      <a:pt x="577417" y="1012763"/>
                      <a:pt x="1571466" y="1277738"/>
                      <a:pt x="1665540" y="114446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 rot="440830" flipV="1">
                <a:off x="3301558" y="4085248"/>
                <a:ext cx="2445389" cy="1947841"/>
              </a:xfrm>
              <a:custGeom>
                <a:avLst/>
                <a:gdLst>
                  <a:gd name="connsiteX0" fmla="*/ 1665540 w 1674410"/>
                  <a:gd name="connsiteY0" fmla="*/ 1144467 h 1181431"/>
                  <a:gd name="connsiteX1" fmla="*/ 865910 w 1674410"/>
                  <a:gd name="connsiteY1" fmla="*/ 147282 h 1181431"/>
                  <a:gd name="connsiteX2" fmla="*/ 386133 w 1674410"/>
                  <a:gd name="connsiteY2" fmla="*/ 24985 h 1181431"/>
                  <a:gd name="connsiteX3" fmla="*/ 517836 w 1674410"/>
                  <a:gd name="connsiteY3" fmla="*/ 344837 h 1181431"/>
                  <a:gd name="connsiteX4" fmla="*/ 122725 w 1674410"/>
                  <a:gd name="connsiteY4" fmla="*/ 344837 h 1181431"/>
                  <a:gd name="connsiteX5" fmla="*/ 329688 w 1674410"/>
                  <a:gd name="connsiteY5" fmla="*/ 674097 h 1181431"/>
                  <a:gd name="connsiteX6" fmla="*/ 429 w 1674410"/>
                  <a:gd name="connsiteY6" fmla="*/ 749356 h 1181431"/>
                  <a:gd name="connsiteX7" fmla="*/ 301466 w 1674410"/>
                  <a:gd name="connsiteY7" fmla="*/ 946911 h 1181431"/>
                  <a:gd name="connsiteX8" fmla="*/ 1665540 w 1674410"/>
                  <a:gd name="connsiteY8" fmla="*/ 1144467 h 11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4410" h="1181431">
                    <a:moveTo>
                      <a:pt x="1665540" y="1144467"/>
                    </a:moveTo>
                    <a:cubicBezTo>
                      <a:pt x="1759614" y="1011196"/>
                      <a:pt x="1079144" y="333862"/>
                      <a:pt x="865910" y="147282"/>
                    </a:cubicBezTo>
                    <a:cubicBezTo>
                      <a:pt x="652676" y="-39298"/>
                      <a:pt x="444145" y="-7941"/>
                      <a:pt x="386133" y="24985"/>
                    </a:cubicBezTo>
                    <a:cubicBezTo>
                      <a:pt x="328121" y="57911"/>
                      <a:pt x="561737" y="291528"/>
                      <a:pt x="517836" y="344837"/>
                    </a:cubicBezTo>
                    <a:cubicBezTo>
                      <a:pt x="473935" y="398146"/>
                      <a:pt x="154083" y="289960"/>
                      <a:pt x="122725" y="344837"/>
                    </a:cubicBezTo>
                    <a:cubicBezTo>
                      <a:pt x="91367" y="399714"/>
                      <a:pt x="350071" y="606677"/>
                      <a:pt x="329688" y="674097"/>
                    </a:cubicBezTo>
                    <a:cubicBezTo>
                      <a:pt x="309305" y="741517"/>
                      <a:pt x="5133" y="703887"/>
                      <a:pt x="429" y="749356"/>
                    </a:cubicBezTo>
                    <a:cubicBezTo>
                      <a:pt x="-4275" y="794825"/>
                      <a:pt x="25515" y="881059"/>
                      <a:pt x="301466" y="946911"/>
                    </a:cubicBezTo>
                    <a:cubicBezTo>
                      <a:pt x="577417" y="1012763"/>
                      <a:pt x="1571466" y="1277738"/>
                      <a:pt x="1665540" y="114446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430888" y="2982148"/>
              <a:ext cx="1580445" cy="113829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892827" y="3143568"/>
              <a:ext cx="754035" cy="702359"/>
              <a:chOff x="6667279" y="4653348"/>
              <a:chExt cx="909457" cy="84713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667279" y="4653348"/>
                <a:ext cx="909457" cy="8471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918428" y="4775536"/>
                <a:ext cx="613326" cy="61332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177098" y="4933859"/>
                <a:ext cx="301074" cy="30107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5551738" y="3753386"/>
              <a:ext cx="166207" cy="251275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849611" y="4167867"/>
            <a:ext cx="1014075" cy="2582333"/>
            <a:chOff x="5545910" y="4318000"/>
            <a:chExt cx="1014075" cy="2582333"/>
          </a:xfrm>
        </p:grpSpPr>
        <p:grpSp>
          <p:nvGrpSpPr>
            <p:cNvPr id="49" name="Group 48"/>
            <p:cNvGrpSpPr/>
            <p:nvPr/>
          </p:nvGrpSpPr>
          <p:grpSpPr>
            <a:xfrm>
              <a:off x="5635921" y="4741360"/>
              <a:ext cx="773465" cy="1949068"/>
              <a:chOff x="3019855" y="1169408"/>
              <a:chExt cx="1936395" cy="4879555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084696" y="4411679"/>
                <a:ext cx="150518" cy="1385166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81778" y="4411679"/>
                <a:ext cx="150518" cy="1385166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 flipH="1">
                <a:off x="3019855" y="2047679"/>
                <a:ext cx="912441" cy="1994370"/>
              </a:xfrm>
              <a:custGeom>
                <a:avLst/>
                <a:gdLst>
                  <a:gd name="connsiteX0" fmla="*/ 61148 w 820012"/>
                  <a:gd name="connsiteY0" fmla="*/ 139543 h 1989666"/>
                  <a:gd name="connsiteX1" fmla="*/ 475074 w 820012"/>
                  <a:gd name="connsiteY1" fmla="*/ 252432 h 1989666"/>
                  <a:gd name="connsiteX2" fmla="*/ 729074 w 820012"/>
                  <a:gd name="connsiteY2" fmla="*/ 845098 h 1989666"/>
                  <a:gd name="connsiteX3" fmla="*/ 794926 w 820012"/>
                  <a:gd name="connsiteY3" fmla="*/ 1851691 h 1989666"/>
                  <a:gd name="connsiteX4" fmla="*/ 578556 w 820012"/>
                  <a:gd name="connsiteY4" fmla="*/ 1672950 h 1989666"/>
                  <a:gd name="connsiteX5" fmla="*/ 569148 w 820012"/>
                  <a:gd name="connsiteY5" fmla="*/ 892136 h 1989666"/>
                  <a:gd name="connsiteX6" fmla="*/ 108185 w 820012"/>
                  <a:gd name="connsiteY6" fmla="*/ 120728 h 1989666"/>
                  <a:gd name="connsiteX7" fmla="*/ 61148 w 820012"/>
                  <a:gd name="connsiteY7" fmla="*/ 139543 h 1989666"/>
                  <a:gd name="connsiteX0" fmla="*/ 61148 w 820012"/>
                  <a:gd name="connsiteY0" fmla="*/ 144247 h 1994370"/>
                  <a:gd name="connsiteX1" fmla="*/ 475074 w 820012"/>
                  <a:gd name="connsiteY1" fmla="*/ 257136 h 1994370"/>
                  <a:gd name="connsiteX2" fmla="*/ 729074 w 820012"/>
                  <a:gd name="connsiteY2" fmla="*/ 849802 h 1994370"/>
                  <a:gd name="connsiteX3" fmla="*/ 794926 w 820012"/>
                  <a:gd name="connsiteY3" fmla="*/ 1856395 h 1994370"/>
                  <a:gd name="connsiteX4" fmla="*/ 578556 w 820012"/>
                  <a:gd name="connsiteY4" fmla="*/ 1677654 h 1994370"/>
                  <a:gd name="connsiteX5" fmla="*/ 569148 w 820012"/>
                  <a:gd name="connsiteY5" fmla="*/ 896840 h 1994370"/>
                  <a:gd name="connsiteX6" fmla="*/ 108185 w 820012"/>
                  <a:gd name="connsiteY6" fmla="*/ 125432 h 1994370"/>
                  <a:gd name="connsiteX7" fmla="*/ 61148 w 820012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6494" h="1994370">
                    <a:moveTo>
                      <a:pt x="37630" y="144247"/>
                    </a:moveTo>
                    <a:cubicBezTo>
                      <a:pt x="175215" y="213236"/>
                      <a:pt x="340235" y="139544"/>
                      <a:pt x="451556" y="257136"/>
                    </a:cubicBezTo>
                    <a:cubicBezTo>
                      <a:pt x="562877" y="374728"/>
                      <a:pt x="652247" y="583259"/>
                      <a:pt x="705556" y="849802"/>
                    </a:cubicBezTo>
                    <a:cubicBezTo>
                      <a:pt x="758865" y="1116345"/>
                      <a:pt x="796494" y="1718420"/>
                      <a:pt x="771408" y="1856395"/>
                    </a:cubicBezTo>
                    <a:cubicBezTo>
                      <a:pt x="746322" y="1994370"/>
                      <a:pt x="592668" y="1837580"/>
                      <a:pt x="555038" y="1677654"/>
                    </a:cubicBezTo>
                    <a:cubicBezTo>
                      <a:pt x="517408" y="1517728"/>
                      <a:pt x="624025" y="1155544"/>
                      <a:pt x="545630" y="896840"/>
                    </a:cubicBezTo>
                    <a:cubicBezTo>
                      <a:pt x="467235" y="638136"/>
                      <a:pt x="169334" y="250864"/>
                      <a:pt x="84667" y="125432"/>
                    </a:cubicBezTo>
                    <a:cubicBezTo>
                      <a:pt x="0" y="0"/>
                      <a:pt x="218726" y="188149"/>
                      <a:pt x="37630" y="144247"/>
                    </a:cubicBezTo>
                    <a:close/>
                  </a:path>
                </a:pathLst>
              </a:cu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4101629" y="2047679"/>
                <a:ext cx="796494" cy="1994370"/>
              </a:xfrm>
              <a:custGeom>
                <a:avLst/>
                <a:gdLst>
                  <a:gd name="connsiteX0" fmla="*/ 61148 w 820012"/>
                  <a:gd name="connsiteY0" fmla="*/ 139543 h 1989666"/>
                  <a:gd name="connsiteX1" fmla="*/ 475074 w 820012"/>
                  <a:gd name="connsiteY1" fmla="*/ 252432 h 1989666"/>
                  <a:gd name="connsiteX2" fmla="*/ 729074 w 820012"/>
                  <a:gd name="connsiteY2" fmla="*/ 845098 h 1989666"/>
                  <a:gd name="connsiteX3" fmla="*/ 794926 w 820012"/>
                  <a:gd name="connsiteY3" fmla="*/ 1851691 h 1989666"/>
                  <a:gd name="connsiteX4" fmla="*/ 578556 w 820012"/>
                  <a:gd name="connsiteY4" fmla="*/ 1672950 h 1989666"/>
                  <a:gd name="connsiteX5" fmla="*/ 569148 w 820012"/>
                  <a:gd name="connsiteY5" fmla="*/ 892136 h 1989666"/>
                  <a:gd name="connsiteX6" fmla="*/ 108185 w 820012"/>
                  <a:gd name="connsiteY6" fmla="*/ 120728 h 1989666"/>
                  <a:gd name="connsiteX7" fmla="*/ 61148 w 820012"/>
                  <a:gd name="connsiteY7" fmla="*/ 139543 h 1989666"/>
                  <a:gd name="connsiteX0" fmla="*/ 61148 w 820012"/>
                  <a:gd name="connsiteY0" fmla="*/ 144247 h 1994370"/>
                  <a:gd name="connsiteX1" fmla="*/ 475074 w 820012"/>
                  <a:gd name="connsiteY1" fmla="*/ 257136 h 1994370"/>
                  <a:gd name="connsiteX2" fmla="*/ 729074 w 820012"/>
                  <a:gd name="connsiteY2" fmla="*/ 849802 h 1994370"/>
                  <a:gd name="connsiteX3" fmla="*/ 794926 w 820012"/>
                  <a:gd name="connsiteY3" fmla="*/ 1856395 h 1994370"/>
                  <a:gd name="connsiteX4" fmla="*/ 578556 w 820012"/>
                  <a:gd name="connsiteY4" fmla="*/ 1677654 h 1994370"/>
                  <a:gd name="connsiteX5" fmla="*/ 569148 w 820012"/>
                  <a:gd name="connsiteY5" fmla="*/ 896840 h 1994370"/>
                  <a:gd name="connsiteX6" fmla="*/ 108185 w 820012"/>
                  <a:gd name="connsiteY6" fmla="*/ 125432 h 1994370"/>
                  <a:gd name="connsiteX7" fmla="*/ 61148 w 820012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6494" h="1994370">
                    <a:moveTo>
                      <a:pt x="37630" y="144247"/>
                    </a:moveTo>
                    <a:cubicBezTo>
                      <a:pt x="175215" y="213236"/>
                      <a:pt x="340235" y="139544"/>
                      <a:pt x="451556" y="257136"/>
                    </a:cubicBezTo>
                    <a:cubicBezTo>
                      <a:pt x="562877" y="374728"/>
                      <a:pt x="652247" y="583259"/>
                      <a:pt x="705556" y="849802"/>
                    </a:cubicBezTo>
                    <a:cubicBezTo>
                      <a:pt x="758865" y="1116345"/>
                      <a:pt x="796494" y="1718420"/>
                      <a:pt x="771408" y="1856395"/>
                    </a:cubicBezTo>
                    <a:cubicBezTo>
                      <a:pt x="746322" y="1994370"/>
                      <a:pt x="592668" y="1837580"/>
                      <a:pt x="555038" y="1677654"/>
                    </a:cubicBezTo>
                    <a:cubicBezTo>
                      <a:pt x="517408" y="1517728"/>
                      <a:pt x="624025" y="1155544"/>
                      <a:pt x="545630" y="896840"/>
                    </a:cubicBezTo>
                    <a:cubicBezTo>
                      <a:pt x="467235" y="638136"/>
                      <a:pt x="169334" y="250864"/>
                      <a:pt x="84667" y="125432"/>
                    </a:cubicBezTo>
                    <a:cubicBezTo>
                      <a:pt x="0" y="0"/>
                      <a:pt x="218726" y="188149"/>
                      <a:pt x="37630" y="144247"/>
                    </a:cubicBezTo>
                    <a:close/>
                  </a:path>
                </a:pathLst>
              </a:cu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355701" y="2135481"/>
                <a:ext cx="1233547" cy="2406020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323950" y="5481382"/>
                <a:ext cx="664791" cy="567581"/>
              </a:xfrm>
              <a:custGeom>
                <a:avLst/>
                <a:gdLst>
                  <a:gd name="connsiteX0" fmla="*/ 467235 w 664791"/>
                  <a:gd name="connsiteY0" fmla="*/ 78396 h 567581"/>
                  <a:gd name="connsiteX1" fmla="*/ 617754 w 664791"/>
                  <a:gd name="connsiteY1" fmla="*/ 68988 h 567581"/>
                  <a:gd name="connsiteX2" fmla="*/ 645976 w 664791"/>
                  <a:gd name="connsiteY2" fmla="*/ 492322 h 567581"/>
                  <a:gd name="connsiteX3" fmla="*/ 504865 w 664791"/>
                  <a:gd name="connsiteY3" fmla="*/ 520544 h 567581"/>
                  <a:gd name="connsiteX4" fmla="*/ 486050 w 664791"/>
                  <a:gd name="connsiteY4" fmla="*/ 388840 h 567581"/>
                  <a:gd name="connsiteX5" fmla="*/ 420198 w 664791"/>
                  <a:gd name="connsiteY5" fmla="*/ 388840 h 567581"/>
                  <a:gd name="connsiteX6" fmla="*/ 279087 w 664791"/>
                  <a:gd name="connsiteY6" fmla="*/ 492322 h 567581"/>
                  <a:gd name="connsiteX7" fmla="*/ 43902 w 664791"/>
                  <a:gd name="connsiteY7" fmla="*/ 501729 h 567581"/>
                  <a:gd name="connsiteX8" fmla="*/ 53309 w 664791"/>
                  <a:gd name="connsiteY8" fmla="*/ 275951 h 567581"/>
                  <a:gd name="connsiteX9" fmla="*/ 363754 w 664791"/>
                  <a:gd name="connsiteY9" fmla="*/ 238322 h 567581"/>
                  <a:gd name="connsiteX10" fmla="*/ 467235 w 664791"/>
                  <a:gd name="connsiteY10" fmla="*/ 78396 h 56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791" h="567581">
                    <a:moveTo>
                      <a:pt x="467235" y="78396"/>
                    </a:moveTo>
                    <a:cubicBezTo>
                      <a:pt x="509568" y="50174"/>
                      <a:pt x="587964" y="0"/>
                      <a:pt x="617754" y="68988"/>
                    </a:cubicBezTo>
                    <a:cubicBezTo>
                      <a:pt x="647544" y="137976"/>
                      <a:pt x="664791" y="417063"/>
                      <a:pt x="645976" y="492322"/>
                    </a:cubicBezTo>
                    <a:cubicBezTo>
                      <a:pt x="627161" y="567581"/>
                      <a:pt x="531519" y="537791"/>
                      <a:pt x="504865" y="520544"/>
                    </a:cubicBezTo>
                    <a:cubicBezTo>
                      <a:pt x="478211" y="503297"/>
                      <a:pt x="500161" y="410791"/>
                      <a:pt x="486050" y="388840"/>
                    </a:cubicBezTo>
                    <a:cubicBezTo>
                      <a:pt x="471939" y="366889"/>
                      <a:pt x="454692" y="371593"/>
                      <a:pt x="420198" y="388840"/>
                    </a:cubicBezTo>
                    <a:cubicBezTo>
                      <a:pt x="385704" y="406087"/>
                      <a:pt x="341803" y="473507"/>
                      <a:pt x="279087" y="492322"/>
                    </a:cubicBezTo>
                    <a:cubicBezTo>
                      <a:pt x="216371" y="511137"/>
                      <a:pt x="81532" y="537791"/>
                      <a:pt x="43902" y="501729"/>
                    </a:cubicBezTo>
                    <a:cubicBezTo>
                      <a:pt x="6272" y="465667"/>
                      <a:pt x="0" y="319852"/>
                      <a:pt x="53309" y="275951"/>
                    </a:cubicBezTo>
                    <a:cubicBezTo>
                      <a:pt x="106618" y="232050"/>
                      <a:pt x="301038" y="269680"/>
                      <a:pt x="363754" y="238322"/>
                    </a:cubicBezTo>
                    <a:cubicBezTo>
                      <a:pt x="426470" y="206964"/>
                      <a:pt x="424902" y="106618"/>
                      <a:pt x="467235" y="78396"/>
                    </a:cubicBezTo>
                    <a:close/>
                  </a:path>
                </a:pathLst>
              </a:custGeom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flipH="1">
                <a:off x="3988741" y="5481382"/>
                <a:ext cx="671140" cy="567581"/>
              </a:xfrm>
              <a:custGeom>
                <a:avLst/>
                <a:gdLst>
                  <a:gd name="connsiteX0" fmla="*/ 467235 w 664791"/>
                  <a:gd name="connsiteY0" fmla="*/ 78396 h 567581"/>
                  <a:gd name="connsiteX1" fmla="*/ 617754 w 664791"/>
                  <a:gd name="connsiteY1" fmla="*/ 68988 h 567581"/>
                  <a:gd name="connsiteX2" fmla="*/ 645976 w 664791"/>
                  <a:gd name="connsiteY2" fmla="*/ 492322 h 567581"/>
                  <a:gd name="connsiteX3" fmla="*/ 504865 w 664791"/>
                  <a:gd name="connsiteY3" fmla="*/ 520544 h 567581"/>
                  <a:gd name="connsiteX4" fmla="*/ 486050 w 664791"/>
                  <a:gd name="connsiteY4" fmla="*/ 388840 h 567581"/>
                  <a:gd name="connsiteX5" fmla="*/ 420198 w 664791"/>
                  <a:gd name="connsiteY5" fmla="*/ 388840 h 567581"/>
                  <a:gd name="connsiteX6" fmla="*/ 279087 w 664791"/>
                  <a:gd name="connsiteY6" fmla="*/ 492322 h 567581"/>
                  <a:gd name="connsiteX7" fmla="*/ 43902 w 664791"/>
                  <a:gd name="connsiteY7" fmla="*/ 501729 h 567581"/>
                  <a:gd name="connsiteX8" fmla="*/ 53309 w 664791"/>
                  <a:gd name="connsiteY8" fmla="*/ 275951 h 567581"/>
                  <a:gd name="connsiteX9" fmla="*/ 363754 w 664791"/>
                  <a:gd name="connsiteY9" fmla="*/ 238322 h 567581"/>
                  <a:gd name="connsiteX10" fmla="*/ 467235 w 664791"/>
                  <a:gd name="connsiteY10" fmla="*/ 78396 h 56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791" h="567581">
                    <a:moveTo>
                      <a:pt x="467235" y="78396"/>
                    </a:moveTo>
                    <a:cubicBezTo>
                      <a:pt x="509568" y="50174"/>
                      <a:pt x="587964" y="0"/>
                      <a:pt x="617754" y="68988"/>
                    </a:cubicBezTo>
                    <a:cubicBezTo>
                      <a:pt x="647544" y="137976"/>
                      <a:pt x="664791" y="417063"/>
                      <a:pt x="645976" y="492322"/>
                    </a:cubicBezTo>
                    <a:cubicBezTo>
                      <a:pt x="627161" y="567581"/>
                      <a:pt x="531519" y="537791"/>
                      <a:pt x="504865" y="520544"/>
                    </a:cubicBezTo>
                    <a:cubicBezTo>
                      <a:pt x="478211" y="503297"/>
                      <a:pt x="500161" y="410791"/>
                      <a:pt x="486050" y="388840"/>
                    </a:cubicBezTo>
                    <a:cubicBezTo>
                      <a:pt x="471939" y="366889"/>
                      <a:pt x="454692" y="371593"/>
                      <a:pt x="420198" y="388840"/>
                    </a:cubicBezTo>
                    <a:cubicBezTo>
                      <a:pt x="385704" y="406087"/>
                      <a:pt x="341803" y="473507"/>
                      <a:pt x="279087" y="492322"/>
                    </a:cubicBezTo>
                    <a:cubicBezTo>
                      <a:pt x="216371" y="511137"/>
                      <a:pt x="81532" y="537791"/>
                      <a:pt x="43902" y="501729"/>
                    </a:cubicBezTo>
                    <a:cubicBezTo>
                      <a:pt x="6272" y="465667"/>
                      <a:pt x="0" y="319852"/>
                      <a:pt x="53309" y="275951"/>
                    </a:cubicBezTo>
                    <a:cubicBezTo>
                      <a:pt x="106618" y="232050"/>
                      <a:pt x="301038" y="269680"/>
                      <a:pt x="363754" y="238322"/>
                    </a:cubicBezTo>
                    <a:cubicBezTo>
                      <a:pt x="426470" y="206964"/>
                      <a:pt x="424902" y="106618"/>
                      <a:pt x="467235" y="78396"/>
                    </a:cubicBezTo>
                    <a:close/>
                  </a:path>
                </a:pathLst>
              </a:custGeom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3578631" y="5543976"/>
                <a:ext cx="203147" cy="125189"/>
              </a:xfrm>
              <a:custGeom>
                <a:avLst/>
                <a:gdLst>
                  <a:gd name="connsiteX0" fmla="*/ 212554 w 300245"/>
                  <a:gd name="connsiteY0" fmla="*/ 68744 h 125189"/>
                  <a:gd name="connsiteX1" fmla="*/ 250184 w 300245"/>
                  <a:gd name="connsiteY1" fmla="*/ 78152 h 125189"/>
                  <a:gd name="connsiteX2" fmla="*/ 287813 w 300245"/>
                  <a:gd name="connsiteY2" fmla="*/ 68744 h 125189"/>
                  <a:gd name="connsiteX3" fmla="*/ 184332 w 300245"/>
                  <a:gd name="connsiteY3" fmla="*/ 59337 h 125189"/>
                  <a:gd name="connsiteX4" fmla="*/ 146702 w 300245"/>
                  <a:gd name="connsiteY4" fmla="*/ 49929 h 125189"/>
                  <a:gd name="connsiteX5" fmla="*/ 127888 w 300245"/>
                  <a:gd name="connsiteY5" fmla="*/ 21707 h 125189"/>
                  <a:gd name="connsiteX6" fmla="*/ 90258 w 300245"/>
                  <a:gd name="connsiteY6" fmla="*/ 2892 h 125189"/>
                  <a:gd name="connsiteX7" fmla="*/ 24406 w 300245"/>
                  <a:gd name="connsiteY7" fmla="*/ 12300 h 125189"/>
                  <a:gd name="connsiteX8" fmla="*/ 33813 w 300245"/>
                  <a:gd name="connsiteY8" fmla="*/ 40522 h 125189"/>
                  <a:gd name="connsiteX9" fmla="*/ 62036 w 300245"/>
                  <a:gd name="connsiteY9" fmla="*/ 68744 h 125189"/>
                  <a:gd name="connsiteX10" fmla="*/ 156110 w 300245"/>
                  <a:gd name="connsiteY10" fmla="*/ 96966 h 125189"/>
                  <a:gd name="connsiteX11" fmla="*/ 184332 w 300245"/>
                  <a:gd name="connsiteY11" fmla="*/ 106374 h 125189"/>
                  <a:gd name="connsiteX12" fmla="*/ 212554 w 300245"/>
                  <a:gd name="connsiteY12" fmla="*/ 96966 h 125189"/>
                  <a:gd name="connsiteX13" fmla="*/ 156110 w 300245"/>
                  <a:gd name="connsiteY13" fmla="*/ 87559 h 125189"/>
                  <a:gd name="connsiteX14" fmla="*/ 118480 w 300245"/>
                  <a:gd name="connsiteY14" fmla="*/ 78152 h 125189"/>
                  <a:gd name="connsiteX15" fmla="*/ 71443 w 300245"/>
                  <a:gd name="connsiteY15" fmla="*/ 68744 h 125189"/>
                  <a:gd name="connsiteX16" fmla="*/ 14999 w 300245"/>
                  <a:gd name="connsiteY16" fmla="*/ 106374 h 125189"/>
                  <a:gd name="connsiteX17" fmla="*/ 43221 w 300245"/>
                  <a:gd name="connsiteY17" fmla="*/ 125189 h 125189"/>
                  <a:gd name="connsiteX18" fmla="*/ 193739 w 300245"/>
                  <a:gd name="connsiteY18" fmla="*/ 106374 h 125189"/>
                  <a:gd name="connsiteX19" fmla="*/ 221962 w 300245"/>
                  <a:gd name="connsiteY19" fmla="*/ 96966 h 125189"/>
                  <a:gd name="connsiteX20" fmla="*/ 212554 w 300245"/>
                  <a:gd name="connsiteY20" fmla="*/ 68744 h 12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0245" h="125189">
                    <a:moveTo>
                      <a:pt x="212554" y="68744"/>
                    </a:moveTo>
                    <a:cubicBezTo>
                      <a:pt x="225097" y="71880"/>
                      <a:pt x="237255" y="78152"/>
                      <a:pt x="250184" y="78152"/>
                    </a:cubicBezTo>
                    <a:cubicBezTo>
                      <a:pt x="263113" y="78152"/>
                      <a:pt x="300245" y="72296"/>
                      <a:pt x="287813" y="68744"/>
                    </a:cubicBezTo>
                    <a:cubicBezTo>
                      <a:pt x="254510" y="59229"/>
                      <a:pt x="218826" y="62473"/>
                      <a:pt x="184332" y="59337"/>
                    </a:cubicBezTo>
                    <a:cubicBezTo>
                      <a:pt x="171789" y="56201"/>
                      <a:pt x="157460" y="57101"/>
                      <a:pt x="146702" y="49929"/>
                    </a:cubicBezTo>
                    <a:cubicBezTo>
                      <a:pt x="137295" y="43657"/>
                      <a:pt x="136574" y="28945"/>
                      <a:pt x="127888" y="21707"/>
                    </a:cubicBezTo>
                    <a:cubicBezTo>
                      <a:pt x="117115" y="12729"/>
                      <a:pt x="102801" y="9164"/>
                      <a:pt x="90258" y="2892"/>
                    </a:cubicBezTo>
                    <a:cubicBezTo>
                      <a:pt x="68307" y="6028"/>
                      <a:pt x="42856" y="0"/>
                      <a:pt x="24406" y="12300"/>
                    </a:cubicBezTo>
                    <a:cubicBezTo>
                      <a:pt x="16155" y="17800"/>
                      <a:pt x="28312" y="32271"/>
                      <a:pt x="33813" y="40522"/>
                    </a:cubicBezTo>
                    <a:cubicBezTo>
                      <a:pt x="41193" y="51592"/>
                      <a:pt x="51815" y="60227"/>
                      <a:pt x="62036" y="68744"/>
                    </a:cubicBezTo>
                    <a:cubicBezTo>
                      <a:pt x="97443" y="98250"/>
                      <a:pt x="101156" y="89116"/>
                      <a:pt x="156110" y="96966"/>
                    </a:cubicBezTo>
                    <a:cubicBezTo>
                      <a:pt x="165517" y="100102"/>
                      <a:pt x="174416" y="106374"/>
                      <a:pt x="184332" y="106374"/>
                    </a:cubicBezTo>
                    <a:cubicBezTo>
                      <a:pt x="194248" y="106374"/>
                      <a:pt x="220805" y="102467"/>
                      <a:pt x="212554" y="96966"/>
                    </a:cubicBezTo>
                    <a:cubicBezTo>
                      <a:pt x="196683" y="86385"/>
                      <a:pt x="174814" y="91300"/>
                      <a:pt x="156110" y="87559"/>
                    </a:cubicBezTo>
                    <a:cubicBezTo>
                      <a:pt x="143432" y="85023"/>
                      <a:pt x="131101" y="80957"/>
                      <a:pt x="118480" y="78152"/>
                    </a:cubicBezTo>
                    <a:cubicBezTo>
                      <a:pt x="102871" y="74683"/>
                      <a:pt x="87122" y="71880"/>
                      <a:pt x="71443" y="68744"/>
                    </a:cubicBezTo>
                    <a:cubicBezTo>
                      <a:pt x="62190" y="70595"/>
                      <a:pt x="0" y="68876"/>
                      <a:pt x="14999" y="106374"/>
                    </a:cubicBezTo>
                    <a:cubicBezTo>
                      <a:pt x="19198" y="116872"/>
                      <a:pt x="33814" y="118917"/>
                      <a:pt x="43221" y="125189"/>
                    </a:cubicBezTo>
                    <a:cubicBezTo>
                      <a:pt x="72557" y="121929"/>
                      <a:pt x="160191" y="113084"/>
                      <a:pt x="193739" y="106374"/>
                    </a:cubicBezTo>
                    <a:cubicBezTo>
                      <a:pt x="203463" y="104429"/>
                      <a:pt x="214950" y="103978"/>
                      <a:pt x="221962" y="96966"/>
                    </a:cubicBezTo>
                    <a:lnTo>
                      <a:pt x="212554" y="6874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9774032">
                <a:off x="4200763" y="5515901"/>
                <a:ext cx="257710" cy="152400"/>
              </a:xfrm>
              <a:custGeom>
                <a:avLst/>
                <a:gdLst>
                  <a:gd name="connsiteX0" fmla="*/ 212554 w 300245"/>
                  <a:gd name="connsiteY0" fmla="*/ 68744 h 125189"/>
                  <a:gd name="connsiteX1" fmla="*/ 250184 w 300245"/>
                  <a:gd name="connsiteY1" fmla="*/ 78152 h 125189"/>
                  <a:gd name="connsiteX2" fmla="*/ 287813 w 300245"/>
                  <a:gd name="connsiteY2" fmla="*/ 68744 h 125189"/>
                  <a:gd name="connsiteX3" fmla="*/ 184332 w 300245"/>
                  <a:gd name="connsiteY3" fmla="*/ 59337 h 125189"/>
                  <a:gd name="connsiteX4" fmla="*/ 146702 w 300245"/>
                  <a:gd name="connsiteY4" fmla="*/ 49929 h 125189"/>
                  <a:gd name="connsiteX5" fmla="*/ 127888 w 300245"/>
                  <a:gd name="connsiteY5" fmla="*/ 21707 h 125189"/>
                  <a:gd name="connsiteX6" fmla="*/ 90258 w 300245"/>
                  <a:gd name="connsiteY6" fmla="*/ 2892 h 125189"/>
                  <a:gd name="connsiteX7" fmla="*/ 24406 w 300245"/>
                  <a:gd name="connsiteY7" fmla="*/ 12300 h 125189"/>
                  <a:gd name="connsiteX8" fmla="*/ 33813 w 300245"/>
                  <a:gd name="connsiteY8" fmla="*/ 40522 h 125189"/>
                  <a:gd name="connsiteX9" fmla="*/ 62036 w 300245"/>
                  <a:gd name="connsiteY9" fmla="*/ 68744 h 125189"/>
                  <a:gd name="connsiteX10" fmla="*/ 156110 w 300245"/>
                  <a:gd name="connsiteY10" fmla="*/ 96966 h 125189"/>
                  <a:gd name="connsiteX11" fmla="*/ 184332 w 300245"/>
                  <a:gd name="connsiteY11" fmla="*/ 106374 h 125189"/>
                  <a:gd name="connsiteX12" fmla="*/ 212554 w 300245"/>
                  <a:gd name="connsiteY12" fmla="*/ 96966 h 125189"/>
                  <a:gd name="connsiteX13" fmla="*/ 156110 w 300245"/>
                  <a:gd name="connsiteY13" fmla="*/ 87559 h 125189"/>
                  <a:gd name="connsiteX14" fmla="*/ 118480 w 300245"/>
                  <a:gd name="connsiteY14" fmla="*/ 78152 h 125189"/>
                  <a:gd name="connsiteX15" fmla="*/ 71443 w 300245"/>
                  <a:gd name="connsiteY15" fmla="*/ 68744 h 125189"/>
                  <a:gd name="connsiteX16" fmla="*/ 14999 w 300245"/>
                  <a:gd name="connsiteY16" fmla="*/ 106374 h 125189"/>
                  <a:gd name="connsiteX17" fmla="*/ 43221 w 300245"/>
                  <a:gd name="connsiteY17" fmla="*/ 125189 h 125189"/>
                  <a:gd name="connsiteX18" fmla="*/ 193739 w 300245"/>
                  <a:gd name="connsiteY18" fmla="*/ 106374 h 125189"/>
                  <a:gd name="connsiteX19" fmla="*/ 221962 w 300245"/>
                  <a:gd name="connsiteY19" fmla="*/ 96966 h 125189"/>
                  <a:gd name="connsiteX20" fmla="*/ 212554 w 300245"/>
                  <a:gd name="connsiteY20" fmla="*/ 68744 h 12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0245" h="125189">
                    <a:moveTo>
                      <a:pt x="212554" y="68744"/>
                    </a:moveTo>
                    <a:cubicBezTo>
                      <a:pt x="225097" y="71880"/>
                      <a:pt x="237255" y="78152"/>
                      <a:pt x="250184" y="78152"/>
                    </a:cubicBezTo>
                    <a:cubicBezTo>
                      <a:pt x="263113" y="78152"/>
                      <a:pt x="300245" y="72296"/>
                      <a:pt x="287813" y="68744"/>
                    </a:cubicBezTo>
                    <a:cubicBezTo>
                      <a:pt x="254510" y="59229"/>
                      <a:pt x="218826" y="62473"/>
                      <a:pt x="184332" y="59337"/>
                    </a:cubicBezTo>
                    <a:cubicBezTo>
                      <a:pt x="171789" y="56201"/>
                      <a:pt x="157460" y="57101"/>
                      <a:pt x="146702" y="49929"/>
                    </a:cubicBezTo>
                    <a:cubicBezTo>
                      <a:pt x="137295" y="43657"/>
                      <a:pt x="136574" y="28945"/>
                      <a:pt x="127888" y="21707"/>
                    </a:cubicBezTo>
                    <a:cubicBezTo>
                      <a:pt x="117115" y="12729"/>
                      <a:pt x="102801" y="9164"/>
                      <a:pt x="90258" y="2892"/>
                    </a:cubicBezTo>
                    <a:cubicBezTo>
                      <a:pt x="68307" y="6028"/>
                      <a:pt x="42856" y="0"/>
                      <a:pt x="24406" y="12300"/>
                    </a:cubicBezTo>
                    <a:cubicBezTo>
                      <a:pt x="16155" y="17800"/>
                      <a:pt x="28312" y="32271"/>
                      <a:pt x="33813" y="40522"/>
                    </a:cubicBezTo>
                    <a:cubicBezTo>
                      <a:pt x="41193" y="51592"/>
                      <a:pt x="51815" y="60227"/>
                      <a:pt x="62036" y="68744"/>
                    </a:cubicBezTo>
                    <a:cubicBezTo>
                      <a:pt x="97443" y="98250"/>
                      <a:pt x="101156" y="89116"/>
                      <a:pt x="156110" y="96966"/>
                    </a:cubicBezTo>
                    <a:cubicBezTo>
                      <a:pt x="165517" y="100102"/>
                      <a:pt x="174416" y="106374"/>
                      <a:pt x="184332" y="106374"/>
                    </a:cubicBezTo>
                    <a:cubicBezTo>
                      <a:pt x="194248" y="106374"/>
                      <a:pt x="220805" y="102467"/>
                      <a:pt x="212554" y="96966"/>
                    </a:cubicBezTo>
                    <a:cubicBezTo>
                      <a:pt x="196683" y="86385"/>
                      <a:pt x="174814" y="91300"/>
                      <a:pt x="156110" y="87559"/>
                    </a:cubicBezTo>
                    <a:cubicBezTo>
                      <a:pt x="143432" y="85023"/>
                      <a:pt x="131101" y="80957"/>
                      <a:pt x="118480" y="78152"/>
                    </a:cubicBezTo>
                    <a:cubicBezTo>
                      <a:pt x="102871" y="74683"/>
                      <a:pt x="87122" y="71880"/>
                      <a:pt x="71443" y="68744"/>
                    </a:cubicBezTo>
                    <a:cubicBezTo>
                      <a:pt x="62190" y="70595"/>
                      <a:pt x="0" y="68876"/>
                      <a:pt x="14999" y="106374"/>
                    </a:cubicBezTo>
                    <a:cubicBezTo>
                      <a:pt x="19198" y="116872"/>
                      <a:pt x="33814" y="118917"/>
                      <a:pt x="43221" y="125189"/>
                    </a:cubicBezTo>
                    <a:cubicBezTo>
                      <a:pt x="72557" y="121929"/>
                      <a:pt x="160191" y="113084"/>
                      <a:pt x="193739" y="106374"/>
                    </a:cubicBezTo>
                    <a:cubicBezTo>
                      <a:pt x="203463" y="104429"/>
                      <a:pt x="214950" y="103978"/>
                      <a:pt x="221962" y="96966"/>
                    </a:cubicBezTo>
                    <a:lnTo>
                      <a:pt x="212554" y="6874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4758065">
                <a:off x="2996915" y="3903085"/>
                <a:ext cx="486490" cy="356491"/>
              </a:xfrm>
              <a:custGeom>
                <a:avLst/>
                <a:gdLst>
                  <a:gd name="connsiteX0" fmla="*/ 63223 w 545762"/>
                  <a:gd name="connsiteY0" fmla="*/ 39668 h 399924"/>
                  <a:gd name="connsiteX1" fmla="*/ 399071 w 545762"/>
                  <a:gd name="connsiteY1" fmla="*/ 8179 h 399924"/>
                  <a:gd name="connsiteX2" fmla="*/ 451548 w 545762"/>
                  <a:gd name="connsiteY2" fmla="*/ 81653 h 399924"/>
                  <a:gd name="connsiteX3" fmla="*/ 430557 w 545762"/>
                  <a:gd name="connsiteY3" fmla="*/ 113142 h 399924"/>
                  <a:gd name="connsiteX4" fmla="*/ 304614 w 545762"/>
                  <a:gd name="connsiteY4" fmla="*/ 123638 h 399924"/>
                  <a:gd name="connsiteX5" fmla="*/ 483033 w 545762"/>
                  <a:gd name="connsiteY5" fmla="*/ 186616 h 399924"/>
                  <a:gd name="connsiteX6" fmla="*/ 525015 w 545762"/>
                  <a:gd name="connsiteY6" fmla="*/ 249594 h 399924"/>
                  <a:gd name="connsiteX7" fmla="*/ 336100 w 545762"/>
                  <a:gd name="connsiteY7" fmla="*/ 249594 h 399924"/>
                  <a:gd name="connsiteX8" fmla="*/ 483033 w 545762"/>
                  <a:gd name="connsiteY8" fmla="*/ 302075 h 399924"/>
                  <a:gd name="connsiteX9" fmla="*/ 514519 w 545762"/>
                  <a:gd name="connsiteY9" fmla="*/ 396541 h 399924"/>
                  <a:gd name="connsiteX10" fmla="*/ 42232 w 545762"/>
                  <a:gd name="connsiteY10" fmla="*/ 344060 h 399924"/>
                  <a:gd name="connsiteX11" fmla="*/ 63223 w 545762"/>
                  <a:gd name="connsiteY11" fmla="*/ 39668 h 3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762" h="399924">
                    <a:moveTo>
                      <a:pt x="63223" y="39668"/>
                    </a:moveTo>
                    <a:cubicBezTo>
                      <a:pt x="122696" y="-16312"/>
                      <a:pt x="334350" y="1182"/>
                      <a:pt x="399071" y="8179"/>
                    </a:cubicBezTo>
                    <a:cubicBezTo>
                      <a:pt x="463792" y="15176"/>
                      <a:pt x="446300" y="64159"/>
                      <a:pt x="451548" y="81653"/>
                    </a:cubicBezTo>
                    <a:cubicBezTo>
                      <a:pt x="456796" y="99147"/>
                      <a:pt x="455046" y="106145"/>
                      <a:pt x="430557" y="113142"/>
                    </a:cubicBezTo>
                    <a:cubicBezTo>
                      <a:pt x="406068" y="120139"/>
                      <a:pt x="295868" y="111392"/>
                      <a:pt x="304614" y="123638"/>
                    </a:cubicBezTo>
                    <a:cubicBezTo>
                      <a:pt x="313360" y="135884"/>
                      <a:pt x="446300" y="165623"/>
                      <a:pt x="483033" y="186616"/>
                    </a:cubicBezTo>
                    <a:cubicBezTo>
                      <a:pt x="519766" y="207609"/>
                      <a:pt x="549504" y="239098"/>
                      <a:pt x="525015" y="249594"/>
                    </a:cubicBezTo>
                    <a:cubicBezTo>
                      <a:pt x="500526" y="260090"/>
                      <a:pt x="343097" y="240847"/>
                      <a:pt x="336100" y="249594"/>
                    </a:cubicBezTo>
                    <a:cubicBezTo>
                      <a:pt x="329103" y="258341"/>
                      <a:pt x="453297" y="277584"/>
                      <a:pt x="483033" y="302075"/>
                    </a:cubicBezTo>
                    <a:cubicBezTo>
                      <a:pt x="512769" y="326566"/>
                      <a:pt x="587986" y="389544"/>
                      <a:pt x="514519" y="396541"/>
                    </a:cubicBezTo>
                    <a:cubicBezTo>
                      <a:pt x="441052" y="403538"/>
                      <a:pt x="117448" y="405288"/>
                      <a:pt x="42232" y="344060"/>
                    </a:cubicBezTo>
                    <a:cubicBezTo>
                      <a:pt x="-32984" y="282832"/>
                      <a:pt x="3750" y="95648"/>
                      <a:pt x="63223" y="3966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5551021">
                <a:off x="4534760" y="3982595"/>
                <a:ext cx="486490" cy="356491"/>
              </a:xfrm>
              <a:custGeom>
                <a:avLst/>
                <a:gdLst>
                  <a:gd name="connsiteX0" fmla="*/ 63223 w 545762"/>
                  <a:gd name="connsiteY0" fmla="*/ 39668 h 399924"/>
                  <a:gd name="connsiteX1" fmla="*/ 399071 w 545762"/>
                  <a:gd name="connsiteY1" fmla="*/ 8179 h 399924"/>
                  <a:gd name="connsiteX2" fmla="*/ 451548 w 545762"/>
                  <a:gd name="connsiteY2" fmla="*/ 81653 h 399924"/>
                  <a:gd name="connsiteX3" fmla="*/ 430557 w 545762"/>
                  <a:gd name="connsiteY3" fmla="*/ 113142 h 399924"/>
                  <a:gd name="connsiteX4" fmla="*/ 304614 w 545762"/>
                  <a:gd name="connsiteY4" fmla="*/ 123638 h 399924"/>
                  <a:gd name="connsiteX5" fmla="*/ 483033 w 545762"/>
                  <a:gd name="connsiteY5" fmla="*/ 186616 h 399924"/>
                  <a:gd name="connsiteX6" fmla="*/ 525015 w 545762"/>
                  <a:gd name="connsiteY6" fmla="*/ 249594 h 399924"/>
                  <a:gd name="connsiteX7" fmla="*/ 336100 w 545762"/>
                  <a:gd name="connsiteY7" fmla="*/ 249594 h 399924"/>
                  <a:gd name="connsiteX8" fmla="*/ 483033 w 545762"/>
                  <a:gd name="connsiteY8" fmla="*/ 302075 h 399924"/>
                  <a:gd name="connsiteX9" fmla="*/ 514519 w 545762"/>
                  <a:gd name="connsiteY9" fmla="*/ 396541 h 399924"/>
                  <a:gd name="connsiteX10" fmla="*/ 42232 w 545762"/>
                  <a:gd name="connsiteY10" fmla="*/ 344060 h 399924"/>
                  <a:gd name="connsiteX11" fmla="*/ 63223 w 545762"/>
                  <a:gd name="connsiteY11" fmla="*/ 39668 h 3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762" h="399924">
                    <a:moveTo>
                      <a:pt x="63223" y="39668"/>
                    </a:moveTo>
                    <a:cubicBezTo>
                      <a:pt x="122696" y="-16312"/>
                      <a:pt x="334350" y="1182"/>
                      <a:pt x="399071" y="8179"/>
                    </a:cubicBezTo>
                    <a:cubicBezTo>
                      <a:pt x="463792" y="15176"/>
                      <a:pt x="446300" y="64159"/>
                      <a:pt x="451548" y="81653"/>
                    </a:cubicBezTo>
                    <a:cubicBezTo>
                      <a:pt x="456796" y="99147"/>
                      <a:pt x="455046" y="106145"/>
                      <a:pt x="430557" y="113142"/>
                    </a:cubicBezTo>
                    <a:cubicBezTo>
                      <a:pt x="406068" y="120139"/>
                      <a:pt x="295868" y="111392"/>
                      <a:pt x="304614" y="123638"/>
                    </a:cubicBezTo>
                    <a:cubicBezTo>
                      <a:pt x="313360" y="135884"/>
                      <a:pt x="446300" y="165623"/>
                      <a:pt x="483033" y="186616"/>
                    </a:cubicBezTo>
                    <a:cubicBezTo>
                      <a:pt x="519766" y="207609"/>
                      <a:pt x="549504" y="239098"/>
                      <a:pt x="525015" y="249594"/>
                    </a:cubicBezTo>
                    <a:cubicBezTo>
                      <a:pt x="500526" y="260090"/>
                      <a:pt x="343097" y="240847"/>
                      <a:pt x="336100" y="249594"/>
                    </a:cubicBezTo>
                    <a:cubicBezTo>
                      <a:pt x="329103" y="258341"/>
                      <a:pt x="453297" y="277584"/>
                      <a:pt x="483033" y="302075"/>
                    </a:cubicBezTo>
                    <a:cubicBezTo>
                      <a:pt x="512769" y="326566"/>
                      <a:pt x="587986" y="389544"/>
                      <a:pt x="514519" y="396541"/>
                    </a:cubicBezTo>
                    <a:cubicBezTo>
                      <a:pt x="441052" y="403538"/>
                      <a:pt x="117448" y="405288"/>
                      <a:pt x="42232" y="344060"/>
                    </a:cubicBezTo>
                    <a:cubicBezTo>
                      <a:pt x="-32984" y="282832"/>
                      <a:pt x="3750" y="95648"/>
                      <a:pt x="63223" y="3966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30"/>
              <p:cNvGrpSpPr/>
              <p:nvPr/>
            </p:nvGrpSpPr>
            <p:grpSpPr>
              <a:xfrm>
                <a:off x="3500463" y="1169408"/>
                <a:ext cx="1237632" cy="1511950"/>
                <a:chOff x="3500463" y="1169408"/>
                <a:chExt cx="1237632" cy="1511950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3577558" y="1283755"/>
                  <a:ext cx="822365" cy="950859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28"/>
                <p:cNvGrpSpPr/>
                <p:nvPr/>
              </p:nvGrpSpPr>
              <p:grpSpPr>
                <a:xfrm>
                  <a:off x="3734081" y="1618073"/>
                  <a:ext cx="141111" cy="141111"/>
                  <a:chOff x="3791185" y="1679138"/>
                  <a:chExt cx="141111" cy="141111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3791185" y="1679138"/>
                    <a:ext cx="141111" cy="141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3829473" y="1702085"/>
                    <a:ext cx="45719" cy="47609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4014140" y="1618074"/>
                  <a:ext cx="141111" cy="141111"/>
                  <a:chOff x="4014140" y="1618074"/>
                  <a:chExt cx="141111" cy="141111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4014140" y="1618074"/>
                    <a:ext cx="141111" cy="141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 flipH="1">
                    <a:off x="4063896" y="1642909"/>
                    <a:ext cx="45719" cy="45719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7" name="Freeform 66"/>
                <p:cNvSpPr/>
                <p:nvPr/>
              </p:nvSpPr>
              <p:spPr>
                <a:xfrm>
                  <a:off x="3839543" y="1169408"/>
                  <a:ext cx="898552" cy="1511950"/>
                </a:xfrm>
                <a:custGeom>
                  <a:avLst/>
                  <a:gdLst>
                    <a:gd name="connsiteX0" fmla="*/ 6272 w 299469"/>
                    <a:gd name="connsiteY0" fmla="*/ 31358 h 790223"/>
                    <a:gd name="connsiteX1" fmla="*/ 156790 w 299469"/>
                    <a:gd name="connsiteY1" fmla="*/ 360618 h 790223"/>
                    <a:gd name="connsiteX2" fmla="*/ 175605 w 299469"/>
                    <a:gd name="connsiteY2" fmla="*/ 219507 h 790223"/>
                    <a:gd name="connsiteX3" fmla="*/ 156790 w 299469"/>
                    <a:gd name="connsiteY3" fmla="*/ 529951 h 790223"/>
                    <a:gd name="connsiteX4" fmla="*/ 260272 w 299469"/>
                    <a:gd name="connsiteY4" fmla="*/ 718099 h 790223"/>
                    <a:gd name="connsiteX5" fmla="*/ 288494 w 299469"/>
                    <a:gd name="connsiteY5" fmla="*/ 97210 h 790223"/>
                    <a:gd name="connsiteX6" fmla="*/ 194420 w 299469"/>
                    <a:gd name="connsiteY6" fmla="*/ 172470 h 790223"/>
                    <a:gd name="connsiteX7" fmla="*/ 6272 w 299469"/>
                    <a:gd name="connsiteY7" fmla="*/ 31358 h 790223"/>
                    <a:gd name="connsiteX0" fmla="*/ 6272 w 299469"/>
                    <a:gd name="connsiteY0" fmla="*/ 31358 h 790223"/>
                    <a:gd name="connsiteX1" fmla="*/ 156790 w 299469"/>
                    <a:gd name="connsiteY1" fmla="*/ 360618 h 790223"/>
                    <a:gd name="connsiteX2" fmla="*/ 175605 w 299469"/>
                    <a:gd name="connsiteY2" fmla="*/ 219507 h 790223"/>
                    <a:gd name="connsiteX3" fmla="*/ 156790 w 299469"/>
                    <a:gd name="connsiteY3" fmla="*/ 529951 h 790223"/>
                    <a:gd name="connsiteX4" fmla="*/ 260272 w 299469"/>
                    <a:gd name="connsiteY4" fmla="*/ 718099 h 790223"/>
                    <a:gd name="connsiteX5" fmla="*/ 288494 w 299469"/>
                    <a:gd name="connsiteY5" fmla="*/ 97210 h 790223"/>
                    <a:gd name="connsiteX6" fmla="*/ 194420 w 299469"/>
                    <a:gd name="connsiteY6" fmla="*/ 172470 h 790223"/>
                    <a:gd name="connsiteX7" fmla="*/ 6272 w 299469"/>
                    <a:gd name="connsiteY7" fmla="*/ 31358 h 790223"/>
                    <a:gd name="connsiteX0" fmla="*/ 6272 w 299469"/>
                    <a:gd name="connsiteY0" fmla="*/ 35016 h 793881"/>
                    <a:gd name="connsiteX1" fmla="*/ 156790 w 299469"/>
                    <a:gd name="connsiteY1" fmla="*/ 364276 h 793881"/>
                    <a:gd name="connsiteX2" fmla="*/ 175605 w 299469"/>
                    <a:gd name="connsiteY2" fmla="*/ 223165 h 793881"/>
                    <a:gd name="connsiteX3" fmla="*/ 156790 w 299469"/>
                    <a:gd name="connsiteY3" fmla="*/ 533609 h 793881"/>
                    <a:gd name="connsiteX4" fmla="*/ 260272 w 299469"/>
                    <a:gd name="connsiteY4" fmla="*/ 721757 h 793881"/>
                    <a:gd name="connsiteX5" fmla="*/ 288494 w 299469"/>
                    <a:gd name="connsiteY5" fmla="*/ 100868 h 793881"/>
                    <a:gd name="connsiteX6" fmla="*/ 194420 w 299469"/>
                    <a:gd name="connsiteY6" fmla="*/ 176128 h 793881"/>
                    <a:gd name="connsiteX7" fmla="*/ 175605 w 299469"/>
                    <a:gd name="connsiteY7" fmla="*/ 154178 h 793881"/>
                    <a:gd name="connsiteX8" fmla="*/ 6272 w 299469"/>
                    <a:gd name="connsiteY8" fmla="*/ 35016 h 793881"/>
                    <a:gd name="connsiteX0" fmla="*/ 6272 w 299469"/>
                    <a:gd name="connsiteY0" fmla="*/ 35016 h 671585"/>
                    <a:gd name="connsiteX1" fmla="*/ 156790 w 299469"/>
                    <a:gd name="connsiteY1" fmla="*/ 364276 h 671585"/>
                    <a:gd name="connsiteX2" fmla="*/ 175605 w 299469"/>
                    <a:gd name="connsiteY2" fmla="*/ 223165 h 671585"/>
                    <a:gd name="connsiteX3" fmla="*/ 156790 w 299469"/>
                    <a:gd name="connsiteY3" fmla="*/ 533609 h 671585"/>
                    <a:gd name="connsiteX4" fmla="*/ 260272 w 299469"/>
                    <a:gd name="connsiteY4" fmla="*/ 599461 h 671585"/>
                    <a:gd name="connsiteX5" fmla="*/ 288494 w 299469"/>
                    <a:gd name="connsiteY5" fmla="*/ 100868 h 671585"/>
                    <a:gd name="connsiteX6" fmla="*/ 194420 w 299469"/>
                    <a:gd name="connsiteY6" fmla="*/ 176128 h 671585"/>
                    <a:gd name="connsiteX7" fmla="*/ 175605 w 299469"/>
                    <a:gd name="connsiteY7" fmla="*/ 154178 h 671585"/>
                    <a:gd name="connsiteX8" fmla="*/ 6272 w 299469"/>
                    <a:gd name="connsiteY8" fmla="*/ 35016 h 671585"/>
                    <a:gd name="connsiteX0" fmla="*/ 6272 w 362102"/>
                    <a:gd name="connsiteY0" fmla="*/ 35016 h 671585"/>
                    <a:gd name="connsiteX1" fmla="*/ 219423 w 362102"/>
                    <a:gd name="connsiteY1" fmla="*/ 364276 h 671585"/>
                    <a:gd name="connsiteX2" fmla="*/ 238238 w 362102"/>
                    <a:gd name="connsiteY2" fmla="*/ 223165 h 671585"/>
                    <a:gd name="connsiteX3" fmla="*/ 219423 w 362102"/>
                    <a:gd name="connsiteY3" fmla="*/ 533609 h 671585"/>
                    <a:gd name="connsiteX4" fmla="*/ 322905 w 362102"/>
                    <a:gd name="connsiteY4" fmla="*/ 599461 h 671585"/>
                    <a:gd name="connsiteX5" fmla="*/ 351127 w 362102"/>
                    <a:gd name="connsiteY5" fmla="*/ 100868 h 671585"/>
                    <a:gd name="connsiteX6" fmla="*/ 257053 w 362102"/>
                    <a:gd name="connsiteY6" fmla="*/ 176128 h 671585"/>
                    <a:gd name="connsiteX7" fmla="*/ 238238 w 362102"/>
                    <a:gd name="connsiteY7" fmla="*/ 154178 h 671585"/>
                    <a:gd name="connsiteX8" fmla="*/ 6272 w 362102"/>
                    <a:gd name="connsiteY8" fmla="*/ 35016 h 671585"/>
                    <a:gd name="connsiteX0" fmla="*/ 6272 w 362102"/>
                    <a:gd name="connsiteY0" fmla="*/ 35016 h 671585"/>
                    <a:gd name="connsiteX1" fmla="*/ 219423 w 362102"/>
                    <a:gd name="connsiteY1" fmla="*/ 364276 h 671585"/>
                    <a:gd name="connsiteX2" fmla="*/ 238238 w 362102"/>
                    <a:gd name="connsiteY2" fmla="*/ 223165 h 671585"/>
                    <a:gd name="connsiteX3" fmla="*/ 219423 w 362102"/>
                    <a:gd name="connsiteY3" fmla="*/ 533609 h 671585"/>
                    <a:gd name="connsiteX4" fmla="*/ 322905 w 362102"/>
                    <a:gd name="connsiteY4" fmla="*/ 599461 h 671585"/>
                    <a:gd name="connsiteX5" fmla="*/ 351127 w 362102"/>
                    <a:gd name="connsiteY5" fmla="*/ 100868 h 671585"/>
                    <a:gd name="connsiteX6" fmla="*/ 257053 w 362102"/>
                    <a:gd name="connsiteY6" fmla="*/ 176128 h 671585"/>
                    <a:gd name="connsiteX7" fmla="*/ 238238 w 362102"/>
                    <a:gd name="connsiteY7" fmla="*/ 154178 h 671585"/>
                    <a:gd name="connsiteX8" fmla="*/ 6272 w 362102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54031"/>
                    <a:gd name="connsiteY0" fmla="*/ 35016 h 671585"/>
                    <a:gd name="connsiteX1" fmla="*/ 311352 w 454031"/>
                    <a:gd name="connsiteY1" fmla="*/ 364276 h 671585"/>
                    <a:gd name="connsiteX2" fmla="*/ 330167 w 454031"/>
                    <a:gd name="connsiteY2" fmla="*/ 223165 h 671585"/>
                    <a:gd name="connsiteX3" fmla="*/ 311352 w 454031"/>
                    <a:gd name="connsiteY3" fmla="*/ 533609 h 671585"/>
                    <a:gd name="connsiteX4" fmla="*/ 414834 w 454031"/>
                    <a:gd name="connsiteY4" fmla="*/ 599461 h 671585"/>
                    <a:gd name="connsiteX5" fmla="*/ 443056 w 454031"/>
                    <a:gd name="connsiteY5" fmla="*/ 100868 h 671585"/>
                    <a:gd name="connsiteX6" fmla="*/ 348982 w 454031"/>
                    <a:gd name="connsiteY6" fmla="*/ 176128 h 671585"/>
                    <a:gd name="connsiteX7" fmla="*/ 330167 w 454031"/>
                    <a:gd name="connsiteY7" fmla="*/ 154178 h 671585"/>
                    <a:gd name="connsiteX8" fmla="*/ 48058 w 454031"/>
                    <a:gd name="connsiteY8" fmla="*/ 35016 h 671585"/>
                    <a:gd name="connsiteX0" fmla="*/ 48058 w 454031"/>
                    <a:gd name="connsiteY0" fmla="*/ 35016 h 671585"/>
                    <a:gd name="connsiteX1" fmla="*/ 311352 w 454031"/>
                    <a:gd name="connsiteY1" fmla="*/ 364276 h 671585"/>
                    <a:gd name="connsiteX2" fmla="*/ 330167 w 454031"/>
                    <a:gd name="connsiteY2" fmla="*/ 223165 h 671585"/>
                    <a:gd name="connsiteX3" fmla="*/ 311352 w 454031"/>
                    <a:gd name="connsiteY3" fmla="*/ 533609 h 671585"/>
                    <a:gd name="connsiteX4" fmla="*/ 414834 w 454031"/>
                    <a:gd name="connsiteY4" fmla="*/ 599461 h 671585"/>
                    <a:gd name="connsiteX5" fmla="*/ 443056 w 454031"/>
                    <a:gd name="connsiteY5" fmla="*/ 100868 h 671585"/>
                    <a:gd name="connsiteX6" fmla="*/ 348982 w 454031"/>
                    <a:gd name="connsiteY6" fmla="*/ 176128 h 671585"/>
                    <a:gd name="connsiteX7" fmla="*/ 330167 w 454031"/>
                    <a:gd name="connsiteY7" fmla="*/ 154178 h 671585"/>
                    <a:gd name="connsiteX8" fmla="*/ 48058 w 454031"/>
                    <a:gd name="connsiteY8" fmla="*/ 35016 h 671585"/>
                    <a:gd name="connsiteX0" fmla="*/ 48058 w 399123"/>
                    <a:gd name="connsiteY0" fmla="*/ 35016 h 671585"/>
                    <a:gd name="connsiteX1" fmla="*/ 256444 w 399123"/>
                    <a:gd name="connsiteY1" fmla="*/ 364276 h 671585"/>
                    <a:gd name="connsiteX2" fmla="*/ 275259 w 399123"/>
                    <a:gd name="connsiteY2" fmla="*/ 223165 h 671585"/>
                    <a:gd name="connsiteX3" fmla="*/ 256444 w 399123"/>
                    <a:gd name="connsiteY3" fmla="*/ 533609 h 671585"/>
                    <a:gd name="connsiteX4" fmla="*/ 359926 w 399123"/>
                    <a:gd name="connsiteY4" fmla="*/ 599461 h 671585"/>
                    <a:gd name="connsiteX5" fmla="*/ 388148 w 399123"/>
                    <a:gd name="connsiteY5" fmla="*/ 100868 h 671585"/>
                    <a:gd name="connsiteX6" fmla="*/ 294074 w 399123"/>
                    <a:gd name="connsiteY6" fmla="*/ 176128 h 671585"/>
                    <a:gd name="connsiteX7" fmla="*/ 275259 w 399123"/>
                    <a:gd name="connsiteY7" fmla="*/ 154178 h 671585"/>
                    <a:gd name="connsiteX8" fmla="*/ 48058 w 399123"/>
                    <a:gd name="connsiteY8" fmla="*/ 35016 h 671585"/>
                    <a:gd name="connsiteX0" fmla="*/ 48058 w 399123"/>
                    <a:gd name="connsiteY0" fmla="*/ 35016 h 671585"/>
                    <a:gd name="connsiteX1" fmla="*/ 256444 w 399123"/>
                    <a:gd name="connsiteY1" fmla="*/ 364276 h 671585"/>
                    <a:gd name="connsiteX2" fmla="*/ 275259 w 399123"/>
                    <a:gd name="connsiteY2" fmla="*/ 223165 h 671585"/>
                    <a:gd name="connsiteX3" fmla="*/ 256444 w 399123"/>
                    <a:gd name="connsiteY3" fmla="*/ 533609 h 671585"/>
                    <a:gd name="connsiteX4" fmla="*/ 359926 w 399123"/>
                    <a:gd name="connsiteY4" fmla="*/ 599461 h 671585"/>
                    <a:gd name="connsiteX5" fmla="*/ 388148 w 399123"/>
                    <a:gd name="connsiteY5" fmla="*/ 100868 h 671585"/>
                    <a:gd name="connsiteX6" fmla="*/ 294074 w 399123"/>
                    <a:gd name="connsiteY6" fmla="*/ 176128 h 671585"/>
                    <a:gd name="connsiteX7" fmla="*/ 275259 w 399123"/>
                    <a:gd name="connsiteY7" fmla="*/ 154178 h 671585"/>
                    <a:gd name="connsiteX8" fmla="*/ 48058 w 399123"/>
                    <a:gd name="connsiteY8" fmla="*/ 35016 h 671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9123" h="671585">
                      <a:moveTo>
                        <a:pt x="48058" y="35016"/>
                      </a:moveTo>
                      <a:cubicBezTo>
                        <a:pt x="0" y="81157"/>
                        <a:pt x="218577" y="332918"/>
                        <a:pt x="256444" y="364276"/>
                      </a:cubicBezTo>
                      <a:cubicBezTo>
                        <a:pt x="294311" y="395634"/>
                        <a:pt x="275259" y="194943"/>
                        <a:pt x="275259" y="223165"/>
                      </a:cubicBezTo>
                      <a:cubicBezTo>
                        <a:pt x="275259" y="251387"/>
                        <a:pt x="242333" y="470893"/>
                        <a:pt x="256444" y="533609"/>
                      </a:cubicBezTo>
                      <a:cubicBezTo>
                        <a:pt x="270555" y="596325"/>
                        <a:pt x="337975" y="671585"/>
                        <a:pt x="359926" y="599461"/>
                      </a:cubicBezTo>
                      <a:cubicBezTo>
                        <a:pt x="381877" y="527338"/>
                        <a:pt x="399123" y="171423"/>
                        <a:pt x="388148" y="100868"/>
                      </a:cubicBezTo>
                      <a:cubicBezTo>
                        <a:pt x="377173" y="30313"/>
                        <a:pt x="312889" y="167243"/>
                        <a:pt x="294074" y="176128"/>
                      </a:cubicBezTo>
                      <a:cubicBezTo>
                        <a:pt x="275259" y="185013"/>
                        <a:pt x="316262" y="177697"/>
                        <a:pt x="275259" y="154178"/>
                      </a:cubicBezTo>
                      <a:cubicBezTo>
                        <a:pt x="234256" y="130659"/>
                        <a:pt x="51194" y="0"/>
                        <a:pt x="48058" y="35016"/>
                      </a:cubicBezTo>
                      <a:close/>
                    </a:path>
                  </a:pathLst>
                </a:custGeom>
                <a:solidFill>
                  <a:srgbClr val="F9FF5C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3500463" y="1284111"/>
                  <a:ext cx="467235" cy="453124"/>
                </a:xfrm>
                <a:custGeom>
                  <a:avLst/>
                  <a:gdLst>
                    <a:gd name="connsiteX0" fmla="*/ 431173 w 467235"/>
                    <a:gd name="connsiteY0" fmla="*/ 89370 h 453124"/>
                    <a:gd name="connsiteX1" fmla="*/ 186580 w 467235"/>
                    <a:gd name="connsiteY1" fmla="*/ 258704 h 453124"/>
                    <a:gd name="connsiteX2" fmla="*/ 111321 w 467235"/>
                    <a:gd name="connsiteY2" fmla="*/ 418630 h 453124"/>
                    <a:gd name="connsiteX3" fmla="*/ 7839 w 467235"/>
                    <a:gd name="connsiteY3" fmla="*/ 399815 h 453124"/>
                    <a:gd name="connsiteX4" fmla="*/ 158358 w 467235"/>
                    <a:gd name="connsiteY4" fmla="*/ 98778 h 453124"/>
                    <a:gd name="connsiteX5" fmla="*/ 402950 w 467235"/>
                    <a:gd name="connsiteY5" fmla="*/ 4704 h 453124"/>
                    <a:gd name="connsiteX6" fmla="*/ 431173 w 467235"/>
                    <a:gd name="connsiteY6" fmla="*/ 89370 h 453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7235" h="453124">
                      <a:moveTo>
                        <a:pt x="431173" y="89370"/>
                      </a:moveTo>
                      <a:cubicBezTo>
                        <a:pt x="395111" y="131703"/>
                        <a:pt x="239889" y="203827"/>
                        <a:pt x="186580" y="258704"/>
                      </a:cubicBezTo>
                      <a:cubicBezTo>
                        <a:pt x="133271" y="313581"/>
                        <a:pt x="141111" y="395112"/>
                        <a:pt x="111321" y="418630"/>
                      </a:cubicBezTo>
                      <a:cubicBezTo>
                        <a:pt x="81531" y="442148"/>
                        <a:pt x="0" y="453124"/>
                        <a:pt x="7839" y="399815"/>
                      </a:cubicBezTo>
                      <a:cubicBezTo>
                        <a:pt x="15678" y="346506"/>
                        <a:pt x="92506" y="164630"/>
                        <a:pt x="158358" y="98778"/>
                      </a:cubicBezTo>
                      <a:cubicBezTo>
                        <a:pt x="224210" y="32926"/>
                        <a:pt x="355913" y="0"/>
                        <a:pt x="402950" y="4704"/>
                      </a:cubicBezTo>
                      <a:cubicBezTo>
                        <a:pt x="449987" y="9408"/>
                        <a:pt x="467235" y="47037"/>
                        <a:pt x="431173" y="89370"/>
                      </a:cubicBezTo>
                      <a:close/>
                    </a:path>
                  </a:pathLst>
                </a:custGeom>
                <a:solidFill>
                  <a:srgbClr val="F9FF5C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 61"/>
              <p:cNvSpPr/>
              <p:nvPr/>
            </p:nvSpPr>
            <p:spPr>
              <a:xfrm>
                <a:off x="3770802" y="1895593"/>
                <a:ext cx="395112" cy="131703"/>
              </a:xfrm>
              <a:custGeom>
                <a:avLst/>
                <a:gdLst>
                  <a:gd name="connsiteX0" fmla="*/ 20383 w 395112"/>
                  <a:gd name="connsiteY0" fmla="*/ 23518 h 131703"/>
                  <a:gd name="connsiteX1" fmla="*/ 133272 w 395112"/>
                  <a:gd name="connsiteY1" fmla="*/ 117592 h 131703"/>
                  <a:gd name="connsiteX2" fmla="*/ 293198 w 395112"/>
                  <a:gd name="connsiteY2" fmla="*/ 108185 h 131703"/>
                  <a:gd name="connsiteX3" fmla="*/ 387272 w 395112"/>
                  <a:gd name="connsiteY3" fmla="*/ 14111 h 131703"/>
                  <a:gd name="connsiteX4" fmla="*/ 340235 w 395112"/>
                  <a:gd name="connsiteY4" fmla="*/ 23518 h 131703"/>
                  <a:gd name="connsiteX5" fmla="*/ 255568 w 395112"/>
                  <a:gd name="connsiteY5" fmla="*/ 70555 h 131703"/>
                  <a:gd name="connsiteX6" fmla="*/ 20383 w 395112"/>
                  <a:gd name="connsiteY6" fmla="*/ 23518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112" h="131703">
                    <a:moveTo>
                      <a:pt x="20383" y="23518"/>
                    </a:moveTo>
                    <a:cubicBezTo>
                      <a:pt x="0" y="31357"/>
                      <a:pt x="87803" y="103481"/>
                      <a:pt x="133272" y="117592"/>
                    </a:cubicBezTo>
                    <a:cubicBezTo>
                      <a:pt x="178741" y="131703"/>
                      <a:pt x="250865" y="125432"/>
                      <a:pt x="293198" y="108185"/>
                    </a:cubicBezTo>
                    <a:cubicBezTo>
                      <a:pt x="335531" y="90938"/>
                      <a:pt x="379433" y="28222"/>
                      <a:pt x="387272" y="14111"/>
                    </a:cubicBezTo>
                    <a:cubicBezTo>
                      <a:pt x="395112" y="0"/>
                      <a:pt x="362186" y="14111"/>
                      <a:pt x="340235" y="23518"/>
                    </a:cubicBezTo>
                    <a:cubicBezTo>
                      <a:pt x="318284" y="32925"/>
                      <a:pt x="308877" y="67419"/>
                      <a:pt x="255568" y="70555"/>
                    </a:cubicBezTo>
                    <a:cubicBezTo>
                      <a:pt x="202259" y="73691"/>
                      <a:pt x="40766" y="15679"/>
                      <a:pt x="20383" y="23518"/>
                    </a:cubicBezTo>
                    <a:close/>
                  </a:path>
                </a:pathLst>
              </a:custGeom>
              <a:solidFill>
                <a:srgbClr val="FF6B7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ight Triangle 62"/>
              <p:cNvSpPr/>
              <p:nvPr/>
            </p:nvSpPr>
            <p:spPr>
              <a:xfrm>
                <a:off x="3932296" y="1759186"/>
                <a:ext cx="56445" cy="136408"/>
              </a:xfrm>
              <a:prstGeom prst="rt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5545910" y="4318000"/>
              <a:ext cx="1014075" cy="2582333"/>
            </a:xfrm>
            <a:prstGeom prst="ellipse">
              <a:avLst/>
            </a:prstGeom>
            <a:gradFill>
              <a:gsLst>
                <a:gs pos="42000">
                  <a:schemeClr val="accent1">
                    <a:lumMod val="60000"/>
                    <a:lumOff val="40000"/>
                    <a:alpha val="43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5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466009" y="5704511"/>
            <a:ext cx="817928" cy="697538"/>
            <a:chOff x="2596444" y="1839846"/>
            <a:chExt cx="3946324" cy="3365467"/>
          </a:xfrm>
        </p:grpSpPr>
        <p:grpSp>
          <p:nvGrpSpPr>
            <p:cNvPr id="78" name="Group 77"/>
            <p:cNvGrpSpPr/>
            <p:nvPr/>
          </p:nvGrpSpPr>
          <p:grpSpPr>
            <a:xfrm>
              <a:off x="3159475" y="1839846"/>
              <a:ext cx="3383293" cy="3365467"/>
              <a:chOff x="3159475" y="1839846"/>
              <a:chExt cx="3383293" cy="3365467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3309819" y="1839846"/>
                <a:ext cx="2070448" cy="2086995"/>
              </a:xfrm>
              <a:custGeom>
                <a:avLst/>
                <a:gdLst>
                  <a:gd name="connsiteX0" fmla="*/ 2040989 w 2071767"/>
                  <a:gd name="connsiteY0" fmla="*/ 1930143 h 2095635"/>
                  <a:gd name="connsiteX1" fmla="*/ 1884837 w 2071767"/>
                  <a:gd name="connsiteY1" fmla="*/ 951544 h 2095635"/>
                  <a:gd name="connsiteX2" fmla="*/ 1489252 w 2071767"/>
                  <a:gd name="connsiteY2" fmla="*/ 441423 h 2095635"/>
                  <a:gd name="connsiteX3" fmla="*/ 1145718 w 2071767"/>
                  <a:gd name="connsiteY3" fmla="*/ 66641 h 2095635"/>
                  <a:gd name="connsiteX4" fmla="*/ 406598 w 2071767"/>
                  <a:gd name="connsiteY4" fmla="*/ 4177 h 2095635"/>
                  <a:gd name="connsiteX5" fmla="*/ 115115 w 2071767"/>
                  <a:gd name="connsiteY5" fmla="*/ 118694 h 2095635"/>
                  <a:gd name="connsiteX6" fmla="*/ 603 w 2071767"/>
                  <a:gd name="connsiteY6" fmla="*/ 368549 h 2095635"/>
                  <a:gd name="connsiteX7" fmla="*/ 156755 w 2071767"/>
                  <a:gd name="connsiteY7" fmla="*/ 597583 h 2095635"/>
                  <a:gd name="connsiteX8" fmla="*/ 958335 w 2071767"/>
                  <a:gd name="connsiteY8" fmla="*/ 701689 h 2095635"/>
                  <a:gd name="connsiteX9" fmla="*/ 1291459 w 2071767"/>
                  <a:gd name="connsiteY9" fmla="*/ 1971785 h 2095635"/>
                  <a:gd name="connsiteX10" fmla="*/ 2040989 w 2071767"/>
                  <a:gd name="connsiteY10" fmla="*/ 1930143 h 2095635"/>
                  <a:gd name="connsiteX0" fmla="*/ 2040989 w 2070448"/>
                  <a:gd name="connsiteY0" fmla="*/ 1928801 h 2094293"/>
                  <a:gd name="connsiteX1" fmla="*/ 1884837 w 2070448"/>
                  <a:gd name="connsiteY1" fmla="*/ 950202 h 2094293"/>
                  <a:gd name="connsiteX2" fmla="*/ 1562123 w 2070448"/>
                  <a:gd name="connsiteY2" fmla="*/ 377617 h 2094293"/>
                  <a:gd name="connsiteX3" fmla="*/ 1145718 w 2070448"/>
                  <a:gd name="connsiteY3" fmla="*/ 65299 h 2094293"/>
                  <a:gd name="connsiteX4" fmla="*/ 406598 w 2070448"/>
                  <a:gd name="connsiteY4" fmla="*/ 2835 h 2094293"/>
                  <a:gd name="connsiteX5" fmla="*/ 115115 w 2070448"/>
                  <a:gd name="connsiteY5" fmla="*/ 117352 h 2094293"/>
                  <a:gd name="connsiteX6" fmla="*/ 603 w 2070448"/>
                  <a:gd name="connsiteY6" fmla="*/ 367207 h 2094293"/>
                  <a:gd name="connsiteX7" fmla="*/ 156755 w 2070448"/>
                  <a:gd name="connsiteY7" fmla="*/ 596241 h 2094293"/>
                  <a:gd name="connsiteX8" fmla="*/ 958335 w 2070448"/>
                  <a:gd name="connsiteY8" fmla="*/ 700347 h 2094293"/>
                  <a:gd name="connsiteX9" fmla="*/ 1291459 w 2070448"/>
                  <a:gd name="connsiteY9" fmla="*/ 1970443 h 2094293"/>
                  <a:gd name="connsiteX10" fmla="*/ 2040989 w 2070448"/>
                  <a:gd name="connsiteY10" fmla="*/ 1928801 h 2094293"/>
                  <a:gd name="connsiteX0" fmla="*/ 2040989 w 2070448"/>
                  <a:gd name="connsiteY0" fmla="*/ 1928801 h 2086995"/>
                  <a:gd name="connsiteX1" fmla="*/ 1884837 w 2070448"/>
                  <a:gd name="connsiteY1" fmla="*/ 950202 h 2086995"/>
                  <a:gd name="connsiteX2" fmla="*/ 1562123 w 2070448"/>
                  <a:gd name="connsiteY2" fmla="*/ 377617 h 2086995"/>
                  <a:gd name="connsiteX3" fmla="*/ 1145718 w 2070448"/>
                  <a:gd name="connsiteY3" fmla="*/ 65299 h 2086995"/>
                  <a:gd name="connsiteX4" fmla="*/ 406598 w 2070448"/>
                  <a:gd name="connsiteY4" fmla="*/ 2835 h 2086995"/>
                  <a:gd name="connsiteX5" fmla="*/ 115115 w 2070448"/>
                  <a:gd name="connsiteY5" fmla="*/ 117352 h 2086995"/>
                  <a:gd name="connsiteX6" fmla="*/ 603 w 2070448"/>
                  <a:gd name="connsiteY6" fmla="*/ 367207 h 2086995"/>
                  <a:gd name="connsiteX7" fmla="*/ 156755 w 2070448"/>
                  <a:gd name="connsiteY7" fmla="*/ 596241 h 2086995"/>
                  <a:gd name="connsiteX8" fmla="*/ 989565 w 2070448"/>
                  <a:gd name="connsiteY8" fmla="*/ 794043 h 2086995"/>
                  <a:gd name="connsiteX9" fmla="*/ 1291459 w 2070448"/>
                  <a:gd name="connsiteY9" fmla="*/ 1970443 h 2086995"/>
                  <a:gd name="connsiteX10" fmla="*/ 2040989 w 2070448"/>
                  <a:gd name="connsiteY10" fmla="*/ 1928801 h 208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448" h="2086995">
                    <a:moveTo>
                      <a:pt x="2040989" y="1928801"/>
                    </a:moveTo>
                    <a:cubicBezTo>
                      <a:pt x="2139885" y="1758761"/>
                      <a:pt x="1964648" y="1208732"/>
                      <a:pt x="1884837" y="950202"/>
                    </a:cubicBezTo>
                    <a:cubicBezTo>
                      <a:pt x="1805026" y="691672"/>
                      <a:pt x="1685309" y="525101"/>
                      <a:pt x="1562123" y="377617"/>
                    </a:cubicBezTo>
                    <a:cubicBezTo>
                      <a:pt x="1438937" y="230133"/>
                      <a:pt x="1338305" y="127763"/>
                      <a:pt x="1145718" y="65299"/>
                    </a:cubicBezTo>
                    <a:cubicBezTo>
                      <a:pt x="953131" y="2835"/>
                      <a:pt x="578365" y="-5841"/>
                      <a:pt x="406598" y="2835"/>
                    </a:cubicBezTo>
                    <a:cubicBezTo>
                      <a:pt x="234831" y="11510"/>
                      <a:pt x="182781" y="56623"/>
                      <a:pt x="115115" y="117352"/>
                    </a:cubicBezTo>
                    <a:cubicBezTo>
                      <a:pt x="47449" y="178081"/>
                      <a:pt x="-6337" y="287392"/>
                      <a:pt x="603" y="367207"/>
                    </a:cubicBezTo>
                    <a:cubicBezTo>
                      <a:pt x="7543" y="447022"/>
                      <a:pt x="-8072" y="525102"/>
                      <a:pt x="156755" y="596241"/>
                    </a:cubicBezTo>
                    <a:cubicBezTo>
                      <a:pt x="321582" y="667380"/>
                      <a:pt x="800448" y="565010"/>
                      <a:pt x="989565" y="794043"/>
                    </a:cubicBezTo>
                    <a:cubicBezTo>
                      <a:pt x="1178682" y="1023076"/>
                      <a:pt x="1116222" y="1781317"/>
                      <a:pt x="1291459" y="1970443"/>
                    </a:cubicBezTo>
                    <a:cubicBezTo>
                      <a:pt x="1466696" y="2159569"/>
                      <a:pt x="1942093" y="2098841"/>
                      <a:pt x="2040989" y="1928801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159475" y="3851932"/>
                <a:ext cx="3383293" cy="1353381"/>
              </a:xfrm>
              <a:prstGeom prst="rect">
                <a:avLst/>
              </a:pr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H="1">
                <a:off x="3726827" y="1962403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 flipV="1">
                <a:off x="3893392" y="2123768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Freeform 78"/>
            <p:cNvSpPr/>
            <p:nvPr/>
          </p:nvSpPr>
          <p:spPr>
            <a:xfrm>
              <a:off x="2596444" y="1839846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77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/>
          <p:nvPr/>
        </p:nvSpPr>
        <p:spPr>
          <a:xfrm>
            <a:off x="1735667" y="4318000"/>
            <a:ext cx="7387166" cy="2582333"/>
          </a:xfrm>
          <a:custGeom>
            <a:avLst/>
            <a:gdLst>
              <a:gd name="connsiteX0" fmla="*/ 4561416 w 7387166"/>
              <a:gd name="connsiteY0" fmla="*/ 10583 h 2582333"/>
              <a:gd name="connsiteX1" fmla="*/ 4561416 w 7387166"/>
              <a:gd name="connsiteY1" fmla="*/ 10583 h 2582333"/>
              <a:gd name="connsiteX2" fmla="*/ 5238750 w 7387166"/>
              <a:gd name="connsiteY2" fmla="*/ 0 h 2582333"/>
              <a:gd name="connsiteX3" fmla="*/ 5778500 w 7387166"/>
              <a:gd name="connsiteY3" fmla="*/ 10583 h 2582333"/>
              <a:gd name="connsiteX4" fmla="*/ 7387166 w 7387166"/>
              <a:gd name="connsiteY4" fmla="*/ 2540000 h 2582333"/>
              <a:gd name="connsiteX5" fmla="*/ 0 w 7387166"/>
              <a:gd name="connsiteY5" fmla="*/ 2582333 h 2582333"/>
              <a:gd name="connsiteX6" fmla="*/ 4561416 w 7387166"/>
              <a:gd name="connsiteY6" fmla="*/ 10583 h 258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7166" h="2582333">
                <a:moveTo>
                  <a:pt x="4561416" y="10583"/>
                </a:moveTo>
                <a:lnTo>
                  <a:pt x="4561416" y="10583"/>
                </a:lnTo>
                <a:lnTo>
                  <a:pt x="5238750" y="0"/>
                </a:lnTo>
                <a:cubicBezTo>
                  <a:pt x="5418701" y="0"/>
                  <a:pt x="5598549" y="10583"/>
                  <a:pt x="5778500" y="10583"/>
                </a:cubicBezTo>
                <a:lnTo>
                  <a:pt x="7387166" y="2540000"/>
                </a:lnTo>
                <a:lnTo>
                  <a:pt x="0" y="2582333"/>
                </a:lnTo>
                <a:lnTo>
                  <a:pt x="4561416" y="1058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2243" y="6224833"/>
            <a:ext cx="666757" cy="633167"/>
          </a:xfrm>
          <a:custGeom>
            <a:avLst/>
            <a:gdLst>
              <a:gd name="connsiteX0" fmla="*/ 973674 w 1683865"/>
              <a:gd name="connsiteY0" fmla="*/ 1058378 h 1360787"/>
              <a:gd name="connsiteX1" fmla="*/ 1090090 w 1683865"/>
              <a:gd name="connsiteY1" fmla="*/ 666795 h 1360787"/>
              <a:gd name="connsiteX2" fmla="*/ 698507 w 1683865"/>
              <a:gd name="connsiteY2" fmla="*/ 550378 h 1360787"/>
              <a:gd name="connsiteX3" fmla="*/ 719674 w 1683865"/>
              <a:gd name="connsiteY3" fmla="*/ 211712 h 1360787"/>
              <a:gd name="connsiteX4" fmla="*/ 359840 w 1683865"/>
              <a:gd name="connsiteY4" fmla="*/ 179962 h 1360787"/>
              <a:gd name="connsiteX5" fmla="*/ 7 w 1683865"/>
              <a:gd name="connsiteY5" fmla="*/ 433962 h 1360787"/>
              <a:gd name="connsiteX6" fmla="*/ 349257 w 1683865"/>
              <a:gd name="connsiteY6" fmla="*/ 433962 h 1360787"/>
              <a:gd name="connsiteX7" fmla="*/ 306924 w 1683865"/>
              <a:gd name="connsiteY7" fmla="*/ 677378 h 1360787"/>
              <a:gd name="connsiteX8" fmla="*/ 687924 w 1683865"/>
              <a:gd name="connsiteY8" fmla="*/ 719712 h 1360787"/>
              <a:gd name="connsiteX9" fmla="*/ 635007 w 1683865"/>
              <a:gd name="connsiteY9" fmla="*/ 1068962 h 1360787"/>
              <a:gd name="connsiteX10" fmla="*/ 899590 w 1683865"/>
              <a:gd name="connsiteY10" fmla="*/ 1322962 h 1360787"/>
              <a:gd name="connsiteX11" fmla="*/ 1354674 w 1683865"/>
              <a:gd name="connsiteY11" fmla="*/ 1312378 h 1360787"/>
              <a:gd name="connsiteX12" fmla="*/ 1608674 w 1683865"/>
              <a:gd name="connsiteY12" fmla="*/ 878462 h 1360787"/>
              <a:gd name="connsiteX13" fmla="*/ 1481674 w 1683865"/>
              <a:gd name="connsiteY13" fmla="*/ 687962 h 1360787"/>
              <a:gd name="connsiteX14" fmla="*/ 1682757 w 1683865"/>
              <a:gd name="connsiteY14" fmla="*/ 402212 h 1360787"/>
              <a:gd name="connsiteX15" fmla="*/ 1566340 w 1683865"/>
              <a:gd name="connsiteY15" fmla="*/ 222295 h 1360787"/>
              <a:gd name="connsiteX16" fmla="*/ 1651007 w 1683865"/>
              <a:gd name="connsiteY16" fmla="*/ 84712 h 1360787"/>
              <a:gd name="connsiteX17" fmla="*/ 1375840 w 1683865"/>
              <a:gd name="connsiteY17" fmla="*/ 45 h 1360787"/>
              <a:gd name="connsiteX18" fmla="*/ 1428757 w 1683865"/>
              <a:gd name="connsiteY18" fmla="*/ 95295 h 1360787"/>
              <a:gd name="connsiteX19" fmla="*/ 1248840 w 1683865"/>
              <a:gd name="connsiteY19" fmla="*/ 179962 h 1360787"/>
              <a:gd name="connsiteX20" fmla="*/ 1428757 w 1683865"/>
              <a:gd name="connsiteY20" fmla="*/ 359878 h 1360787"/>
              <a:gd name="connsiteX21" fmla="*/ 1185340 w 1683865"/>
              <a:gd name="connsiteY21" fmla="*/ 656212 h 1360787"/>
              <a:gd name="connsiteX22" fmla="*/ 1322924 w 1683865"/>
              <a:gd name="connsiteY22" fmla="*/ 1068962 h 1360787"/>
              <a:gd name="connsiteX23" fmla="*/ 973674 w 1683865"/>
              <a:gd name="connsiteY23" fmla="*/ 1058378 h 13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83865" h="1360787">
                <a:moveTo>
                  <a:pt x="973674" y="1058378"/>
                </a:moveTo>
                <a:cubicBezTo>
                  <a:pt x="934868" y="991350"/>
                  <a:pt x="1135951" y="751462"/>
                  <a:pt x="1090090" y="666795"/>
                </a:cubicBezTo>
                <a:cubicBezTo>
                  <a:pt x="1044229" y="582128"/>
                  <a:pt x="760243" y="626225"/>
                  <a:pt x="698507" y="550378"/>
                </a:cubicBezTo>
                <a:cubicBezTo>
                  <a:pt x="636771" y="474531"/>
                  <a:pt x="776119" y="273448"/>
                  <a:pt x="719674" y="211712"/>
                </a:cubicBezTo>
                <a:cubicBezTo>
                  <a:pt x="663229" y="149976"/>
                  <a:pt x="479784" y="142920"/>
                  <a:pt x="359840" y="179962"/>
                </a:cubicBezTo>
                <a:cubicBezTo>
                  <a:pt x="239895" y="217004"/>
                  <a:pt x="1771" y="391629"/>
                  <a:pt x="7" y="433962"/>
                </a:cubicBezTo>
                <a:cubicBezTo>
                  <a:pt x="-1757" y="476295"/>
                  <a:pt x="298104" y="393393"/>
                  <a:pt x="349257" y="433962"/>
                </a:cubicBezTo>
                <a:cubicBezTo>
                  <a:pt x="400410" y="474531"/>
                  <a:pt x="250479" y="629753"/>
                  <a:pt x="306924" y="677378"/>
                </a:cubicBezTo>
                <a:cubicBezTo>
                  <a:pt x="363368" y="725003"/>
                  <a:pt x="633243" y="654448"/>
                  <a:pt x="687924" y="719712"/>
                </a:cubicBezTo>
                <a:cubicBezTo>
                  <a:pt x="742604" y="784976"/>
                  <a:pt x="599729" y="968420"/>
                  <a:pt x="635007" y="1068962"/>
                </a:cubicBezTo>
                <a:cubicBezTo>
                  <a:pt x="670285" y="1169504"/>
                  <a:pt x="779646" y="1282393"/>
                  <a:pt x="899590" y="1322962"/>
                </a:cubicBezTo>
                <a:cubicBezTo>
                  <a:pt x="1019534" y="1363531"/>
                  <a:pt x="1236493" y="1386461"/>
                  <a:pt x="1354674" y="1312378"/>
                </a:cubicBezTo>
                <a:cubicBezTo>
                  <a:pt x="1472855" y="1238295"/>
                  <a:pt x="1587507" y="982531"/>
                  <a:pt x="1608674" y="878462"/>
                </a:cubicBezTo>
                <a:cubicBezTo>
                  <a:pt x="1629841" y="774393"/>
                  <a:pt x="1469327" y="767337"/>
                  <a:pt x="1481674" y="687962"/>
                </a:cubicBezTo>
                <a:cubicBezTo>
                  <a:pt x="1494021" y="608587"/>
                  <a:pt x="1668646" y="479823"/>
                  <a:pt x="1682757" y="402212"/>
                </a:cubicBezTo>
                <a:cubicBezTo>
                  <a:pt x="1696868" y="324601"/>
                  <a:pt x="1571632" y="275212"/>
                  <a:pt x="1566340" y="222295"/>
                </a:cubicBezTo>
                <a:cubicBezTo>
                  <a:pt x="1561048" y="169378"/>
                  <a:pt x="1682757" y="121754"/>
                  <a:pt x="1651007" y="84712"/>
                </a:cubicBezTo>
                <a:cubicBezTo>
                  <a:pt x="1619257" y="47670"/>
                  <a:pt x="1412882" y="-1719"/>
                  <a:pt x="1375840" y="45"/>
                </a:cubicBezTo>
                <a:cubicBezTo>
                  <a:pt x="1338798" y="1809"/>
                  <a:pt x="1449924" y="65309"/>
                  <a:pt x="1428757" y="95295"/>
                </a:cubicBezTo>
                <a:cubicBezTo>
                  <a:pt x="1407590" y="125281"/>
                  <a:pt x="1248840" y="135865"/>
                  <a:pt x="1248840" y="179962"/>
                </a:cubicBezTo>
                <a:cubicBezTo>
                  <a:pt x="1248840" y="224059"/>
                  <a:pt x="1439340" y="280503"/>
                  <a:pt x="1428757" y="359878"/>
                </a:cubicBezTo>
                <a:cubicBezTo>
                  <a:pt x="1418174" y="439253"/>
                  <a:pt x="1202979" y="538031"/>
                  <a:pt x="1185340" y="656212"/>
                </a:cubicBezTo>
                <a:cubicBezTo>
                  <a:pt x="1167701" y="774393"/>
                  <a:pt x="1359966" y="1001934"/>
                  <a:pt x="1322924" y="1068962"/>
                </a:cubicBezTo>
                <a:cubicBezTo>
                  <a:pt x="1285882" y="1135990"/>
                  <a:pt x="1012480" y="1125406"/>
                  <a:pt x="973674" y="1058378"/>
                </a:cubicBezTo>
                <a:close/>
              </a:path>
            </a:pathLst>
          </a:cu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32657" y="3717994"/>
            <a:ext cx="3601020" cy="2962649"/>
            <a:chOff x="564445" y="675517"/>
            <a:chExt cx="7595541" cy="6249041"/>
          </a:xfrm>
        </p:grpSpPr>
        <p:grpSp>
          <p:nvGrpSpPr>
            <p:cNvPr id="7" name="Group 6"/>
            <p:cNvGrpSpPr/>
            <p:nvPr/>
          </p:nvGrpSpPr>
          <p:grpSpPr>
            <a:xfrm>
              <a:off x="564445" y="675517"/>
              <a:ext cx="7595541" cy="6249041"/>
              <a:chOff x="564445" y="675517"/>
              <a:chExt cx="7595541" cy="624904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64445" y="879356"/>
                <a:ext cx="7595541" cy="6045202"/>
                <a:chOff x="564445" y="856073"/>
                <a:chExt cx="7595541" cy="6045202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1505185" y="1194742"/>
                  <a:ext cx="5682074" cy="5550370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7187259" y="3659482"/>
                  <a:ext cx="752593" cy="404519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752592" y="3659482"/>
                  <a:ext cx="752593" cy="404519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752592" y="1194741"/>
                  <a:ext cx="310445" cy="2869260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629407" y="3659482"/>
                  <a:ext cx="310445" cy="2869260"/>
                </a:xfrm>
                <a:prstGeom prst="rect">
                  <a:avLst/>
                </a:prstGeom>
                <a:solidFill>
                  <a:schemeClr val="tx1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64445" y="856073"/>
                  <a:ext cx="745067" cy="745067"/>
                </a:xfrm>
                <a:prstGeom prst="ellipse">
                  <a:avLst/>
                </a:prstGeom>
                <a:solidFill>
                  <a:srgbClr val="EA0000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414919" y="6156208"/>
                  <a:ext cx="745067" cy="745067"/>
                </a:xfrm>
                <a:prstGeom prst="ellipse">
                  <a:avLst/>
                </a:prstGeom>
                <a:solidFill>
                  <a:srgbClr val="EA0000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448982" y="693954"/>
                <a:ext cx="3071770" cy="519224"/>
                <a:chOff x="891715" y="3950662"/>
                <a:chExt cx="6456389" cy="1091329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 rot="16200000">
                  <a:off x="3840664" y="1534551"/>
                  <a:ext cx="1091329" cy="5923551"/>
                  <a:chOff x="3680738" y="934448"/>
                  <a:chExt cx="1091329" cy="5923551"/>
                </a:xfrm>
              </p:grpSpPr>
              <p:sp>
                <p:nvSpPr>
                  <p:cNvPr id="20" name="Freeform 19"/>
                  <p:cNvSpPr/>
                  <p:nvPr/>
                </p:nvSpPr>
                <p:spPr>
                  <a:xfrm rot="5400000">
                    <a:off x="1203230" y="3411956"/>
                    <a:ext cx="5923551" cy="968535"/>
                  </a:xfrm>
                  <a:custGeom>
                    <a:avLst/>
                    <a:gdLst>
                      <a:gd name="connsiteX0" fmla="*/ 5316103 w 5923551"/>
                      <a:gd name="connsiteY0" fmla="*/ 370868 h 968535"/>
                      <a:gd name="connsiteX1" fmla="*/ 4826918 w 5923551"/>
                      <a:gd name="connsiteY1" fmla="*/ 483757 h 968535"/>
                      <a:gd name="connsiteX2" fmla="*/ 4187214 w 5923551"/>
                      <a:gd name="connsiteY2" fmla="*/ 229757 h 968535"/>
                      <a:gd name="connsiteX3" fmla="*/ 3368770 w 5923551"/>
                      <a:gd name="connsiteY3" fmla="*/ 361461 h 968535"/>
                      <a:gd name="connsiteX4" fmla="*/ 2540918 w 5923551"/>
                      <a:gd name="connsiteY4" fmla="*/ 41609 h 968535"/>
                      <a:gd name="connsiteX5" fmla="*/ 1694251 w 5923551"/>
                      <a:gd name="connsiteY5" fmla="*/ 446127 h 968535"/>
                      <a:gd name="connsiteX6" fmla="*/ 1045140 w 5923551"/>
                      <a:gd name="connsiteY6" fmla="*/ 3979 h 968535"/>
                      <a:gd name="connsiteX7" fmla="*/ 311363 w 5923551"/>
                      <a:gd name="connsiteY7" fmla="*/ 239164 h 968535"/>
                      <a:gd name="connsiteX8" fmla="*/ 918 w 5923551"/>
                      <a:gd name="connsiteY8" fmla="*/ 427312 h 968535"/>
                      <a:gd name="connsiteX9" fmla="*/ 396029 w 5923551"/>
                      <a:gd name="connsiteY9" fmla="*/ 756572 h 968535"/>
                      <a:gd name="connsiteX10" fmla="*/ 1628400 w 5923551"/>
                      <a:gd name="connsiteY10" fmla="*/ 963535 h 968535"/>
                      <a:gd name="connsiteX11" fmla="*/ 2512696 w 5923551"/>
                      <a:gd name="connsiteY11" fmla="*/ 549609 h 968535"/>
                      <a:gd name="connsiteX12" fmla="*/ 3340548 w 5923551"/>
                      <a:gd name="connsiteY12" fmla="*/ 718942 h 968535"/>
                      <a:gd name="connsiteX13" fmla="*/ 3895585 w 5923551"/>
                      <a:gd name="connsiteY13" fmla="*/ 540201 h 968535"/>
                      <a:gd name="connsiteX14" fmla="*/ 4845733 w 5923551"/>
                      <a:gd name="connsiteY14" fmla="*/ 822424 h 968535"/>
                      <a:gd name="connsiteX15" fmla="*/ 5720622 w 5923551"/>
                      <a:gd name="connsiteY15" fmla="*/ 511979 h 968535"/>
                      <a:gd name="connsiteX16" fmla="*/ 5918177 w 5923551"/>
                      <a:gd name="connsiteY16" fmla="*/ 239164 h 968535"/>
                      <a:gd name="connsiteX17" fmla="*/ 5814696 w 5923551"/>
                      <a:gd name="connsiteY17" fmla="*/ 145090 h 968535"/>
                      <a:gd name="connsiteX18" fmla="*/ 5316103 w 5923551"/>
                      <a:gd name="connsiteY18" fmla="*/ 370868 h 96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23551" h="968535">
                        <a:moveTo>
                          <a:pt x="5316103" y="370868"/>
                        </a:moveTo>
                        <a:cubicBezTo>
                          <a:pt x="5151473" y="427312"/>
                          <a:pt x="5015066" y="507275"/>
                          <a:pt x="4826918" y="483757"/>
                        </a:cubicBezTo>
                        <a:cubicBezTo>
                          <a:pt x="4638770" y="460239"/>
                          <a:pt x="4430239" y="250140"/>
                          <a:pt x="4187214" y="229757"/>
                        </a:cubicBezTo>
                        <a:cubicBezTo>
                          <a:pt x="3944189" y="209374"/>
                          <a:pt x="3643152" y="392819"/>
                          <a:pt x="3368770" y="361461"/>
                        </a:cubicBezTo>
                        <a:cubicBezTo>
                          <a:pt x="3094388" y="330103"/>
                          <a:pt x="2820004" y="27498"/>
                          <a:pt x="2540918" y="41609"/>
                        </a:cubicBezTo>
                        <a:cubicBezTo>
                          <a:pt x="2261832" y="55720"/>
                          <a:pt x="1943547" y="452399"/>
                          <a:pt x="1694251" y="446127"/>
                        </a:cubicBezTo>
                        <a:cubicBezTo>
                          <a:pt x="1444955" y="439855"/>
                          <a:pt x="1275621" y="38473"/>
                          <a:pt x="1045140" y="3979"/>
                        </a:cubicBezTo>
                        <a:cubicBezTo>
                          <a:pt x="814659" y="-30515"/>
                          <a:pt x="485400" y="168608"/>
                          <a:pt x="311363" y="239164"/>
                        </a:cubicBezTo>
                        <a:cubicBezTo>
                          <a:pt x="137326" y="309719"/>
                          <a:pt x="-13193" y="341077"/>
                          <a:pt x="918" y="427312"/>
                        </a:cubicBezTo>
                        <a:cubicBezTo>
                          <a:pt x="15029" y="513547"/>
                          <a:pt x="124782" y="667202"/>
                          <a:pt x="396029" y="756572"/>
                        </a:cubicBezTo>
                        <a:cubicBezTo>
                          <a:pt x="667276" y="845942"/>
                          <a:pt x="1275622" y="998029"/>
                          <a:pt x="1628400" y="963535"/>
                        </a:cubicBezTo>
                        <a:cubicBezTo>
                          <a:pt x="1981178" y="929041"/>
                          <a:pt x="2227338" y="590374"/>
                          <a:pt x="2512696" y="549609"/>
                        </a:cubicBezTo>
                        <a:cubicBezTo>
                          <a:pt x="2798054" y="508844"/>
                          <a:pt x="3110067" y="720510"/>
                          <a:pt x="3340548" y="718942"/>
                        </a:cubicBezTo>
                        <a:cubicBezTo>
                          <a:pt x="3571029" y="717374"/>
                          <a:pt x="3644721" y="522954"/>
                          <a:pt x="3895585" y="540201"/>
                        </a:cubicBezTo>
                        <a:cubicBezTo>
                          <a:pt x="4146449" y="557448"/>
                          <a:pt x="4541560" y="827128"/>
                          <a:pt x="4845733" y="822424"/>
                        </a:cubicBezTo>
                        <a:cubicBezTo>
                          <a:pt x="5149906" y="817720"/>
                          <a:pt x="5541881" y="609189"/>
                          <a:pt x="5720622" y="511979"/>
                        </a:cubicBezTo>
                        <a:cubicBezTo>
                          <a:pt x="5899363" y="414769"/>
                          <a:pt x="5902498" y="300312"/>
                          <a:pt x="5918177" y="239164"/>
                        </a:cubicBezTo>
                        <a:cubicBezTo>
                          <a:pt x="5933856" y="178016"/>
                          <a:pt x="5919745" y="124707"/>
                          <a:pt x="5814696" y="145090"/>
                        </a:cubicBezTo>
                        <a:cubicBezTo>
                          <a:pt x="5709647" y="165473"/>
                          <a:pt x="5480733" y="314424"/>
                          <a:pt x="5316103" y="370868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 rot="5797193">
                    <a:off x="3887770" y="1505184"/>
                    <a:ext cx="714963" cy="1053630"/>
                  </a:xfrm>
                  <a:custGeom>
                    <a:avLst/>
                    <a:gdLst>
                      <a:gd name="connsiteX0" fmla="*/ 0 w 714963"/>
                      <a:gd name="connsiteY0" fmla="*/ 150518 h 1053630"/>
                      <a:gd name="connsiteX1" fmla="*/ 602074 w 714963"/>
                      <a:gd name="connsiteY1" fmla="*/ 0 h 1053630"/>
                      <a:gd name="connsiteX2" fmla="*/ 159926 w 714963"/>
                      <a:gd name="connsiteY2" fmla="*/ 357481 h 1053630"/>
                      <a:gd name="connsiteX3" fmla="*/ 714963 w 714963"/>
                      <a:gd name="connsiteY3" fmla="*/ 329259 h 1053630"/>
                      <a:gd name="connsiteX4" fmla="*/ 206963 w 714963"/>
                      <a:gd name="connsiteY4" fmla="*/ 545630 h 1053630"/>
                      <a:gd name="connsiteX5" fmla="*/ 649111 w 714963"/>
                      <a:gd name="connsiteY5" fmla="*/ 602074 h 1053630"/>
                      <a:gd name="connsiteX6" fmla="*/ 225778 w 714963"/>
                      <a:gd name="connsiteY6" fmla="*/ 733778 h 1053630"/>
                      <a:gd name="connsiteX7" fmla="*/ 620889 w 714963"/>
                      <a:gd name="connsiteY7" fmla="*/ 865481 h 1053630"/>
                      <a:gd name="connsiteX8" fmla="*/ 291630 w 714963"/>
                      <a:gd name="connsiteY8" fmla="*/ 978370 h 1053630"/>
                      <a:gd name="connsiteX9" fmla="*/ 103481 w 714963"/>
                      <a:gd name="connsiteY9" fmla="*/ 1053630 h 1053630"/>
                      <a:gd name="connsiteX10" fmla="*/ 0 w 714963"/>
                      <a:gd name="connsiteY10" fmla="*/ 150518 h 105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14963" h="1053630">
                        <a:moveTo>
                          <a:pt x="0" y="150518"/>
                        </a:moveTo>
                        <a:lnTo>
                          <a:pt x="602074" y="0"/>
                        </a:lnTo>
                        <a:lnTo>
                          <a:pt x="159926" y="357481"/>
                        </a:lnTo>
                        <a:lnTo>
                          <a:pt x="714963" y="329259"/>
                        </a:lnTo>
                        <a:lnTo>
                          <a:pt x="206963" y="545630"/>
                        </a:lnTo>
                        <a:lnTo>
                          <a:pt x="649111" y="602074"/>
                        </a:lnTo>
                        <a:lnTo>
                          <a:pt x="225778" y="733778"/>
                        </a:lnTo>
                        <a:lnTo>
                          <a:pt x="620889" y="865481"/>
                        </a:lnTo>
                        <a:lnTo>
                          <a:pt x="291630" y="978370"/>
                        </a:lnTo>
                        <a:lnTo>
                          <a:pt x="103481" y="1053630"/>
                        </a:lnTo>
                        <a:lnTo>
                          <a:pt x="0" y="1505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4070000" y="1433529"/>
                    <a:ext cx="129962" cy="129962"/>
                  </a:xfrm>
                  <a:prstGeom prst="ellipse">
                    <a:avLst/>
                  </a:pr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 flipH="1" flipV="1">
                    <a:off x="4070000" y="1270000"/>
                    <a:ext cx="273628" cy="232919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Freeform 18"/>
                <p:cNvSpPr/>
                <p:nvPr/>
              </p:nvSpPr>
              <p:spPr>
                <a:xfrm>
                  <a:off x="891715" y="4329434"/>
                  <a:ext cx="532838" cy="323295"/>
                </a:xfrm>
                <a:custGeom>
                  <a:avLst/>
                  <a:gdLst>
                    <a:gd name="connsiteX0" fmla="*/ 827852 w 837260"/>
                    <a:gd name="connsiteY0" fmla="*/ 263407 h 508000"/>
                    <a:gd name="connsiteX1" fmla="*/ 291630 w 837260"/>
                    <a:gd name="connsiteY1" fmla="*/ 263407 h 508000"/>
                    <a:gd name="connsiteX2" fmla="*/ 0 w 837260"/>
                    <a:gd name="connsiteY2" fmla="*/ 0 h 508000"/>
                    <a:gd name="connsiteX3" fmla="*/ 225778 w 837260"/>
                    <a:gd name="connsiteY3" fmla="*/ 301037 h 508000"/>
                    <a:gd name="connsiteX4" fmla="*/ 37630 w 837260"/>
                    <a:gd name="connsiteY4" fmla="*/ 508000 h 508000"/>
                    <a:gd name="connsiteX5" fmla="*/ 291630 w 837260"/>
                    <a:gd name="connsiteY5" fmla="*/ 338667 h 508000"/>
                    <a:gd name="connsiteX6" fmla="*/ 837260 w 837260"/>
                    <a:gd name="connsiteY6" fmla="*/ 385704 h 508000"/>
                    <a:gd name="connsiteX7" fmla="*/ 827852 w 837260"/>
                    <a:gd name="connsiteY7" fmla="*/ 263407 h 5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7260" h="508000">
                      <a:moveTo>
                        <a:pt x="827852" y="263407"/>
                      </a:moveTo>
                      <a:lnTo>
                        <a:pt x="291630" y="263407"/>
                      </a:lnTo>
                      <a:lnTo>
                        <a:pt x="0" y="0"/>
                      </a:lnTo>
                      <a:lnTo>
                        <a:pt x="225778" y="301037"/>
                      </a:lnTo>
                      <a:lnTo>
                        <a:pt x="37630" y="508000"/>
                      </a:lnTo>
                      <a:lnTo>
                        <a:pt x="291630" y="338667"/>
                      </a:lnTo>
                      <a:lnTo>
                        <a:pt x="837260" y="385704"/>
                      </a:lnTo>
                      <a:lnTo>
                        <a:pt x="827852" y="263407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 flipH="1">
                <a:off x="1309512" y="675517"/>
                <a:ext cx="3140883" cy="519224"/>
                <a:chOff x="891715" y="3950662"/>
                <a:chExt cx="6456389" cy="1091329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 rot="16200000">
                  <a:off x="3840664" y="1534551"/>
                  <a:ext cx="1091329" cy="5923551"/>
                  <a:chOff x="3680738" y="934448"/>
                  <a:chExt cx="1091329" cy="5923551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 rot="5400000">
                    <a:off x="1203230" y="3411956"/>
                    <a:ext cx="5923551" cy="968535"/>
                  </a:xfrm>
                  <a:custGeom>
                    <a:avLst/>
                    <a:gdLst>
                      <a:gd name="connsiteX0" fmla="*/ 5316103 w 5923551"/>
                      <a:gd name="connsiteY0" fmla="*/ 370868 h 968535"/>
                      <a:gd name="connsiteX1" fmla="*/ 4826918 w 5923551"/>
                      <a:gd name="connsiteY1" fmla="*/ 483757 h 968535"/>
                      <a:gd name="connsiteX2" fmla="*/ 4187214 w 5923551"/>
                      <a:gd name="connsiteY2" fmla="*/ 229757 h 968535"/>
                      <a:gd name="connsiteX3" fmla="*/ 3368770 w 5923551"/>
                      <a:gd name="connsiteY3" fmla="*/ 361461 h 968535"/>
                      <a:gd name="connsiteX4" fmla="*/ 2540918 w 5923551"/>
                      <a:gd name="connsiteY4" fmla="*/ 41609 h 968535"/>
                      <a:gd name="connsiteX5" fmla="*/ 1694251 w 5923551"/>
                      <a:gd name="connsiteY5" fmla="*/ 446127 h 968535"/>
                      <a:gd name="connsiteX6" fmla="*/ 1045140 w 5923551"/>
                      <a:gd name="connsiteY6" fmla="*/ 3979 h 968535"/>
                      <a:gd name="connsiteX7" fmla="*/ 311363 w 5923551"/>
                      <a:gd name="connsiteY7" fmla="*/ 239164 h 968535"/>
                      <a:gd name="connsiteX8" fmla="*/ 918 w 5923551"/>
                      <a:gd name="connsiteY8" fmla="*/ 427312 h 968535"/>
                      <a:gd name="connsiteX9" fmla="*/ 396029 w 5923551"/>
                      <a:gd name="connsiteY9" fmla="*/ 756572 h 968535"/>
                      <a:gd name="connsiteX10" fmla="*/ 1628400 w 5923551"/>
                      <a:gd name="connsiteY10" fmla="*/ 963535 h 968535"/>
                      <a:gd name="connsiteX11" fmla="*/ 2512696 w 5923551"/>
                      <a:gd name="connsiteY11" fmla="*/ 549609 h 968535"/>
                      <a:gd name="connsiteX12" fmla="*/ 3340548 w 5923551"/>
                      <a:gd name="connsiteY12" fmla="*/ 718942 h 968535"/>
                      <a:gd name="connsiteX13" fmla="*/ 3895585 w 5923551"/>
                      <a:gd name="connsiteY13" fmla="*/ 540201 h 968535"/>
                      <a:gd name="connsiteX14" fmla="*/ 4845733 w 5923551"/>
                      <a:gd name="connsiteY14" fmla="*/ 822424 h 968535"/>
                      <a:gd name="connsiteX15" fmla="*/ 5720622 w 5923551"/>
                      <a:gd name="connsiteY15" fmla="*/ 511979 h 968535"/>
                      <a:gd name="connsiteX16" fmla="*/ 5918177 w 5923551"/>
                      <a:gd name="connsiteY16" fmla="*/ 239164 h 968535"/>
                      <a:gd name="connsiteX17" fmla="*/ 5814696 w 5923551"/>
                      <a:gd name="connsiteY17" fmla="*/ 145090 h 968535"/>
                      <a:gd name="connsiteX18" fmla="*/ 5316103 w 5923551"/>
                      <a:gd name="connsiteY18" fmla="*/ 370868 h 96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923551" h="968535">
                        <a:moveTo>
                          <a:pt x="5316103" y="370868"/>
                        </a:moveTo>
                        <a:cubicBezTo>
                          <a:pt x="5151473" y="427312"/>
                          <a:pt x="5015066" y="507275"/>
                          <a:pt x="4826918" y="483757"/>
                        </a:cubicBezTo>
                        <a:cubicBezTo>
                          <a:pt x="4638770" y="460239"/>
                          <a:pt x="4430239" y="250140"/>
                          <a:pt x="4187214" y="229757"/>
                        </a:cubicBezTo>
                        <a:cubicBezTo>
                          <a:pt x="3944189" y="209374"/>
                          <a:pt x="3643152" y="392819"/>
                          <a:pt x="3368770" y="361461"/>
                        </a:cubicBezTo>
                        <a:cubicBezTo>
                          <a:pt x="3094388" y="330103"/>
                          <a:pt x="2820004" y="27498"/>
                          <a:pt x="2540918" y="41609"/>
                        </a:cubicBezTo>
                        <a:cubicBezTo>
                          <a:pt x="2261832" y="55720"/>
                          <a:pt x="1943547" y="452399"/>
                          <a:pt x="1694251" y="446127"/>
                        </a:cubicBezTo>
                        <a:cubicBezTo>
                          <a:pt x="1444955" y="439855"/>
                          <a:pt x="1275621" y="38473"/>
                          <a:pt x="1045140" y="3979"/>
                        </a:cubicBezTo>
                        <a:cubicBezTo>
                          <a:pt x="814659" y="-30515"/>
                          <a:pt x="485400" y="168608"/>
                          <a:pt x="311363" y="239164"/>
                        </a:cubicBezTo>
                        <a:cubicBezTo>
                          <a:pt x="137326" y="309719"/>
                          <a:pt x="-13193" y="341077"/>
                          <a:pt x="918" y="427312"/>
                        </a:cubicBezTo>
                        <a:cubicBezTo>
                          <a:pt x="15029" y="513547"/>
                          <a:pt x="124782" y="667202"/>
                          <a:pt x="396029" y="756572"/>
                        </a:cubicBezTo>
                        <a:cubicBezTo>
                          <a:pt x="667276" y="845942"/>
                          <a:pt x="1275622" y="998029"/>
                          <a:pt x="1628400" y="963535"/>
                        </a:cubicBezTo>
                        <a:cubicBezTo>
                          <a:pt x="1981178" y="929041"/>
                          <a:pt x="2227338" y="590374"/>
                          <a:pt x="2512696" y="549609"/>
                        </a:cubicBezTo>
                        <a:cubicBezTo>
                          <a:pt x="2798054" y="508844"/>
                          <a:pt x="3110067" y="720510"/>
                          <a:pt x="3340548" y="718942"/>
                        </a:cubicBezTo>
                        <a:cubicBezTo>
                          <a:pt x="3571029" y="717374"/>
                          <a:pt x="3644721" y="522954"/>
                          <a:pt x="3895585" y="540201"/>
                        </a:cubicBezTo>
                        <a:cubicBezTo>
                          <a:pt x="4146449" y="557448"/>
                          <a:pt x="4541560" y="827128"/>
                          <a:pt x="4845733" y="822424"/>
                        </a:cubicBezTo>
                        <a:cubicBezTo>
                          <a:pt x="5149906" y="817720"/>
                          <a:pt x="5541881" y="609189"/>
                          <a:pt x="5720622" y="511979"/>
                        </a:cubicBezTo>
                        <a:cubicBezTo>
                          <a:pt x="5899363" y="414769"/>
                          <a:pt x="5902498" y="300312"/>
                          <a:pt x="5918177" y="239164"/>
                        </a:cubicBezTo>
                        <a:cubicBezTo>
                          <a:pt x="5933856" y="178016"/>
                          <a:pt x="5919745" y="124707"/>
                          <a:pt x="5814696" y="145090"/>
                        </a:cubicBezTo>
                        <a:cubicBezTo>
                          <a:pt x="5709647" y="165473"/>
                          <a:pt x="5480733" y="314424"/>
                          <a:pt x="5316103" y="370868"/>
                        </a:cubicBezTo>
                        <a:close/>
                      </a:path>
                    </a:pathLst>
                  </a:cu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 rot="5797193">
                    <a:off x="3887770" y="1505184"/>
                    <a:ext cx="714963" cy="1053630"/>
                  </a:xfrm>
                  <a:custGeom>
                    <a:avLst/>
                    <a:gdLst>
                      <a:gd name="connsiteX0" fmla="*/ 0 w 714963"/>
                      <a:gd name="connsiteY0" fmla="*/ 150518 h 1053630"/>
                      <a:gd name="connsiteX1" fmla="*/ 602074 w 714963"/>
                      <a:gd name="connsiteY1" fmla="*/ 0 h 1053630"/>
                      <a:gd name="connsiteX2" fmla="*/ 159926 w 714963"/>
                      <a:gd name="connsiteY2" fmla="*/ 357481 h 1053630"/>
                      <a:gd name="connsiteX3" fmla="*/ 714963 w 714963"/>
                      <a:gd name="connsiteY3" fmla="*/ 329259 h 1053630"/>
                      <a:gd name="connsiteX4" fmla="*/ 206963 w 714963"/>
                      <a:gd name="connsiteY4" fmla="*/ 545630 h 1053630"/>
                      <a:gd name="connsiteX5" fmla="*/ 649111 w 714963"/>
                      <a:gd name="connsiteY5" fmla="*/ 602074 h 1053630"/>
                      <a:gd name="connsiteX6" fmla="*/ 225778 w 714963"/>
                      <a:gd name="connsiteY6" fmla="*/ 733778 h 1053630"/>
                      <a:gd name="connsiteX7" fmla="*/ 620889 w 714963"/>
                      <a:gd name="connsiteY7" fmla="*/ 865481 h 1053630"/>
                      <a:gd name="connsiteX8" fmla="*/ 291630 w 714963"/>
                      <a:gd name="connsiteY8" fmla="*/ 978370 h 1053630"/>
                      <a:gd name="connsiteX9" fmla="*/ 103481 w 714963"/>
                      <a:gd name="connsiteY9" fmla="*/ 1053630 h 1053630"/>
                      <a:gd name="connsiteX10" fmla="*/ 0 w 714963"/>
                      <a:gd name="connsiteY10" fmla="*/ 150518 h 105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14963" h="1053630">
                        <a:moveTo>
                          <a:pt x="0" y="150518"/>
                        </a:moveTo>
                        <a:lnTo>
                          <a:pt x="602074" y="0"/>
                        </a:lnTo>
                        <a:lnTo>
                          <a:pt x="159926" y="357481"/>
                        </a:lnTo>
                        <a:lnTo>
                          <a:pt x="714963" y="329259"/>
                        </a:lnTo>
                        <a:lnTo>
                          <a:pt x="206963" y="545630"/>
                        </a:lnTo>
                        <a:lnTo>
                          <a:pt x="649111" y="602074"/>
                        </a:lnTo>
                        <a:lnTo>
                          <a:pt x="225778" y="733778"/>
                        </a:lnTo>
                        <a:lnTo>
                          <a:pt x="620889" y="865481"/>
                        </a:lnTo>
                        <a:lnTo>
                          <a:pt x="291630" y="978370"/>
                        </a:lnTo>
                        <a:lnTo>
                          <a:pt x="103481" y="1053630"/>
                        </a:lnTo>
                        <a:lnTo>
                          <a:pt x="0" y="1505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4070000" y="1433529"/>
                    <a:ext cx="129962" cy="129962"/>
                  </a:xfrm>
                  <a:prstGeom prst="ellipse">
                    <a:avLst/>
                  </a:prstGeom>
                  <a:solidFill>
                    <a:srgbClr val="008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Connector 16"/>
                  <p:cNvCxnSpPr/>
                  <p:nvPr/>
                </p:nvCxnSpPr>
                <p:spPr>
                  <a:xfrm flipH="1" flipV="1">
                    <a:off x="4070000" y="1270000"/>
                    <a:ext cx="273628" cy="232919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Freeform 12"/>
                <p:cNvSpPr/>
                <p:nvPr/>
              </p:nvSpPr>
              <p:spPr>
                <a:xfrm>
                  <a:off x="891715" y="4329434"/>
                  <a:ext cx="532838" cy="323295"/>
                </a:xfrm>
                <a:custGeom>
                  <a:avLst/>
                  <a:gdLst>
                    <a:gd name="connsiteX0" fmla="*/ 827852 w 837260"/>
                    <a:gd name="connsiteY0" fmla="*/ 263407 h 508000"/>
                    <a:gd name="connsiteX1" fmla="*/ 291630 w 837260"/>
                    <a:gd name="connsiteY1" fmla="*/ 263407 h 508000"/>
                    <a:gd name="connsiteX2" fmla="*/ 0 w 837260"/>
                    <a:gd name="connsiteY2" fmla="*/ 0 h 508000"/>
                    <a:gd name="connsiteX3" fmla="*/ 225778 w 837260"/>
                    <a:gd name="connsiteY3" fmla="*/ 301037 h 508000"/>
                    <a:gd name="connsiteX4" fmla="*/ 37630 w 837260"/>
                    <a:gd name="connsiteY4" fmla="*/ 508000 h 508000"/>
                    <a:gd name="connsiteX5" fmla="*/ 291630 w 837260"/>
                    <a:gd name="connsiteY5" fmla="*/ 338667 h 508000"/>
                    <a:gd name="connsiteX6" fmla="*/ 837260 w 837260"/>
                    <a:gd name="connsiteY6" fmla="*/ 385704 h 508000"/>
                    <a:gd name="connsiteX7" fmla="*/ 827852 w 837260"/>
                    <a:gd name="connsiteY7" fmla="*/ 263407 h 5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7260" h="508000">
                      <a:moveTo>
                        <a:pt x="827852" y="263407"/>
                      </a:moveTo>
                      <a:lnTo>
                        <a:pt x="291630" y="263407"/>
                      </a:lnTo>
                      <a:lnTo>
                        <a:pt x="0" y="0"/>
                      </a:lnTo>
                      <a:lnTo>
                        <a:pt x="225778" y="301037"/>
                      </a:lnTo>
                      <a:lnTo>
                        <a:pt x="37630" y="508000"/>
                      </a:lnTo>
                      <a:lnTo>
                        <a:pt x="291630" y="338667"/>
                      </a:lnTo>
                      <a:lnTo>
                        <a:pt x="837260" y="385704"/>
                      </a:lnTo>
                      <a:lnTo>
                        <a:pt x="827852" y="263407"/>
                      </a:lnTo>
                      <a:close/>
                    </a:path>
                  </a:pathLst>
                </a:custGeom>
                <a:solidFill>
                  <a:srgbClr val="EA0000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1979083" y="4463612"/>
              <a:ext cx="4910666" cy="20884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2845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4394" y="0"/>
            <a:ext cx="3415390" cy="1360705"/>
            <a:chOff x="3113852" y="3606801"/>
            <a:chExt cx="2456004" cy="914400"/>
          </a:xfrm>
        </p:grpSpPr>
        <p:sp>
          <p:nvSpPr>
            <p:cNvPr id="5" name="Rectangle 4"/>
            <p:cNvSpPr/>
            <p:nvPr/>
          </p:nvSpPr>
          <p:spPr>
            <a:xfrm>
              <a:off x="3113852" y="3606801"/>
              <a:ext cx="914400" cy="914400"/>
            </a:xfrm>
            <a:prstGeom prst="rect">
              <a:avLst/>
            </a:pr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55456" y="3606801"/>
              <a:ext cx="914400" cy="914400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4394" y="1360705"/>
            <a:ext cx="3415390" cy="1360705"/>
            <a:chOff x="3113852" y="3606801"/>
            <a:chExt cx="2456004" cy="914400"/>
          </a:xfrm>
        </p:grpSpPr>
        <p:sp>
          <p:nvSpPr>
            <p:cNvPr id="11" name="Rectangle 10"/>
            <p:cNvSpPr/>
            <p:nvPr/>
          </p:nvSpPr>
          <p:spPr>
            <a:xfrm>
              <a:off x="3113852" y="3606801"/>
              <a:ext cx="914400" cy="914400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55456" y="3606801"/>
              <a:ext cx="914400" cy="914400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4394" y="2721410"/>
            <a:ext cx="3415390" cy="1360705"/>
            <a:chOff x="3113852" y="3606801"/>
            <a:chExt cx="2456004" cy="914400"/>
          </a:xfrm>
        </p:grpSpPr>
        <p:sp>
          <p:nvSpPr>
            <p:cNvPr id="14" name="Rectangle 13"/>
            <p:cNvSpPr/>
            <p:nvPr/>
          </p:nvSpPr>
          <p:spPr>
            <a:xfrm>
              <a:off x="3113852" y="3606801"/>
              <a:ext cx="914400" cy="914400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55456" y="3606801"/>
              <a:ext cx="914400" cy="914400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4394" y="3980827"/>
            <a:ext cx="3415390" cy="1360705"/>
            <a:chOff x="3113852" y="3606801"/>
            <a:chExt cx="2456004" cy="914400"/>
          </a:xfrm>
          <a:solidFill>
            <a:srgbClr val="FFFF00"/>
          </a:solidFill>
        </p:grpSpPr>
        <p:sp>
          <p:nvSpPr>
            <p:cNvPr id="17" name="Rectangle 16"/>
            <p:cNvSpPr/>
            <p:nvPr/>
          </p:nvSpPr>
          <p:spPr>
            <a:xfrm>
              <a:off x="3113852" y="3606801"/>
              <a:ext cx="914400" cy="9144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55456" y="3606801"/>
              <a:ext cx="914400" cy="9144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08712" y="1360705"/>
            <a:ext cx="3415390" cy="1360705"/>
            <a:chOff x="3113852" y="3606801"/>
            <a:chExt cx="2456004" cy="9144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>
            <a:xfrm>
              <a:off x="3113852" y="3606801"/>
              <a:ext cx="914400" cy="914400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55456" y="3606801"/>
              <a:ext cx="914400" cy="9144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08712" y="2721410"/>
            <a:ext cx="3415390" cy="1360705"/>
            <a:chOff x="3113852" y="3606801"/>
            <a:chExt cx="2456004" cy="914400"/>
          </a:xfrm>
          <a:solidFill>
            <a:srgbClr val="FFFF00"/>
          </a:solidFill>
        </p:grpSpPr>
        <p:sp>
          <p:nvSpPr>
            <p:cNvPr id="23" name="Rectangle 22"/>
            <p:cNvSpPr/>
            <p:nvPr/>
          </p:nvSpPr>
          <p:spPr>
            <a:xfrm>
              <a:off x="3113852" y="3606801"/>
              <a:ext cx="914400" cy="9144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55456" y="3606801"/>
              <a:ext cx="914400" cy="914400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08712" y="4082115"/>
            <a:ext cx="3415390" cy="1360705"/>
            <a:chOff x="3113852" y="3606801"/>
            <a:chExt cx="2456004" cy="914400"/>
          </a:xfrm>
          <a:solidFill>
            <a:srgbClr val="FFFF00"/>
          </a:solidFill>
        </p:grpSpPr>
        <p:sp>
          <p:nvSpPr>
            <p:cNvPr id="26" name="Rectangle 25"/>
            <p:cNvSpPr/>
            <p:nvPr/>
          </p:nvSpPr>
          <p:spPr>
            <a:xfrm>
              <a:off x="3113852" y="3606801"/>
              <a:ext cx="914400" cy="9144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55456" y="3606801"/>
              <a:ext cx="914400" cy="914400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08712" y="0"/>
            <a:ext cx="3415390" cy="1360705"/>
            <a:chOff x="3113852" y="3606801"/>
            <a:chExt cx="2456004" cy="914400"/>
          </a:xfrm>
          <a:solidFill>
            <a:srgbClr val="0000FF"/>
          </a:solidFill>
        </p:grpSpPr>
        <p:sp>
          <p:nvSpPr>
            <p:cNvPr id="29" name="Rectangle 28"/>
            <p:cNvSpPr/>
            <p:nvPr/>
          </p:nvSpPr>
          <p:spPr>
            <a:xfrm>
              <a:off x="3113852" y="3606801"/>
              <a:ext cx="914400" cy="914400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55456" y="3606801"/>
              <a:ext cx="914400" cy="914400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08712" y="5442820"/>
            <a:ext cx="3415390" cy="1360705"/>
            <a:chOff x="3113852" y="3606801"/>
            <a:chExt cx="2456004" cy="914400"/>
          </a:xfrm>
          <a:solidFill>
            <a:srgbClr val="FFFF00"/>
          </a:solidFill>
        </p:grpSpPr>
        <p:sp>
          <p:nvSpPr>
            <p:cNvPr id="32" name="Rectangle 31"/>
            <p:cNvSpPr/>
            <p:nvPr/>
          </p:nvSpPr>
          <p:spPr>
            <a:xfrm>
              <a:off x="3113852" y="3606801"/>
              <a:ext cx="914400" cy="914400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55456" y="3606801"/>
              <a:ext cx="914400" cy="914400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259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 rot="10638733">
            <a:off x="3260927" y="460479"/>
            <a:ext cx="2041203" cy="5658670"/>
            <a:chOff x="2983333" y="390293"/>
            <a:chExt cx="2041203" cy="5658670"/>
          </a:xfrm>
        </p:grpSpPr>
        <p:sp>
          <p:nvSpPr>
            <p:cNvPr id="11" name="Oval 10"/>
            <p:cNvSpPr/>
            <p:nvPr/>
          </p:nvSpPr>
          <p:spPr>
            <a:xfrm>
              <a:off x="4084697" y="4411679"/>
              <a:ext cx="150518" cy="1385166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81779" y="4411679"/>
              <a:ext cx="150518" cy="1385166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 flipV="1">
              <a:off x="2984566" y="658191"/>
              <a:ext cx="912441" cy="1852687"/>
            </a:xfrm>
            <a:custGeom>
              <a:avLst/>
              <a:gdLst>
                <a:gd name="connsiteX0" fmla="*/ 61148 w 820012"/>
                <a:gd name="connsiteY0" fmla="*/ 139543 h 1989666"/>
                <a:gd name="connsiteX1" fmla="*/ 475074 w 820012"/>
                <a:gd name="connsiteY1" fmla="*/ 252432 h 1989666"/>
                <a:gd name="connsiteX2" fmla="*/ 729074 w 820012"/>
                <a:gd name="connsiteY2" fmla="*/ 845098 h 1989666"/>
                <a:gd name="connsiteX3" fmla="*/ 794926 w 820012"/>
                <a:gd name="connsiteY3" fmla="*/ 1851691 h 1989666"/>
                <a:gd name="connsiteX4" fmla="*/ 578556 w 820012"/>
                <a:gd name="connsiteY4" fmla="*/ 1672950 h 1989666"/>
                <a:gd name="connsiteX5" fmla="*/ 569148 w 820012"/>
                <a:gd name="connsiteY5" fmla="*/ 892136 h 1989666"/>
                <a:gd name="connsiteX6" fmla="*/ 108185 w 820012"/>
                <a:gd name="connsiteY6" fmla="*/ 120728 h 1989666"/>
                <a:gd name="connsiteX7" fmla="*/ 61148 w 820012"/>
                <a:gd name="connsiteY7" fmla="*/ 139543 h 1989666"/>
                <a:gd name="connsiteX0" fmla="*/ 61148 w 820012"/>
                <a:gd name="connsiteY0" fmla="*/ 144247 h 1994370"/>
                <a:gd name="connsiteX1" fmla="*/ 475074 w 820012"/>
                <a:gd name="connsiteY1" fmla="*/ 257136 h 1994370"/>
                <a:gd name="connsiteX2" fmla="*/ 729074 w 820012"/>
                <a:gd name="connsiteY2" fmla="*/ 849802 h 1994370"/>
                <a:gd name="connsiteX3" fmla="*/ 794926 w 820012"/>
                <a:gd name="connsiteY3" fmla="*/ 1856395 h 1994370"/>
                <a:gd name="connsiteX4" fmla="*/ 578556 w 820012"/>
                <a:gd name="connsiteY4" fmla="*/ 1677654 h 1994370"/>
                <a:gd name="connsiteX5" fmla="*/ 569148 w 820012"/>
                <a:gd name="connsiteY5" fmla="*/ 896840 h 1994370"/>
                <a:gd name="connsiteX6" fmla="*/ 108185 w 820012"/>
                <a:gd name="connsiteY6" fmla="*/ 125432 h 1994370"/>
                <a:gd name="connsiteX7" fmla="*/ 61148 w 820012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494" h="1994370">
                  <a:moveTo>
                    <a:pt x="37630" y="144247"/>
                  </a:moveTo>
                  <a:cubicBezTo>
                    <a:pt x="175215" y="213236"/>
                    <a:pt x="340235" y="139544"/>
                    <a:pt x="451556" y="257136"/>
                  </a:cubicBezTo>
                  <a:cubicBezTo>
                    <a:pt x="562877" y="374728"/>
                    <a:pt x="652247" y="583259"/>
                    <a:pt x="705556" y="849802"/>
                  </a:cubicBezTo>
                  <a:cubicBezTo>
                    <a:pt x="758865" y="1116345"/>
                    <a:pt x="796494" y="1718420"/>
                    <a:pt x="771408" y="1856395"/>
                  </a:cubicBezTo>
                  <a:cubicBezTo>
                    <a:pt x="746322" y="1994370"/>
                    <a:pt x="592668" y="1837580"/>
                    <a:pt x="555038" y="1677654"/>
                  </a:cubicBezTo>
                  <a:cubicBezTo>
                    <a:pt x="517408" y="1517728"/>
                    <a:pt x="624025" y="1155544"/>
                    <a:pt x="545630" y="896840"/>
                  </a:cubicBezTo>
                  <a:cubicBezTo>
                    <a:pt x="467235" y="638136"/>
                    <a:pt x="169334" y="250864"/>
                    <a:pt x="84667" y="125432"/>
                  </a:cubicBezTo>
                  <a:cubicBezTo>
                    <a:pt x="0" y="0"/>
                    <a:pt x="218726" y="188149"/>
                    <a:pt x="37630" y="144247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4152621" y="772555"/>
              <a:ext cx="796494" cy="1805733"/>
            </a:xfrm>
            <a:custGeom>
              <a:avLst/>
              <a:gdLst>
                <a:gd name="connsiteX0" fmla="*/ 61148 w 820012"/>
                <a:gd name="connsiteY0" fmla="*/ 139543 h 1989666"/>
                <a:gd name="connsiteX1" fmla="*/ 475074 w 820012"/>
                <a:gd name="connsiteY1" fmla="*/ 252432 h 1989666"/>
                <a:gd name="connsiteX2" fmla="*/ 729074 w 820012"/>
                <a:gd name="connsiteY2" fmla="*/ 845098 h 1989666"/>
                <a:gd name="connsiteX3" fmla="*/ 794926 w 820012"/>
                <a:gd name="connsiteY3" fmla="*/ 1851691 h 1989666"/>
                <a:gd name="connsiteX4" fmla="*/ 578556 w 820012"/>
                <a:gd name="connsiteY4" fmla="*/ 1672950 h 1989666"/>
                <a:gd name="connsiteX5" fmla="*/ 569148 w 820012"/>
                <a:gd name="connsiteY5" fmla="*/ 892136 h 1989666"/>
                <a:gd name="connsiteX6" fmla="*/ 108185 w 820012"/>
                <a:gd name="connsiteY6" fmla="*/ 120728 h 1989666"/>
                <a:gd name="connsiteX7" fmla="*/ 61148 w 820012"/>
                <a:gd name="connsiteY7" fmla="*/ 139543 h 1989666"/>
                <a:gd name="connsiteX0" fmla="*/ 61148 w 820012"/>
                <a:gd name="connsiteY0" fmla="*/ 144247 h 1994370"/>
                <a:gd name="connsiteX1" fmla="*/ 475074 w 820012"/>
                <a:gd name="connsiteY1" fmla="*/ 257136 h 1994370"/>
                <a:gd name="connsiteX2" fmla="*/ 729074 w 820012"/>
                <a:gd name="connsiteY2" fmla="*/ 849802 h 1994370"/>
                <a:gd name="connsiteX3" fmla="*/ 794926 w 820012"/>
                <a:gd name="connsiteY3" fmla="*/ 1856395 h 1994370"/>
                <a:gd name="connsiteX4" fmla="*/ 578556 w 820012"/>
                <a:gd name="connsiteY4" fmla="*/ 1677654 h 1994370"/>
                <a:gd name="connsiteX5" fmla="*/ 569148 w 820012"/>
                <a:gd name="connsiteY5" fmla="*/ 896840 h 1994370"/>
                <a:gd name="connsiteX6" fmla="*/ 108185 w 820012"/>
                <a:gd name="connsiteY6" fmla="*/ 125432 h 1994370"/>
                <a:gd name="connsiteX7" fmla="*/ 61148 w 820012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494" h="1994370">
                  <a:moveTo>
                    <a:pt x="37630" y="144247"/>
                  </a:moveTo>
                  <a:cubicBezTo>
                    <a:pt x="175215" y="213236"/>
                    <a:pt x="340235" y="139544"/>
                    <a:pt x="451556" y="257136"/>
                  </a:cubicBezTo>
                  <a:cubicBezTo>
                    <a:pt x="562877" y="374728"/>
                    <a:pt x="652247" y="583259"/>
                    <a:pt x="705556" y="849802"/>
                  </a:cubicBezTo>
                  <a:cubicBezTo>
                    <a:pt x="758865" y="1116345"/>
                    <a:pt x="796494" y="1718420"/>
                    <a:pt x="771408" y="1856395"/>
                  </a:cubicBezTo>
                  <a:cubicBezTo>
                    <a:pt x="746322" y="1994370"/>
                    <a:pt x="592668" y="1837580"/>
                    <a:pt x="555038" y="1677654"/>
                  </a:cubicBezTo>
                  <a:cubicBezTo>
                    <a:pt x="517408" y="1517728"/>
                    <a:pt x="624025" y="1155544"/>
                    <a:pt x="545630" y="896840"/>
                  </a:cubicBezTo>
                  <a:cubicBezTo>
                    <a:pt x="467235" y="638136"/>
                    <a:pt x="169334" y="250864"/>
                    <a:pt x="84667" y="125432"/>
                  </a:cubicBezTo>
                  <a:cubicBezTo>
                    <a:pt x="0" y="0"/>
                    <a:pt x="218726" y="188149"/>
                    <a:pt x="37630" y="144247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355702" y="2135481"/>
              <a:ext cx="1233547" cy="2406020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23951" y="5481382"/>
              <a:ext cx="664791" cy="567581"/>
            </a:xfrm>
            <a:custGeom>
              <a:avLst/>
              <a:gdLst>
                <a:gd name="connsiteX0" fmla="*/ 467235 w 664791"/>
                <a:gd name="connsiteY0" fmla="*/ 78396 h 567581"/>
                <a:gd name="connsiteX1" fmla="*/ 617754 w 664791"/>
                <a:gd name="connsiteY1" fmla="*/ 68988 h 567581"/>
                <a:gd name="connsiteX2" fmla="*/ 645976 w 664791"/>
                <a:gd name="connsiteY2" fmla="*/ 492322 h 567581"/>
                <a:gd name="connsiteX3" fmla="*/ 504865 w 664791"/>
                <a:gd name="connsiteY3" fmla="*/ 520544 h 567581"/>
                <a:gd name="connsiteX4" fmla="*/ 486050 w 664791"/>
                <a:gd name="connsiteY4" fmla="*/ 388840 h 567581"/>
                <a:gd name="connsiteX5" fmla="*/ 420198 w 664791"/>
                <a:gd name="connsiteY5" fmla="*/ 388840 h 567581"/>
                <a:gd name="connsiteX6" fmla="*/ 279087 w 664791"/>
                <a:gd name="connsiteY6" fmla="*/ 492322 h 567581"/>
                <a:gd name="connsiteX7" fmla="*/ 43902 w 664791"/>
                <a:gd name="connsiteY7" fmla="*/ 501729 h 567581"/>
                <a:gd name="connsiteX8" fmla="*/ 53309 w 664791"/>
                <a:gd name="connsiteY8" fmla="*/ 275951 h 567581"/>
                <a:gd name="connsiteX9" fmla="*/ 363754 w 664791"/>
                <a:gd name="connsiteY9" fmla="*/ 238322 h 567581"/>
                <a:gd name="connsiteX10" fmla="*/ 467235 w 664791"/>
                <a:gd name="connsiteY10" fmla="*/ 78396 h 5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791" h="567581">
                  <a:moveTo>
                    <a:pt x="467235" y="78396"/>
                  </a:moveTo>
                  <a:cubicBezTo>
                    <a:pt x="509568" y="50174"/>
                    <a:pt x="587964" y="0"/>
                    <a:pt x="617754" y="68988"/>
                  </a:cubicBezTo>
                  <a:cubicBezTo>
                    <a:pt x="647544" y="137976"/>
                    <a:pt x="664791" y="417063"/>
                    <a:pt x="645976" y="492322"/>
                  </a:cubicBezTo>
                  <a:cubicBezTo>
                    <a:pt x="627161" y="567581"/>
                    <a:pt x="531519" y="537791"/>
                    <a:pt x="504865" y="520544"/>
                  </a:cubicBezTo>
                  <a:cubicBezTo>
                    <a:pt x="478211" y="503297"/>
                    <a:pt x="500161" y="410791"/>
                    <a:pt x="486050" y="388840"/>
                  </a:cubicBezTo>
                  <a:cubicBezTo>
                    <a:pt x="471939" y="366889"/>
                    <a:pt x="454692" y="371593"/>
                    <a:pt x="420198" y="388840"/>
                  </a:cubicBezTo>
                  <a:cubicBezTo>
                    <a:pt x="385704" y="406087"/>
                    <a:pt x="341803" y="473507"/>
                    <a:pt x="279087" y="492322"/>
                  </a:cubicBezTo>
                  <a:cubicBezTo>
                    <a:pt x="216371" y="511137"/>
                    <a:pt x="81532" y="537791"/>
                    <a:pt x="43902" y="501729"/>
                  </a:cubicBezTo>
                  <a:cubicBezTo>
                    <a:pt x="6272" y="465667"/>
                    <a:pt x="0" y="319852"/>
                    <a:pt x="53309" y="275951"/>
                  </a:cubicBezTo>
                  <a:cubicBezTo>
                    <a:pt x="106618" y="232050"/>
                    <a:pt x="301038" y="269680"/>
                    <a:pt x="363754" y="238322"/>
                  </a:cubicBezTo>
                  <a:cubicBezTo>
                    <a:pt x="426470" y="206964"/>
                    <a:pt x="424902" y="106618"/>
                    <a:pt x="467235" y="78396"/>
                  </a:cubicBezTo>
                  <a:close/>
                </a:path>
              </a:pathLst>
            </a:cu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3988742" y="5481382"/>
              <a:ext cx="671140" cy="567581"/>
            </a:xfrm>
            <a:custGeom>
              <a:avLst/>
              <a:gdLst>
                <a:gd name="connsiteX0" fmla="*/ 467235 w 664791"/>
                <a:gd name="connsiteY0" fmla="*/ 78396 h 567581"/>
                <a:gd name="connsiteX1" fmla="*/ 617754 w 664791"/>
                <a:gd name="connsiteY1" fmla="*/ 68988 h 567581"/>
                <a:gd name="connsiteX2" fmla="*/ 645976 w 664791"/>
                <a:gd name="connsiteY2" fmla="*/ 492322 h 567581"/>
                <a:gd name="connsiteX3" fmla="*/ 504865 w 664791"/>
                <a:gd name="connsiteY3" fmla="*/ 520544 h 567581"/>
                <a:gd name="connsiteX4" fmla="*/ 486050 w 664791"/>
                <a:gd name="connsiteY4" fmla="*/ 388840 h 567581"/>
                <a:gd name="connsiteX5" fmla="*/ 420198 w 664791"/>
                <a:gd name="connsiteY5" fmla="*/ 388840 h 567581"/>
                <a:gd name="connsiteX6" fmla="*/ 279087 w 664791"/>
                <a:gd name="connsiteY6" fmla="*/ 492322 h 567581"/>
                <a:gd name="connsiteX7" fmla="*/ 43902 w 664791"/>
                <a:gd name="connsiteY7" fmla="*/ 501729 h 567581"/>
                <a:gd name="connsiteX8" fmla="*/ 53309 w 664791"/>
                <a:gd name="connsiteY8" fmla="*/ 275951 h 567581"/>
                <a:gd name="connsiteX9" fmla="*/ 363754 w 664791"/>
                <a:gd name="connsiteY9" fmla="*/ 238322 h 567581"/>
                <a:gd name="connsiteX10" fmla="*/ 467235 w 664791"/>
                <a:gd name="connsiteY10" fmla="*/ 78396 h 5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791" h="567581">
                  <a:moveTo>
                    <a:pt x="467235" y="78396"/>
                  </a:moveTo>
                  <a:cubicBezTo>
                    <a:pt x="509568" y="50174"/>
                    <a:pt x="587964" y="0"/>
                    <a:pt x="617754" y="68988"/>
                  </a:cubicBezTo>
                  <a:cubicBezTo>
                    <a:pt x="647544" y="137976"/>
                    <a:pt x="664791" y="417063"/>
                    <a:pt x="645976" y="492322"/>
                  </a:cubicBezTo>
                  <a:cubicBezTo>
                    <a:pt x="627161" y="567581"/>
                    <a:pt x="531519" y="537791"/>
                    <a:pt x="504865" y="520544"/>
                  </a:cubicBezTo>
                  <a:cubicBezTo>
                    <a:pt x="478211" y="503297"/>
                    <a:pt x="500161" y="410791"/>
                    <a:pt x="486050" y="388840"/>
                  </a:cubicBezTo>
                  <a:cubicBezTo>
                    <a:pt x="471939" y="366889"/>
                    <a:pt x="454692" y="371593"/>
                    <a:pt x="420198" y="388840"/>
                  </a:cubicBezTo>
                  <a:cubicBezTo>
                    <a:pt x="385704" y="406087"/>
                    <a:pt x="341803" y="473507"/>
                    <a:pt x="279087" y="492322"/>
                  </a:cubicBezTo>
                  <a:cubicBezTo>
                    <a:pt x="216371" y="511137"/>
                    <a:pt x="81532" y="537791"/>
                    <a:pt x="43902" y="501729"/>
                  </a:cubicBezTo>
                  <a:cubicBezTo>
                    <a:pt x="6272" y="465667"/>
                    <a:pt x="0" y="319852"/>
                    <a:pt x="53309" y="275951"/>
                  </a:cubicBezTo>
                  <a:cubicBezTo>
                    <a:pt x="106618" y="232050"/>
                    <a:pt x="301038" y="269680"/>
                    <a:pt x="363754" y="238322"/>
                  </a:cubicBezTo>
                  <a:cubicBezTo>
                    <a:pt x="426470" y="206964"/>
                    <a:pt x="424902" y="106618"/>
                    <a:pt x="467235" y="78396"/>
                  </a:cubicBezTo>
                  <a:close/>
                </a:path>
              </a:pathLst>
            </a:cu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78632" y="5543977"/>
              <a:ext cx="203147" cy="125189"/>
            </a:xfrm>
            <a:custGeom>
              <a:avLst/>
              <a:gdLst>
                <a:gd name="connsiteX0" fmla="*/ 212554 w 300245"/>
                <a:gd name="connsiteY0" fmla="*/ 68744 h 125189"/>
                <a:gd name="connsiteX1" fmla="*/ 250184 w 300245"/>
                <a:gd name="connsiteY1" fmla="*/ 78152 h 125189"/>
                <a:gd name="connsiteX2" fmla="*/ 287813 w 300245"/>
                <a:gd name="connsiteY2" fmla="*/ 68744 h 125189"/>
                <a:gd name="connsiteX3" fmla="*/ 184332 w 300245"/>
                <a:gd name="connsiteY3" fmla="*/ 59337 h 125189"/>
                <a:gd name="connsiteX4" fmla="*/ 146702 w 300245"/>
                <a:gd name="connsiteY4" fmla="*/ 49929 h 125189"/>
                <a:gd name="connsiteX5" fmla="*/ 127888 w 300245"/>
                <a:gd name="connsiteY5" fmla="*/ 21707 h 125189"/>
                <a:gd name="connsiteX6" fmla="*/ 90258 w 300245"/>
                <a:gd name="connsiteY6" fmla="*/ 2892 h 125189"/>
                <a:gd name="connsiteX7" fmla="*/ 24406 w 300245"/>
                <a:gd name="connsiteY7" fmla="*/ 12300 h 125189"/>
                <a:gd name="connsiteX8" fmla="*/ 33813 w 300245"/>
                <a:gd name="connsiteY8" fmla="*/ 40522 h 125189"/>
                <a:gd name="connsiteX9" fmla="*/ 62036 w 300245"/>
                <a:gd name="connsiteY9" fmla="*/ 68744 h 125189"/>
                <a:gd name="connsiteX10" fmla="*/ 156110 w 300245"/>
                <a:gd name="connsiteY10" fmla="*/ 96966 h 125189"/>
                <a:gd name="connsiteX11" fmla="*/ 184332 w 300245"/>
                <a:gd name="connsiteY11" fmla="*/ 106374 h 125189"/>
                <a:gd name="connsiteX12" fmla="*/ 212554 w 300245"/>
                <a:gd name="connsiteY12" fmla="*/ 96966 h 125189"/>
                <a:gd name="connsiteX13" fmla="*/ 156110 w 300245"/>
                <a:gd name="connsiteY13" fmla="*/ 87559 h 125189"/>
                <a:gd name="connsiteX14" fmla="*/ 118480 w 300245"/>
                <a:gd name="connsiteY14" fmla="*/ 78152 h 125189"/>
                <a:gd name="connsiteX15" fmla="*/ 71443 w 300245"/>
                <a:gd name="connsiteY15" fmla="*/ 68744 h 125189"/>
                <a:gd name="connsiteX16" fmla="*/ 14999 w 300245"/>
                <a:gd name="connsiteY16" fmla="*/ 106374 h 125189"/>
                <a:gd name="connsiteX17" fmla="*/ 43221 w 300245"/>
                <a:gd name="connsiteY17" fmla="*/ 125189 h 125189"/>
                <a:gd name="connsiteX18" fmla="*/ 193739 w 300245"/>
                <a:gd name="connsiteY18" fmla="*/ 106374 h 125189"/>
                <a:gd name="connsiteX19" fmla="*/ 221962 w 300245"/>
                <a:gd name="connsiteY19" fmla="*/ 96966 h 125189"/>
                <a:gd name="connsiteX20" fmla="*/ 212554 w 300245"/>
                <a:gd name="connsiteY20" fmla="*/ 68744 h 12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0245" h="125189">
                  <a:moveTo>
                    <a:pt x="212554" y="68744"/>
                  </a:moveTo>
                  <a:cubicBezTo>
                    <a:pt x="225097" y="71880"/>
                    <a:pt x="237255" y="78152"/>
                    <a:pt x="250184" y="78152"/>
                  </a:cubicBezTo>
                  <a:cubicBezTo>
                    <a:pt x="263113" y="78152"/>
                    <a:pt x="300245" y="72296"/>
                    <a:pt x="287813" y="68744"/>
                  </a:cubicBezTo>
                  <a:cubicBezTo>
                    <a:pt x="254510" y="59229"/>
                    <a:pt x="218826" y="62473"/>
                    <a:pt x="184332" y="59337"/>
                  </a:cubicBezTo>
                  <a:cubicBezTo>
                    <a:pt x="171789" y="56201"/>
                    <a:pt x="157460" y="57101"/>
                    <a:pt x="146702" y="49929"/>
                  </a:cubicBezTo>
                  <a:cubicBezTo>
                    <a:pt x="137295" y="43657"/>
                    <a:pt x="136574" y="28945"/>
                    <a:pt x="127888" y="21707"/>
                  </a:cubicBezTo>
                  <a:cubicBezTo>
                    <a:pt x="117115" y="12729"/>
                    <a:pt x="102801" y="9164"/>
                    <a:pt x="90258" y="2892"/>
                  </a:cubicBezTo>
                  <a:cubicBezTo>
                    <a:pt x="68307" y="6028"/>
                    <a:pt x="42856" y="0"/>
                    <a:pt x="24406" y="12300"/>
                  </a:cubicBezTo>
                  <a:cubicBezTo>
                    <a:pt x="16155" y="17800"/>
                    <a:pt x="28312" y="32271"/>
                    <a:pt x="33813" y="40522"/>
                  </a:cubicBezTo>
                  <a:cubicBezTo>
                    <a:pt x="41193" y="51592"/>
                    <a:pt x="51815" y="60227"/>
                    <a:pt x="62036" y="68744"/>
                  </a:cubicBezTo>
                  <a:cubicBezTo>
                    <a:pt x="97443" y="98250"/>
                    <a:pt x="101156" y="89116"/>
                    <a:pt x="156110" y="96966"/>
                  </a:cubicBezTo>
                  <a:cubicBezTo>
                    <a:pt x="165517" y="100102"/>
                    <a:pt x="174416" y="106374"/>
                    <a:pt x="184332" y="106374"/>
                  </a:cubicBezTo>
                  <a:cubicBezTo>
                    <a:pt x="194248" y="106374"/>
                    <a:pt x="220805" y="102467"/>
                    <a:pt x="212554" y="96966"/>
                  </a:cubicBezTo>
                  <a:cubicBezTo>
                    <a:pt x="196683" y="86385"/>
                    <a:pt x="174814" y="91300"/>
                    <a:pt x="156110" y="87559"/>
                  </a:cubicBezTo>
                  <a:cubicBezTo>
                    <a:pt x="143432" y="85023"/>
                    <a:pt x="131101" y="80957"/>
                    <a:pt x="118480" y="78152"/>
                  </a:cubicBezTo>
                  <a:cubicBezTo>
                    <a:pt x="102871" y="74683"/>
                    <a:pt x="87122" y="71880"/>
                    <a:pt x="71443" y="68744"/>
                  </a:cubicBezTo>
                  <a:cubicBezTo>
                    <a:pt x="62190" y="70595"/>
                    <a:pt x="0" y="68876"/>
                    <a:pt x="14999" y="106374"/>
                  </a:cubicBezTo>
                  <a:cubicBezTo>
                    <a:pt x="19198" y="116872"/>
                    <a:pt x="33814" y="118917"/>
                    <a:pt x="43221" y="125189"/>
                  </a:cubicBezTo>
                  <a:cubicBezTo>
                    <a:pt x="72557" y="121929"/>
                    <a:pt x="160191" y="113084"/>
                    <a:pt x="193739" y="106374"/>
                  </a:cubicBezTo>
                  <a:cubicBezTo>
                    <a:pt x="203463" y="104429"/>
                    <a:pt x="214950" y="103978"/>
                    <a:pt x="221962" y="96966"/>
                  </a:cubicBezTo>
                  <a:lnTo>
                    <a:pt x="212554" y="6874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9774032">
              <a:off x="4200764" y="5515901"/>
              <a:ext cx="257710" cy="152400"/>
            </a:xfrm>
            <a:custGeom>
              <a:avLst/>
              <a:gdLst>
                <a:gd name="connsiteX0" fmla="*/ 212554 w 300245"/>
                <a:gd name="connsiteY0" fmla="*/ 68744 h 125189"/>
                <a:gd name="connsiteX1" fmla="*/ 250184 w 300245"/>
                <a:gd name="connsiteY1" fmla="*/ 78152 h 125189"/>
                <a:gd name="connsiteX2" fmla="*/ 287813 w 300245"/>
                <a:gd name="connsiteY2" fmla="*/ 68744 h 125189"/>
                <a:gd name="connsiteX3" fmla="*/ 184332 w 300245"/>
                <a:gd name="connsiteY3" fmla="*/ 59337 h 125189"/>
                <a:gd name="connsiteX4" fmla="*/ 146702 w 300245"/>
                <a:gd name="connsiteY4" fmla="*/ 49929 h 125189"/>
                <a:gd name="connsiteX5" fmla="*/ 127888 w 300245"/>
                <a:gd name="connsiteY5" fmla="*/ 21707 h 125189"/>
                <a:gd name="connsiteX6" fmla="*/ 90258 w 300245"/>
                <a:gd name="connsiteY6" fmla="*/ 2892 h 125189"/>
                <a:gd name="connsiteX7" fmla="*/ 24406 w 300245"/>
                <a:gd name="connsiteY7" fmla="*/ 12300 h 125189"/>
                <a:gd name="connsiteX8" fmla="*/ 33813 w 300245"/>
                <a:gd name="connsiteY8" fmla="*/ 40522 h 125189"/>
                <a:gd name="connsiteX9" fmla="*/ 62036 w 300245"/>
                <a:gd name="connsiteY9" fmla="*/ 68744 h 125189"/>
                <a:gd name="connsiteX10" fmla="*/ 156110 w 300245"/>
                <a:gd name="connsiteY10" fmla="*/ 96966 h 125189"/>
                <a:gd name="connsiteX11" fmla="*/ 184332 w 300245"/>
                <a:gd name="connsiteY11" fmla="*/ 106374 h 125189"/>
                <a:gd name="connsiteX12" fmla="*/ 212554 w 300245"/>
                <a:gd name="connsiteY12" fmla="*/ 96966 h 125189"/>
                <a:gd name="connsiteX13" fmla="*/ 156110 w 300245"/>
                <a:gd name="connsiteY13" fmla="*/ 87559 h 125189"/>
                <a:gd name="connsiteX14" fmla="*/ 118480 w 300245"/>
                <a:gd name="connsiteY14" fmla="*/ 78152 h 125189"/>
                <a:gd name="connsiteX15" fmla="*/ 71443 w 300245"/>
                <a:gd name="connsiteY15" fmla="*/ 68744 h 125189"/>
                <a:gd name="connsiteX16" fmla="*/ 14999 w 300245"/>
                <a:gd name="connsiteY16" fmla="*/ 106374 h 125189"/>
                <a:gd name="connsiteX17" fmla="*/ 43221 w 300245"/>
                <a:gd name="connsiteY17" fmla="*/ 125189 h 125189"/>
                <a:gd name="connsiteX18" fmla="*/ 193739 w 300245"/>
                <a:gd name="connsiteY18" fmla="*/ 106374 h 125189"/>
                <a:gd name="connsiteX19" fmla="*/ 221962 w 300245"/>
                <a:gd name="connsiteY19" fmla="*/ 96966 h 125189"/>
                <a:gd name="connsiteX20" fmla="*/ 212554 w 300245"/>
                <a:gd name="connsiteY20" fmla="*/ 68744 h 12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0245" h="125189">
                  <a:moveTo>
                    <a:pt x="212554" y="68744"/>
                  </a:moveTo>
                  <a:cubicBezTo>
                    <a:pt x="225097" y="71880"/>
                    <a:pt x="237255" y="78152"/>
                    <a:pt x="250184" y="78152"/>
                  </a:cubicBezTo>
                  <a:cubicBezTo>
                    <a:pt x="263113" y="78152"/>
                    <a:pt x="300245" y="72296"/>
                    <a:pt x="287813" y="68744"/>
                  </a:cubicBezTo>
                  <a:cubicBezTo>
                    <a:pt x="254510" y="59229"/>
                    <a:pt x="218826" y="62473"/>
                    <a:pt x="184332" y="59337"/>
                  </a:cubicBezTo>
                  <a:cubicBezTo>
                    <a:pt x="171789" y="56201"/>
                    <a:pt x="157460" y="57101"/>
                    <a:pt x="146702" y="49929"/>
                  </a:cubicBezTo>
                  <a:cubicBezTo>
                    <a:pt x="137295" y="43657"/>
                    <a:pt x="136574" y="28945"/>
                    <a:pt x="127888" y="21707"/>
                  </a:cubicBezTo>
                  <a:cubicBezTo>
                    <a:pt x="117115" y="12729"/>
                    <a:pt x="102801" y="9164"/>
                    <a:pt x="90258" y="2892"/>
                  </a:cubicBezTo>
                  <a:cubicBezTo>
                    <a:pt x="68307" y="6028"/>
                    <a:pt x="42856" y="0"/>
                    <a:pt x="24406" y="12300"/>
                  </a:cubicBezTo>
                  <a:cubicBezTo>
                    <a:pt x="16155" y="17800"/>
                    <a:pt x="28312" y="32271"/>
                    <a:pt x="33813" y="40522"/>
                  </a:cubicBezTo>
                  <a:cubicBezTo>
                    <a:pt x="41193" y="51592"/>
                    <a:pt x="51815" y="60227"/>
                    <a:pt x="62036" y="68744"/>
                  </a:cubicBezTo>
                  <a:cubicBezTo>
                    <a:pt x="97443" y="98250"/>
                    <a:pt x="101156" y="89116"/>
                    <a:pt x="156110" y="96966"/>
                  </a:cubicBezTo>
                  <a:cubicBezTo>
                    <a:pt x="165517" y="100102"/>
                    <a:pt x="174416" y="106374"/>
                    <a:pt x="184332" y="106374"/>
                  </a:cubicBezTo>
                  <a:cubicBezTo>
                    <a:pt x="194248" y="106374"/>
                    <a:pt x="220805" y="102467"/>
                    <a:pt x="212554" y="96966"/>
                  </a:cubicBezTo>
                  <a:cubicBezTo>
                    <a:pt x="196683" y="86385"/>
                    <a:pt x="174814" y="91300"/>
                    <a:pt x="156110" y="87559"/>
                  </a:cubicBezTo>
                  <a:cubicBezTo>
                    <a:pt x="143432" y="85023"/>
                    <a:pt x="131101" y="80957"/>
                    <a:pt x="118480" y="78152"/>
                  </a:cubicBezTo>
                  <a:cubicBezTo>
                    <a:pt x="102871" y="74683"/>
                    <a:pt x="87122" y="71880"/>
                    <a:pt x="71443" y="68744"/>
                  </a:cubicBezTo>
                  <a:cubicBezTo>
                    <a:pt x="62190" y="70595"/>
                    <a:pt x="0" y="68876"/>
                    <a:pt x="14999" y="106374"/>
                  </a:cubicBezTo>
                  <a:cubicBezTo>
                    <a:pt x="19198" y="116872"/>
                    <a:pt x="33814" y="118917"/>
                    <a:pt x="43221" y="125189"/>
                  </a:cubicBezTo>
                  <a:cubicBezTo>
                    <a:pt x="72557" y="121929"/>
                    <a:pt x="160191" y="113084"/>
                    <a:pt x="193739" y="106374"/>
                  </a:cubicBezTo>
                  <a:cubicBezTo>
                    <a:pt x="203463" y="104429"/>
                    <a:pt x="214950" y="103978"/>
                    <a:pt x="221962" y="96966"/>
                  </a:cubicBezTo>
                  <a:lnTo>
                    <a:pt x="212554" y="6874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6134241">
              <a:off x="4603046" y="455292"/>
              <a:ext cx="486490" cy="356491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6361267">
              <a:off x="2918334" y="510393"/>
              <a:ext cx="486490" cy="356491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500463" y="1169409"/>
              <a:ext cx="1237632" cy="1511950"/>
              <a:chOff x="3500463" y="1169408"/>
              <a:chExt cx="1237632" cy="151195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577558" y="1283755"/>
                <a:ext cx="822365" cy="95085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734081" y="1618073"/>
                <a:ext cx="141111" cy="141111"/>
                <a:chOff x="3791185" y="1679138"/>
                <a:chExt cx="141111" cy="141111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791185" y="1679138"/>
                  <a:ext cx="141111" cy="1411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829473" y="1702085"/>
                  <a:ext cx="45719" cy="4760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014140" y="1618074"/>
                <a:ext cx="141111" cy="141111"/>
                <a:chOff x="4014140" y="1618074"/>
                <a:chExt cx="141111" cy="141111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4014140" y="1618074"/>
                  <a:ext cx="141111" cy="1411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 flipH="1">
                  <a:off x="4063896" y="1642909"/>
                  <a:ext cx="45719" cy="457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Freeform 3"/>
              <p:cNvSpPr/>
              <p:nvPr/>
            </p:nvSpPr>
            <p:spPr>
              <a:xfrm>
                <a:off x="3839543" y="1169408"/>
                <a:ext cx="898552" cy="1511950"/>
              </a:xfrm>
              <a:custGeom>
                <a:avLst/>
                <a:gdLst>
                  <a:gd name="connsiteX0" fmla="*/ 6272 w 299469"/>
                  <a:gd name="connsiteY0" fmla="*/ 31358 h 790223"/>
                  <a:gd name="connsiteX1" fmla="*/ 156790 w 299469"/>
                  <a:gd name="connsiteY1" fmla="*/ 360618 h 790223"/>
                  <a:gd name="connsiteX2" fmla="*/ 175605 w 299469"/>
                  <a:gd name="connsiteY2" fmla="*/ 219507 h 790223"/>
                  <a:gd name="connsiteX3" fmla="*/ 156790 w 299469"/>
                  <a:gd name="connsiteY3" fmla="*/ 529951 h 790223"/>
                  <a:gd name="connsiteX4" fmla="*/ 260272 w 299469"/>
                  <a:gd name="connsiteY4" fmla="*/ 718099 h 790223"/>
                  <a:gd name="connsiteX5" fmla="*/ 288494 w 299469"/>
                  <a:gd name="connsiteY5" fmla="*/ 97210 h 790223"/>
                  <a:gd name="connsiteX6" fmla="*/ 194420 w 299469"/>
                  <a:gd name="connsiteY6" fmla="*/ 172470 h 790223"/>
                  <a:gd name="connsiteX7" fmla="*/ 6272 w 299469"/>
                  <a:gd name="connsiteY7" fmla="*/ 31358 h 790223"/>
                  <a:gd name="connsiteX0" fmla="*/ 6272 w 299469"/>
                  <a:gd name="connsiteY0" fmla="*/ 31358 h 790223"/>
                  <a:gd name="connsiteX1" fmla="*/ 156790 w 299469"/>
                  <a:gd name="connsiteY1" fmla="*/ 360618 h 790223"/>
                  <a:gd name="connsiteX2" fmla="*/ 175605 w 299469"/>
                  <a:gd name="connsiteY2" fmla="*/ 219507 h 790223"/>
                  <a:gd name="connsiteX3" fmla="*/ 156790 w 299469"/>
                  <a:gd name="connsiteY3" fmla="*/ 529951 h 790223"/>
                  <a:gd name="connsiteX4" fmla="*/ 260272 w 299469"/>
                  <a:gd name="connsiteY4" fmla="*/ 718099 h 790223"/>
                  <a:gd name="connsiteX5" fmla="*/ 288494 w 299469"/>
                  <a:gd name="connsiteY5" fmla="*/ 97210 h 790223"/>
                  <a:gd name="connsiteX6" fmla="*/ 194420 w 299469"/>
                  <a:gd name="connsiteY6" fmla="*/ 172470 h 790223"/>
                  <a:gd name="connsiteX7" fmla="*/ 6272 w 299469"/>
                  <a:gd name="connsiteY7" fmla="*/ 31358 h 790223"/>
                  <a:gd name="connsiteX0" fmla="*/ 6272 w 299469"/>
                  <a:gd name="connsiteY0" fmla="*/ 35016 h 793881"/>
                  <a:gd name="connsiteX1" fmla="*/ 156790 w 299469"/>
                  <a:gd name="connsiteY1" fmla="*/ 364276 h 793881"/>
                  <a:gd name="connsiteX2" fmla="*/ 175605 w 299469"/>
                  <a:gd name="connsiteY2" fmla="*/ 223165 h 793881"/>
                  <a:gd name="connsiteX3" fmla="*/ 156790 w 299469"/>
                  <a:gd name="connsiteY3" fmla="*/ 533609 h 793881"/>
                  <a:gd name="connsiteX4" fmla="*/ 260272 w 299469"/>
                  <a:gd name="connsiteY4" fmla="*/ 721757 h 793881"/>
                  <a:gd name="connsiteX5" fmla="*/ 288494 w 299469"/>
                  <a:gd name="connsiteY5" fmla="*/ 100868 h 793881"/>
                  <a:gd name="connsiteX6" fmla="*/ 194420 w 299469"/>
                  <a:gd name="connsiteY6" fmla="*/ 176128 h 793881"/>
                  <a:gd name="connsiteX7" fmla="*/ 175605 w 299469"/>
                  <a:gd name="connsiteY7" fmla="*/ 154178 h 793881"/>
                  <a:gd name="connsiteX8" fmla="*/ 6272 w 299469"/>
                  <a:gd name="connsiteY8" fmla="*/ 35016 h 793881"/>
                  <a:gd name="connsiteX0" fmla="*/ 6272 w 299469"/>
                  <a:gd name="connsiteY0" fmla="*/ 35016 h 671585"/>
                  <a:gd name="connsiteX1" fmla="*/ 156790 w 299469"/>
                  <a:gd name="connsiteY1" fmla="*/ 364276 h 671585"/>
                  <a:gd name="connsiteX2" fmla="*/ 175605 w 299469"/>
                  <a:gd name="connsiteY2" fmla="*/ 223165 h 671585"/>
                  <a:gd name="connsiteX3" fmla="*/ 156790 w 299469"/>
                  <a:gd name="connsiteY3" fmla="*/ 533609 h 671585"/>
                  <a:gd name="connsiteX4" fmla="*/ 260272 w 299469"/>
                  <a:gd name="connsiteY4" fmla="*/ 599461 h 671585"/>
                  <a:gd name="connsiteX5" fmla="*/ 288494 w 299469"/>
                  <a:gd name="connsiteY5" fmla="*/ 100868 h 671585"/>
                  <a:gd name="connsiteX6" fmla="*/ 194420 w 299469"/>
                  <a:gd name="connsiteY6" fmla="*/ 176128 h 671585"/>
                  <a:gd name="connsiteX7" fmla="*/ 175605 w 299469"/>
                  <a:gd name="connsiteY7" fmla="*/ 154178 h 671585"/>
                  <a:gd name="connsiteX8" fmla="*/ 6272 w 299469"/>
                  <a:gd name="connsiteY8" fmla="*/ 35016 h 671585"/>
                  <a:gd name="connsiteX0" fmla="*/ 6272 w 362102"/>
                  <a:gd name="connsiteY0" fmla="*/ 35016 h 671585"/>
                  <a:gd name="connsiteX1" fmla="*/ 219423 w 362102"/>
                  <a:gd name="connsiteY1" fmla="*/ 364276 h 671585"/>
                  <a:gd name="connsiteX2" fmla="*/ 238238 w 362102"/>
                  <a:gd name="connsiteY2" fmla="*/ 223165 h 671585"/>
                  <a:gd name="connsiteX3" fmla="*/ 219423 w 362102"/>
                  <a:gd name="connsiteY3" fmla="*/ 533609 h 671585"/>
                  <a:gd name="connsiteX4" fmla="*/ 322905 w 362102"/>
                  <a:gd name="connsiteY4" fmla="*/ 599461 h 671585"/>
                  <a:gd name="connsiteX5" fmla="*/ 351127 w 362102"/>
                  <a:gd name="connsiteY5" fmla="*/ 100868 h 671585"/>
                  <a:gd name="connsiteX6" fmla="*/ 257053 w 362102"/>
                  <a:gd name="connsiteY6" fmla="*/ 176128 h 671585"/>
                  <a:gd name="connsiteX7" fmla="*/ 238238 w 362102"/>
                  <a:gd name="connsiteY7" fmla="*/ 154178 h 671585"/>
                  <a:gd name="connsiteX8" fmla="*/ 6272 w 362102"/>
                  <a:gd name="connsiteY8" fmla="*/ 35016 h 671585"/>
                  <a:gd name="connsiteX0" fmla="*/ 6272 w 362102"/>
                  <a:gd name="connsiteY0" fmla="*/ 35016 h 671585"/>
                  <a:gd name="connsiteX1" fmla="*/ 219423 w 362102"/>
                  <a:gd name="connsiteY1" fmla="*/ 364276 h 671585"/>
                  <a:gd name="connsiteX2" fmla="*/ 238238 w 362102"/>
                  <a:gd name="connsiteY2" fmla="*/ 223165 h 671585"/>
                  <a:gd name="connsiteX3" fmla="*/ 219423 w 362102"/>
                  <a:gd name="connsiteY3" fmla="*/ 533609 h 671585"/>
                  <a:gd name="connsiteX4" fmla="*/ 322905 w 362102"/>
                  <a:gd name="connsiteY4" fmla="*/ 599461 h 671585"/>
                  <a:gd name="connsiteX5" fmla="*/ 351127 w 362102"/>
                  <a:gd name="connsiteY5" fmla="*/ 100868 h 671585"/>
                  <a:gd name="connsiteX6" fmla="*/ 257053 w 362102"/>
                  <a:gd name="connsiteY6" fmla="*/ 176128 h 671585"/>
                  <a:gd name="connsiteX7" fmla="*/ 238238 w 362102"/>
                  <a:gd name="connsiteY7" fmla="*/ 154178 h 671585"/>
                  <a:gd name="connsiteX8" fmla="*/ 6272 w 362102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54031"/>
                  <a:gd name="connsiteY0" fmla="*/ 35016 h 671585"/>
                  <a:gd name="connsiteX1" fmla="*/ 311352 w 454031"/>
                  <a:gd name="connsiteY1" fmla="*/ 364276 h 671585"/>
                  <a:gd name="connsiteX2" fmla="*/ 330167 w 454031"/>
                  <a:gd name="connsiteY2" fmla="*/ 223165 h 671585"/>
                  <a:gd name="connsiteX3" fmla="*/ 311352 w 454031"/>
                  <a:gd name="connsiteY3" fmla="*/ 533609 h 671585"/>
                  <a:gd name="connsiteX4" fmla="*/ 414834 w 454031"/>
                  <a:gd name="connsiteY4" fmla="*/ 599461 h 671585"/>
                  <a:gd name="connsiteX5" fmla="*/ 443056 w 454031"/>
                  <a:gd name="connsiteY5" fmla="*/ 100868 h 671585"/>
                  <a:gd name="connsiteX6" fmla="*/ 348982 w 454031"/>
                  <a:gd name="connsiteY6" fmla="*/ 176128 h 671585"/>
                  <a:gd name="connsiteX7" fmla="*/ 330167 w 454031"/>
                  <a:gd name="connsiteY7" fmla="*/ 154178 h 671585"/>
                  <a:gd name="connsiteX8" fmla="*/ 48058 w 454031"/>
                  <a:gd name="connsiteY8" fmla="*/ 35016 h 671585"/>
                  <a:gd name="connsiteX0" fmla="*/ 48058 w 454031"/>
                  <a:gd name="connsiteY0" fmla="*/ 35016 h 671585"/>
                  <a:gd name="connsiteX1" fmla="*/ 311352 w 454031"/>
                  <a:gd name="connsiteY1" fmla="*/ 364276 h 671585"/>
                  <a:gd name="connsiteX2" fmla="*/ 330167 w 454031"/>
                  <a:gd name="connsiteY2" fmla="*/ 223165 h 671585"/>
                  <a:gd name="connsiteX3" fmla="*/ 311352 w 454031"/>
                  <a:gd name="connsiteY3" fmla="*/ 533609 h 671585"/>
                  <a:gd name="connsiteX4" fmla="*/ 414834 w 454031"/>
                  <a:gd name="connsiteY4" fmla="*/ 599461 h 671585"/>
                  <a:gd name="connsiteX5" fmla="*/ 443056 w 454031"/>
                  <a:gd name="connsiteY5" fmla="*/ 100868 h 671585"/>
                  <a:gd name="connsiteX6" fmla="*/ 348982 w 454031"/>
                  <a:gd name="connsiteY6" fmla="*/ 176128 h 671585"/>
                  <a:gd name="connsiteX7" fmla="*/ 330167 w 454031"/>
                  <a:gd name="connsiteY7" fmla="*/ 154178 h 671585"/>
                  <a:gd name="connsiteX8" fmla="*/ 48058 w 454031"/>
                  <a:gd name="connsiteY8" fmla="*/ 35016 h 671585"/>
                  <a:gd name="connsiteX0" fmla="*/ 48058 w 399123"/>
                  <a:gd name="connsiteY0" fmla="*/ 35016 h 671585"/>
                  <a:gd name="connsiteX1" fmla="*/ 256444 w 399123"/>
                  <a:gd name="connsiteY1" fmla="*/ 364276 h 671585"/>
                  <a:gd name="connsiteX2" fmla="*/ 275259 w 399123"/>
                  <a:gd name="connsiteY2" fmla="*/ 223165 h 671585"/>
                  <a:gd name="connsiteX3" fmla="*/ 256444 w 399123"/>
                  <a:gd name="connsiteY3" fmla="*/ 533609 h 671585"/>
                  <a:gd name="connsiteX4" fmla="*/ 359926 w 399123"/>
                  <a:gd name="connsiteY4" fmla="*/ 599461 h 671585"/>
                  <a:gd name="connsiteX5" fmla="*/ 388148 w 399123"/>
                  <a:gd name="connsiteY5" fmla="*/ 100868 h 671585"/>
                  <a:gd name="connsiteX6" fmla="*/ 294074 w 399123"/>
                  <a:gd name="connsiteY6" fmla="*/ 176128 h 671585"/>
                  <a:gd name="connsiteX7" fmla="*/ 275259 w 399123"/>
                  <a:gd name="connsiteY7" fmla="*/ 154178 h 671585"/>
                  <a:gd name="connsiteX8" fmla="*/ 48058 w 399123"/>
                  <a:gd name="connsiteY8" fmla="*/ 35016 h 671585"/>
                  <a:gd name="connsiteX0" fmla="*/ 48058 w 399123"/>
                  <a:gd name="connsiteY0" fmla="*/ 35016 h 671585"/>
                  <a:gd name="connsiteX1" fmla="*/ 256444 w 399123"/>
                  <a:gd name="connsiteY1" fmla="*/ 364276 h 671585"/>
                  <a:gd name="connsiteX2" fmla="*/ 275259 w 399123"/>
                  <a:gd name="connsiteY2" fmla="*/ 223165 h 671585"/>
                  <a:gd name="connsiteX3" fmla="*/ 256444 w 399123"/>
                  <a:gd name="connsiteY3" fmla="*/ 533609 h 671585"/>
                  <a:gd name="connsiteX4" fmla="*/ 359926 w 399123"/>
                  <a:gd name="connsiteY4" fmla="*/ 599461 h 671585"/>
                  <a:gd name="connsiteX5" fmla="*/ 388148 w 399123"/>
                  <a:gd name="connsiteY5" fmla="*/ 100868 h 671585"/>
                  <a:gd name="connsiteX6" fmla="*/ 294074 w 399123"/>
                  <a:gd name="connsiteY6" fmla="*/ 176128 h 671585"/>
                  <a:gd name="connsiteX7" fmla="*/ 275259 w 399123"/>
                  <a:gd name="connsiteY7" fmla="*/ 154178 h 671585"/>
                  <a:gd name="connsiteX8" fmla="*/ 48058 w 399123"/>
                  <a:gd name="connsiteY8" fmla="*/ 35016 h 67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123" h="671585">
                    <a:moveTo>
                      <a:pt x="48058" y="35016"/>
                    </a:moveTo>
                    <a:cubicBezTo>
                      <a:pt x="0" y="81157"/>
                      <a:pt x="218577" y="332918"/>
                      <a:pt x="256444" y="364276"/>
                    </a:cubicBezTo>
                    <a:cubicBezTo>
                      <a:pt x="294311" y="395634"/>
                      <a:pt x="275259" y="194943"/>
                      <a:pt x="275259" y="223165"/>
                    </a:cubicBezTo>
                    <a:cubicBezTo>
                      <a:pt x="275259" y="251387"/>
                      <a:pt x="242333" y="470893"/>
                      <a:pt x="256444" y="533609"/>
                    </a:cubicBezTo>
                    <a:cubicBezTo>
                      <a:pt x="270555" y="596325"/>
                      <a:pt x="337975" y="671585"/>
                      <a:pt x="359926" y="599461"/>
                    </a:cubicBezTo>
                    <a:cubicBezTo>
                      <a:pt x="381877" y="527338"/>
                      <a:pt x="399123" y="171423"/>
                      <a:pt x="388148" y="100868"/>
                    </a:cubicBezTo>
                    <a:cubicBezTo>
                      <a:pt x="377173" y="30313"/>
                      <a:pt x="312889" y="167243"/>
                      <a:pt x="294074" y="176128"/>
                    </a:cubicBezTo>
                    <a:cubicBezTo>
                      <a:pt x="275259" y="185013"/>
                      <a:pt x="316262" y="177697"/>
                      <a:pt x="275259" y="154178"/>
                    </a:cubicBezTo>
                    <a:cubicBezTo>
                      <a:pt x="234256" y="130659"/>
                      <a:pt x="51194" y="0"/>
                      <a:pt x="48058" y="35016"/>
                    </a:cubicBezTo>
                    <a:close/>
                  </a:path>
                </a:pathLst>
              </a:custGeom>
              <a:solidFill>
                <a:srgbClr val="F9FF5C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500463" y="1284111"/>
                <a:ext cx="467235" cy="453124"/>
              </a:xfrm>
              <a:custGeom>
                <a:avLst/>
                <a:gdLst>
                  <a:gd name="connsiteX0" fmla="*/ 431173 w 467235"/>
                  <a:gd name="connsiteY0" fmla="*/ 89370 h 453124"/>
                  <a:gd name="connsiteX1" fmla="*/ 186580 w 467235"/>
                  <a:gd name="connsiteY1" fmla="*/ 258704 h 453124"/>
                  <a:gd name="connsiteX2" fmla="*/ 111321 w 467235"/>
                  <a:gd name="connsiteY2" fmla="*/ 418630 h 453124"/>
                  <a:gd name="connsiteX3" fmla="*/ 7839 w 467235"/>
                  <a:gd name="connsiteY3" fmla="*/ 399815 h 453124"/>
                  <a:gd name="connsiteX4" fmla="*/ 158358 w 467235"/>
                  <a:gd name="connsiteY4" fmla="*/ 98778 h 453124"/>
                  <a:gd name="connsiteX5" fmla="*/ 402950 w 467235"/>
                  <a:gd name="connsiteY5" fmla="*/ 4704 h 453124"/>
                  <a:gd name="connsiteX6" fmla="*/ 431173 w 467235"/>
                  <a:gd name="connsiteY6" fmla="*/ 89370 h 45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235" h="453124">
                    <a:moveTo>
                      <a:pt x="431173" y="89370"/>
                    </a:moveTo>
                    <a:cubicBezTo>
                      <a:pt x="395111" y="131703"/>
                      <a:pt x="239889" y="203827"/>
                      <a:pt x="186580" y="258704"/>
                    </a:cubicBezTo>
                    <a:cubicBezTo>
                      <a:pt x="133271" y="313581"/>
                      <a:pt x="141111" y="395112"/>
                      <a:pt x="111321" y="418630"/>
                    </a:cubicBezTo>
                    <a:cubicBezTo>
                      <a:pt x="81531" y="442148"/>
                      <a:pt x="0" y="453124"/>
                      <a:pt x="7839" y="399815"/>
                    </a:cubicBezTo>
                    <a:cubicBezTo>
                      <a:pt x="15678" y="346506"/>
                      <a:pt x="92506" y="164630"/>
                      <a:pt x="158358" y="98778"/>
                    </a:cubicBezTo>
                    <a:cubicBezTo>
                      <a:pt x="224210" y="32926"/>
                      <a:pt x="355913" y="0"/>
                      <a:pt x="402950" y="4704"/>
                    </a:cubicBezTo>
                    <a:cubicBezTo>
                      <a:pt x="449987" y="9408"/>
                      <a:pt x="467235" y="47037"/>
                      <a:pt x="431173" y="89370"/>
                    </a:cubicBezTo>
                    <a:close/>
                  </a:path>
                </a:pathLst>
              </a:custGeom>
              <a:solidFill>
                <a:srgbClr val="F9FF5C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3770801" y="1895593"/>
              <a:ext cx="395112" cy="131703"/>
            </a:xfrm>
            <a:custGeom>
              <a:avLst/>
              <a:gdLst>
                <a:gd name="connsiteX0" fmla="*/ 20383 w 395112"/>
                <a:gd name="connsiteY0" fmla="*/ 23518 h 131703"/>
                <a:gd name="connsiteX1" fmla="*/ 133272 w 395112"/>
                <a:gd name="connsiteY1" fmla="*/ 117592 h 131703"/>
                <a:gd name="connsiteX2" fmla="*/ 293198 w 395112"/>
                <a:gd name="connsiteY2" fmla="*/ 108185 h 131703"/>
                <a:gd name="connsiteX3" fmla="*/ 387272 w 395112"/>
                <a:gd name="connsiteY3" fmla="*/ 14111 h 131703"/>
                <a:gd name="connsiteX4" fmla="*/ 340235 w 395112"/>
                <a:gd name="connsiteY4" fmla="*/ 23518 h 131703"/>
                <a:gd name="connsiteX5" fmla="*/ 255568 w 395112"/>
                <a:gd name="connsiteY5" fmla="*/ 70555 h 131703"/>
                <a:gd name="connsiteX6" fmla="*/ 20383 w 395112"/>
                <a:gd name="connsiteY6" fmla="*/ 23518 h 13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112" h="131703">
                  <a:moveTo>
                    <a:pt x="20383" y="23518"/>
                  </a:moveTo>
                  <a:cubicBezTo>
                    <a:pt x="0" y="31357"/>
                    <a:pt x="87803" y="103481"/>
                    <a:pt x="133272" y="117592"/>
                  </a:cubicBezTo>
                  <a:cubicBezTo>
                    <a:pt x="178741" y="131703"/>
                    <a:pt x="250865" y="125432"/>
                    <a:pt x="293198" y="108185"/>
                  </a:cubicBezTo>
                  <a:cubicBezTo>
                    <a:pt x="335531" y="90938"/>
                    <a:pt x="379433" y="28222"/>
                    <a:pt x="387272" y="14111"/>
                  </a:cubicBezTo>
                  <a:cubicBezTo>
                    <a:pt x="395112" y="0"/>
                    <a:pt x="362186" y="14111"/>
                    <a:pt x="340235" y="23518"/>
                  </a:cubicBezTo>
                  <a:cubicBezTo>
                    <a:pt x="318284" y="32925"/>
                    <a:pt x="308877" y="67419"/>
                    <a:pt x="255568" y="70555"/>
                  </a:cubicBezTo>
                  <a:cubicBezTo>
                    <a:pt x="202259" y="73691"/>
                    <a:pt x="40766" y="15679"/>
                    <a:pt x="20383" y="23518"/>
                  </a:cubicBezTo>
                  <a:close/>
                </a:path>
              </a:pathLst>
            </a:custGeom>
            <a:solidFill>
              <a:srgbClr val="FF6B7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32"/>
            <p:cNvSpPr/>
            <p:nvPr/>
          </p:nvSpPr>
          <p:spPr>
            <a:xfrm>
              <a:off x="3932296" y="1759186"/>
              <a:ext cx="56445" cy="136408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47" y="380298"/>
            <a:ext cx="9078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games #3: Kingdom Rush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kingdom-ru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788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55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661760" y="2618729"/>
            <a:ext cx="1014075" cy="2582333"/>
            <a:chOff x="5545910" y="4318000"/>
            <a:chExt cx="1014075" cy="2582333"/>
          </a:xfrm>
        </p:grpSpPr>
        <p:grpSp>
          <p:nvGrpSpPr>
            <p:cNvPr id="36" name="Group 35"/>
            <p:cNvGrpSpPr/>
            <p:nvPr/>
          </p:nvGrpSpPr>
          <p:grpSpPr>
            <a:xfrm>
              <a:off x="5635921" y="4741360"/>
              <a:ext cx="773465" cy="1949068"/>
              <a:chOff x="3019855" y="1169408"/>
              <a:chExt cx="1936395" cy="487955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4084696" y="4411679"/>
                <a:ext cx="150518" cy="1385166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781778" y="4411679"/>
                <a:ext cx="150518" cy="1385166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019855" y="2047679"/>
                <a:ext cx="912441" cy="1994370"/>
              </a:xfrm>
              <a:custGeom>
                <a:avLst/>
                <a:gdLst>
                  <a:gd name="connsiteX0" fmla="*/ 61148 w 820012"/>
                  <a:gd name="connsiteY0" fmla="*/ 139543 h 1989666"/>
                  <a:gd name="connsiteX1" fmla="*/ 475074 w 820012"/>
                  <a:gd name="connsiteY1" fmla="*/ 252432 h 1989666"/>
                  <a:gd name="connsiteX2" fmla="*/ 729074 w 820012"/>
                  <a:gd name="connsiteY2" fmla="*/ 845098 h 1989666"/>
                  <a:gd name="connsiteX3" fmla="*/ 794926 w 820012"/>
                  <a:gd name="connsiteY3" fmla="*/ 1851691 h 1989666"/>
                  <a:gd name="connsiteX4" fmla="*/ 578556 w 820012"/>
                  <a:gd name="connsiteY4" fmla="*/ 1672950 h 1989666"/>
                  <a:gd name="connsiteX5" fmla="*/ 569148 w 820012"/>
                  <a:gd name="connsiteY5" fmla="*/ 892136 h 1989666"/>
                  <a:gd name="connsiteX6" fmla="*/ 108185 w 820012"/>
                  <a:gd name="connsiteY6" fmla="*/ 120728 h 1989666"/>
                  <a:gd name="connsiteX7" fmla="*/ 61148 w 820012"/>
                  <a:gd name="connsiteY7" fmla="*/ 139543 h 1989666"/>
                  <a:gd name="connsiteX0" fmla="*/ 61148 w 820012"/>
                  <a:gd name="connsiteY0" fmla="*/ 144247 h 1994370"/>
                  <a:gd name="connsiteX1" fmla="*/ 475074 w 820012"/>
                  <a:gd name="connsiteY1" fmla="*/ 257136 h 1994370"/>
                  <a:gd name="connsiteX2" fmla="*/ 729074 w 820012"/>
                  <a:gd name="connsiteY2" fmla="*/ 849802 h 1994370"/>
                  <a:gd name="connsiteX3" fmla="*/ 794926 w 820012"/>
                  <a:gd name="connsiteY3" fmla="*/ 1856395 h 1994370"/>
                  <a:gd name="connsiteX4" fmla="*/ 578556 w 820012"/>
                  <a:gd name="connsiteY4" fmla="*/ 1677654 h 1994370"/>
                  <a:gd name="connsiteX5" fmla="*/ 569148 w 820012"/>
                  <a:gd name="connsiteY5" fmla="*/ 896840 h 1994370"/>
                  <a:gd name="connsiteX6" fmla="*/ 108185 w 820012"/>
                  <a:gd name="connsiteY6" fmla="*/ 125432 h 1994370"/>
                  <a:gd name="connsiteX7" fmla="*/ 61148 w 820012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6494" h="1994370">
                    <a:moveTo>
                      <a:pt x="37630" y="144247"/>
                    </a:moveTo>
                    <a:cubicBezTo>
                      <a:pt x="175215" y="213236"/>
                      <a:pt x="340235" y="139544"/>
                      <a:pt x="451556" y="257136"/>
                    </a:cubicBezTo>
                    <a:cubicBezTo>
                      <a:pt x="562877" y="374728"/>
                      <a:pt x="652247" y="583259"/>
                      <a:pt x="705556" y="849802"/>
                    </a:cubicBezTo>
                    <a:cubicBezTo>
                      <a:pt x="758865" y="1116345"/>
                      <a:pt x="796494" y="1718420"/>
                      <a:pt x="771408" y="1856395"/>
                    </a:cubicBezTo>
                    <a:cubicBezTo>
                      <a:pt x="746322" y="1994370"/>
                      <a:pt x="592668" y="1837580"/>
                      <a:pt x="555038" y="1677654"/>
                    </a:cubicBezTo>
                    <a:cubicBezTo>
                      <a:pt x="517408" y="1517728"/>
                      <a:pt x="624025" y="1155544"/>
                      <a:pt x="545630" y="896840"/>
                    </a:cubicBezTo>
                    <a:cubicBezTo>
                      <a:pt x="467235" y="638136"/>
                      <a:pt x="169334" y="250864"/>
                      <a:pt x="84667" y="125432"/>
                    </a:cubicBezTo>
                    <a:cubicBezTo>
                      <a:pt x="0" y="0"/>
                      <a:pt x="218726" y="188149"/>
                      <a:pt x="37630" y="144247"/>
                    </a:cubicBezTo>
                    <a:close/>
                  </a:path>
                </a:pathLst>
              </a:cu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4101629" y="2047679"/>
                <a:ext cx="796494" cy="1994370"/>
              </a:xfrm>
              <a:custGeom>
                <a:avLst/>
                <a:gdLst>
                  <a:gd name="connsiteX0" fmla="*/ 61148 w 820012"/>
                  <a:gd name="connsiteY0" fmla="*/ 139543 h 1989666"/>
                  <a:gd name="connsiteX1" fmla="*/ 475074 w 820012"/>
                  <a:gd name="connsiteY1" fmla="*/ 252432 h 1989666"/>
                  <a:gd name="connsiteX2" fmla="*/ 729074 w 820012"/>
                  <a:gd name="connsiteY2" fmla="*/ 845098 h 1989666"/>
                  <a:gd name="connsiteX3" fmla="*/ 794926 w 820012"/>
                  <a:gd name="connsiteY3" fmla="*/ 1851691 h 1989666"/>
                  <a:gd name="connsiteX4" fmla="*/ 578556 w 820012"/>
                  <a:gd name="connsiteY4" fmla="*/ 1672950 h 1989666"/>
                  <a:gd name="connsiteX5" fmla="*/ 569148 w 820012"/>
                  <a:gd name="connsiteY5" fmla="*/ 892136 h 1989666"/>
                  <a:gd name="connsiteX6" fmla="*/ 108185 w 820012"/>
                  <a:gd name="connsiteY6" fmla="*/ 120728 h 1989666"/>
                  <a:gd name="connsiteX7" fmla="*/ 61148 w 820012"/>
                  <a:gd name="connsiteY7" fmla="*/ 139543 h 1989666"/>
                  <a:gd name="connsiteX0" fmla="*/ 61148 w 820012"/>
                  <a:gd name="connsiteY0" fmla="*/ 144247 h 1994370"/>
                  <a:gd name="connsiteX1" fmla="*/ 475074 w 820012"/>
                  <a:gd name="connsiteY1" fmla="*/ 257136 h 1994370"/>
                  <a:gd name="connsiteX2" fmla="*/ 729074 w 820012"/>
                  <a:gd name="connsiteY2" fmla="*/ 849802 h 1994370"/>
                  <a:gd name="connsiteX3" fmla="*/ 794926 w 820012"/>
                  <a:gd name="connsiteY3" fmla="*/ 1856395 h 1994370"/>
                  <a:gd name="connsiteX4" fmla="*/ 578556 w 820012"/>
                  <a:gd name="connsiteY4" fmla="*/ 1677654 h 1994370"/>
                  <a:gd name="connsiteX5" fmla="*/ 569148 w 820012"/>
                  <a:gd name="connsiteY5" fmla="*/ 896840 h 1994370"/>
                  <a:gd name="connsiteX6" fmla="*/ 108185 w 820012"/>
                  <a:gd name="connsiteY6" fmla="*/ 125432 h 1994370"/>
                  <a:gd name="connsiteX7" fmla="*/ 61148 w 820012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  <a:gd name="connsiteX0" fmla="*/ 37630 w 796494"/>
                  <a:gd name="connsiteY0" fmla="*/ 144247 h 1994370"/>
                  <a:gd name="connsiteX1" fmla="*/ 451556 w 796494"/>
                  <a:gd name="connsiteY1" fmla="*/ 257136 h 1994370"/>
                  <a:gd name="connsiteX2" fmla="*/ 705556 w 796494"/>
                  <a:gd name="connsiteY2" fmla="*/ 849802 h 1994370"/>
                  <a:gd name="connsiteX3" fmla="*/ 771408 w 796494"/>
                  <a:gd name="connsiteY3" fmla="*/ 1856395 h 1994370"/>
                  <a:gd name="connsiteX4" fmla="*/ 555038 w 796494"/>
                  <a:gd name="connsiteY4" fmla="*/ 1677654 h 1994370"/>
                  <a:gd name="connsiteX5" fmla="*/ 545630 w 796494"/>
                  <a:gd name="connsiteY5" fmla="*/ 896840 h 1994370"/>
                  <a:gd name="connsiteX6" fmla="*/ 84667 w 796494"/>
                  <a:gd name="connsiteY6" fmla="*/ 125432 h 1994370"/>
                  <a:gd name="connsiteX7" fmla="*/ 37630 w 796494"/>
                  <a:gd name="connsiteY7" fmla="*/ 144247 h 199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6494" h="1994370">
                    <a:moveTo>
                      <a:pt x="37630" y="144247"/>
                    </a:moveTo>
                    <a:cubicBezTo>
                      <a:pt x="175215" y="213236"/>
                      <a:pt x="340235" y="139544"/>
                      <a:pt x="451556" y="257136"/>
                    </a:cubicBezTo>
                    <a:cubicBezTo>
                      <a:pt x="562877" y="374728"/>
                      <a:pt x="652247" y="583259"/>
                      <a:pt x="705556" y="849802"/>
                    </a:cubicBezTo>
                    <a:cubicBezTo>
                      <a:pt x="758865" y="1116345"/>
                      <a:pt x="796494" y="1718420"/>
                      <a:pt x="771408" y="1856395"/>
                    </a:cubicBezTo>
                    <a:cubicBezTo>
                      <a:pt x="746322" y="1994370"/>
                      <a:pt x="592668" y="1837580"/>
                      <a:pt x="555038" y="1677654"/>
                    </a:cubicBezTo>
                    <a:cubicBezTo>
                      <a:pt x="517408" y="1517728"/>
                      <a:pt x="624025" y="1155544"/>
                      <a:pt x="545630" y="896840"/>
                    </a:cubicBezTo>
                    <a:cubicBezTo>
                      <a:pt x="467235" y="638136"/>
                      <a:pt x="169334" y="250864"/>
                      <a:pt x="84667" y="125432"/>
                    </a:cubicBezTo>
                    <a:cubicBezTo>
                      <a:pt x="0" y="0"/>
                      <a:pt x="218726" y="188149"/>
                      <a:pt x="37630" y="144247"/>
                    </a:cubicBezTo>
                    <a:close/>
                  </a:path>
                </a:pathLst>
              </a:cu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355701" y="2135481"/>
                <a:ext cx="1233547" cy="2406020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323950" y="5481382"/>
                <a:ext cx="664791" cy="567581"/>
              </a:xfrm>
              <a:custGeom>
                <a:avLst/>
                <a:gdLst>
                  <a:gd name="connsiteX0" fmla="*/ 467235 w 664791"/>
                  <a:gd name="connsiteY0" fmla="*/ 78396 h 567581"/>
                  <a:gd name="connsiteX1" fmla="*/ 617754 w 664791"/>
                  <a:gd name="connsiteY1" fmla="*/ 68988 h 567581"/>
                  <a:gd name="connsiteX2" fmla="*/ 645976 w 664791"/>
                  <a:gd name="connsiteY2" fmla="*/ 492322 h 567581"/>
                  <a:gd name="connsiteX3" fmla="*/ 504865 w 664791"/>
                  <a:gd name="connsiteY3" fmla="*/ 520544 h 567581"/>
                  <a:gd name="connsiteX4" fmla="*/ 486050 w 664791"/>
                  <a:gd name="connsiteY4" fmla="*/ 388840 h 567581"/>
                  <a:gd name="connsiteX5" fmla="*/ 420198 w 664791"/>
                  <a:gd name="connsiteY5" fmla="*/ 388840 h 567581"/>
                  <a:gd name="connsiteX6" fmla="*/ 279087 w 664791"/>
                  <a:gd name="connsiteY6" fmla="*/ 492322 h 567581"/>
                  <a:gd name="connsiteX7" fmla="*/ 43902 w 664791"/>
                  <a:gd name="connsiteY7" fmla="*/ 501729 h 567581"/>
                  <a:gd name="connsiteX8" fmla="*/ 53309 w 664791"/>
                  <a:gd name="connsiteY8" fmla="*/ 275951 h 567581"/>
                  <a:gd name="connsiteX9" fmla="*/ 363754 w 664791"/>
                  <a:gd name="connsiteY9" fmla="*/ 238322 h 567581"/>
                  <a:gd name="connsiteX10" fmla="*/ 467235 w 664791"/>
                  <a:gd name="connsiteY10" fmla="*/ 78396 h 56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791" h="567581">
                    <a:moveTo>
                      <a:pt x="467235" y="78396"/>
                    </a:moveTo>
                    <a:cubicBezTo>
                      <a:pt x="509568" y="50174"/>
                      <a:pt x="587964" y="0"/>
                      <a:pt x="617754" y="68988"/>
                    </a:cubicBezTo>
                    <a:cubicBezTo>
                      <a:pt x="647544" y="137976"/>
                      <a:pt x="664791" y="417063"/>
                      <a:pt x="645976" y="492322"/>
                    </a:cubicBezTo>
                    <a:cubicBezTo>
                      <a:pt x="627161" y="567581"/>
                      <a:pt x="531519" y="537791"/>
                      <a:pt x="504865" y="520544"/>
                    </a:cubicBezTo>
                    <a:cubicBezTo>
                      <a:pt x="478211" y="503297"/>
                      <a:pt x="500161" y="410791"/>
                      <a:pt x="486050" y="388840"/>
                    </a:cubicBezTo>
                    <a:cubicBezTo>
                      <a:pt x="471939" y="366889"/>
                      <a:pt x="454692" y="371593"/>
                      <a:pt x="420198" y="388840"/>
                    </a:cubicBezTo>
                    <a:cubicBezTo>
                      <a:pt x="385704" y="406087"/>
                      <a:pt x="341803" y="473507"/>
                      <a:pt x="279087" y="492322"/>
                    </a:cubicBezTo>
                    <a:cubicBezTo>
                      <a:pt x="216371" y="511137"/>
                      <a:pt x="81532" y="537791"/>
                      <a:pt x="43902" y="501729"/>
                    </a:cubicBezTo>
                    <a:cubicBezTo>
                      <a:pt x="6272" y="465667"/>
                      <a:pt x="0" y="319852"/>
                      <a:pt x="53309" y="275951"/>
                    </a:cubicBezTo>
                    <a:cubicBezTo>
                      <a:pt x="106618" y="232050"/>
                      <a:pt x="301038" y="269680"/>
                      <a:pt x="363754" y="238322"/>
                    </a:cubicBezTo>
                    <a:cubicBezTo>
                      <a:pt x="426470" y="206964"/>
                      <a:pt x="424902" y="106618"/>
                      <a:pt x="467235" y="78396"/>
                    </a:cubicBezTo>
                    <a:close/>
                  </a:path>
                </a:pathLst>
              </a:custGeom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3988741" y="5481382"/>
                <a:ext cx="671140" cy="567581"/>
              </a:xfrm>
              <a:custGeom>
                <a:avLst/>
                <a:gdLst>
                  <a:gd name="connsiteX0" fmla="*/ 467235 w 664791"/>
                  <a:gd name="connsiteY0" fmla="*/ 78396 h 567581"/>
                  <a:gd name="connsiteX1" fmla="*/ 617754 w 664791"/>
                  <a:gd name="connsiteY1" fmla="*/ 68988 h 567581"/>
                  <a:gd name="connsiteX2" fmla="*/ 645976 w 664791"/>
                  <a:gd name="connsiteY2" fmla="*/ 492322 h 567581"/>
                  <a:gd name="connsiteX3" fmla="*/ 504865 w 664791"/>
                  <a:gd name="connsiteY3" fmla="*/ 520544 h 567581"/>
                  <a:gd name="connsiteX4" fmla="*/ 486050 w 664791"/>
                  <a:gd name="connsiteY4" fmla="*/ 388840 h 567581"/>
                  <a:gd name="connsiteX5" fmla="*/ 420198 w 664791"/>
                  <a:gd name="connsiteY5" fmla="*/ 388840 h 567581"/>
                  <a:gd name="connsiteX6" fmla="*/ 279087 w 664791"/>
                  <a:gd name="connsiteY6" fmla="*/ 492322 h 567581"/>
                  <a:gd name="connsiteX7" fmla="*/ 43902 w 664791"/>
                  <a:gd name="connsiteY7" fmla="*/ 501729 h 567581"/>
                  <a:gd name="connsiteX8" fmla="*/ 53309 w 664791"/>
                  <a:gd name="connsiteY8" fmla="*/ 275951 h 567581"/>
                  <a:gd name="connsiteX9" fmla="*/ 363754 w 664791"/>
                  <a:gd name="connsiteY9" fmla="*/ 238322 h 567581"/>
                  <a:gd name="connsiteX10" fmla="*/ 467235 w 664791"/>
                  <a:gd name="connsiteY10" fmla="*/ 78396 h 56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791" h="567581">
                    <a:moveTo>
                      <a:pt x="467235" y="78396"/>
                    </a:moveTo>
                    <a:cubicBezTo>
                      <a:pt x="509568" y="50174"/>
                      <a:pt x="587964" y="0"/>
                      <a:pt x="617754" y="68988"/>
                    </a:cubicBezTo>
                    <a:cubicBezTo>
                      <a:pt x="647544" y="137976"/>
                      <a:pt x="664791" y="417063"/>
                      <a:pt x="645976" y="492322"/>
                    </a:cubicBezTo>
                    <a:cubicBezTo>
                      <a:pt x="627161" y="567581"/>
                      <a:pt x="531519" y="537791"/>
                      <a:pt x="504865" y="520544"/>
                    </a:cubicBezTo>
                    <a:cubicBezTo>
                      <a:pt x="478211" y="503297"/>
                      <a:pt x="500161" y="410791"/>
                      <a:pt x="486050" y="388840"/>
                    </a:cubicBezTo>
                    <a:cubicBezTo>
                      <a:pt x="471939" y="366889"/>
                      <a:pt x="454692" y="371593"/>
                      <a:pt x="420198" y="388840"/>
                    </a:cubicBezTo>
                    <a:cubicBezTo>
                      <a:pt x="385704" y="406087"/>
                      <a:pt x="341803" y="473507"/>
                      <a:pt x="279087" y="492322"/>
                    </a:cubicBezTo>
                    <a:cubicBezTo>
                      <a:pt x="216371" y="511137"/>
                      <a:pt x="81532" y="537791"/>
                      <a:pt x="43902" y="501729"/>
                    </a:cubicBezTo>
                    <a:cubicBezTo>
                      <a:pt x="6272" y="465667"/>
                      <a:pt x="0" y="319852"/>
                      <a:pt x="53309" y="275951"/>
                    </a:cubicBezTo>
                    <a:cubicBezTo>
                      <a:pt x="106618" y="232050"/>
                      <a:pt x="301038" y="269680"/>
                      <a:pt x="363754" y="238322"/>
                    </a:cubicBezTo>
                    <a:cubicBezTo>
                      <a:pt x="426470" y="206964"/>
                      <a:pt x="424902" y="106618"/>
                      <a:pt x="467235" y="78396"/>
                    </a:cubicBezTo>
                    <a:close/>
                  </a:path>
                </a:pathLst>
              </a:custGeom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578631" y="5543976"/>
                <a:ext cx="203147" cy="125189"/>
              </a:xfrm>
              <a:custGeom>
                <a:avLst/>
                <a:gdLst>
                  <a:gd name="connsiteX0" fmla="*/ 212554 w 300245"/>
                  <a:gd name="connsiteY0" fmla="*/ 68744 h 125189"/>
                  <a:gd name="connsiteX1" fmla="*/ 250184 w 300245"/>
                  <a:gd name="connsiteY1" fmla="*/ 78152 h 125189"/>
                  <a:gd name="connsiteX2" fmla="*/ 287813 w 300245"/>
                  <a:gd name="connsiteY2" fmla="*/ 68744 h 125189"/>
                  <a:gd name="connsiteX3" fmla="*/ 184332 w 300245"/>
                  <a:gd name="connsiteY3" fmla="*/ 59337 h 125189"/>
                  <a:gd name="connsiteX4" fmla="*/ 146702 w 300245"/>
                  <a:gd name="connsiteY4" fmla="*/ 49929 h 125189"/>
                  <a:gd name="connsiteX5" fmla="*/ 127888 w 300245"/>
                  <a:gd name="connsiteY5" fmla="*/ 21707 h 125189"/>
                  <a:gd name="connsiteX6" fmla="*/ 90258 w 300245"/>
                  <a:gd name="connsiteY6" fmla="*/ 2892 h 125189"/>
                  <a:gd name="connsiteX7" fmla="*/ 24406 w 300245"/>
                  <a:gd name="connsiteY7" fmla="*/ 12300 h 125189"/>
                  <a:gd name="connsiteX8" fmla="*/ 33813 w 300245"/>
                  <a:gd name="connsiteY8" fmla="*/ 40522 h 125189"/>
                  <a:gd name="connsiteX9" fmla="*/ 62036 w 300245"/>
                  <a:gd name="connsiteY9" fmla="*/ 68744 h 125189"/>
                  <a:gd name="connsiteX10" fmla="*/ 156110 w 300245"/>
                  <a:gd name="connsiteY10" fmla="*/ 96966 h 125189"/>
                  <a:gd name="connsiteX11" fmla="*/ 184332 w 300245"/>
                  <a:gd name="connsiteY11" fmla="*/ 106374 h 125189"/>
                  <a:gd name="connsiteX12" fmla="*/ 212554 w 300245"/>
                  <a:gd name="connsiteY12" fmla="*/ 96966 h 125189"/>
                  <a:gd name="connsiteX13" fmla="*/ 156110 w 300245"/>
                  <a:gd name="connsiteY13" fmla="*/ 87559 h 125189"/>
                  <a:gd name="connsiteX14" fmla="*/ 118480 w 300245"/>
                  <a:gd name="connsiteY14" fmla="*/ 78152 h 125189"/>
                  <a:gd name="connsiteX15" fmla="*/ 71443 w 300245"/>
                  <a:gd name="connsiteY15" fmla="*/ 68744 h 125189"/>
                  <a:gd name="connsiteX16" fmla="*/ 14999 w 300245"/>
                  <a:gd name="connsiteY16" fmla="*/ 106374 h 125189"/>
                  <a:gd name="connsiteX17" fmla="*/ 43221 w 300245"/>
                  <a:gd name="connsiteY17" fmla="*/ 125189 h 125189"/>
                  <a:gd name="connsiteX18" fmla="*/ 193739 w 300245"/>
                  <a:gd name="connsiteY18" fmla="*/ 106374 h 125189"/>
                  <a:gd name="connsiteX19" fmla="*/ 221962 w 300245"/>
                  <a:gd name="connsiteY19" fmla="*/ 96966 h 125189"/>
                  <a:gd name="connsiteX20" fmla="*/ 212554 w 300245"/>
                  <a:gd name="connsiteY20" fmla="*/ 68744 h 12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0245" h="125189">
                    <a:moveTo>
                      <a:pt x="212554" y="68744"/>
                    </a:moveTo>
                    <a:cubicBezTo>
                      <a:pt x="225097" y="71880"/>
                      <a:pt x="237255" y="78152"/>
                      <a:pt x="250184" y="78152"/>
                    </a:cubicBezTo>
                    <a:cubicBezTo>
                      <a:pt x="263113" y="78152"/>
                      <a:pt x="300245" y="72296"/>
                      <a:pt x="287813" y="68744"/>
                    </a:cubicBezTo>
                    <a:cubicBezTo>
                      <a:pt x="254510" y="59229"/>
                      <a:pt x="218826" y="62473"/>
                      <a:pt x="184332" y="59337"/>
                    </a:cubicBezTo>
                    <a:cubicBezTo>
                      <a:pt x="171789" y="56201"/>
                      <a:pt x="157460" y="57101"/>
                      <a:pt x="146702" y="49929"/>
                    </a:cubicBezTo>
                    <a:cubicBezTo>
                      <a:pt x="137295" y="43657"/>
                      <a:pt x="136574" y="28945"/>
                      <a:pt x="127888" y="21707"/>
                    </a:cubicBezTo>
                    <a:cubicBezTo>
                      <a:pt x="117115" y="12729"/>
                      <a:pt x="102801" y="9164"/>
                      <a:pt x="90258" y="2892"/>
                    </a:cubicBezTo>
                    <a:cubicBezTo>
                      <a:pt x="68307" y="6028"/>
                      <a:pt x="42856" y="0"/>
                      <a:pt x="24406" y="12300"/>
                    </a:cubicBezTo>
                    <a:cubicBezTo>
                      <a:pt x="16155" y="17800"/>
                      <a:pt x="28312" y="32271"/>
                      <a:pt x="33813" y="40522"/>
                    </a:cubicBezTo>
                    <a:cubicBezTo>
                      <a:pt x="41193" y="51592"/>
                      <a:pt x="51815" y="60227"/>
                      <a:pt x="62036" y="68744"/>
                    </a:cubicBezTo>
                    <a:cubicBezTo>
                      <a:pt x="97443" y="98250"/>
                      <a:pt x="101156" y="89116"/>
                      <a:pt x="156110" y="96966"/>
                    </a:cubicBezTo>
                    <a:cubicBezTo>
                      <a:pt x="165517" y="100102"/>
                      <a:pt x="174416" y="106374"/>
                      <a:pt x="184332" y="106374"/>
                    </a:cubicBezTo>
                    <a:cubicBezTo>
                      <a:pt x="194248" y="106374"/>
                      <a:pt x="220805" y="102467"/>
                      <a:pt x="212554" y="96966"/>
                    </a:cubicBezTo>
                    <a:cubicBezTo>
                      <a:pt x="196683" y="86385"/>
                      <a:pt x="174814" y="91300"/>
                      <a:pt x="156110" y="87559"/>
                    </a:cubicBezTo>
                    <a:cubicBezTo>
                      <a:pt x="143432" y="85023"/>
                      <a:pt x="131101" y="80957"/>
                      <a:pt x="118480" y="78152"/>
                    </a:cubicBezTo>
                    <a:cubicBezTo>
                      <a:pt x="102871" y="74683"/>
                      <a:pt x="87122" y="71880"/>
                      <a:pt x="71443" y="68744"/>
                    </a:cubicBezTo>
                    <a:cubicBezTo>
                      <a:pt x="62190" y="70595"/>
                      <a:pt x="0" y="68876"/>
                      <a:pt x="14999" y="106374"/>
                    </a:cubicBezTo>
                    <a:cubicBezTo>
                      <a:pt x="19198" y="116872"/>
                      <a:pt x="33814" y="118917"/>
                      <a:pt x="43221" y="125189"/>
                    </a:cubicBezTo>
                    <a:cubicBezTo>
                      <a:pt x="72557" y="121929"/>
                      <a:pt x="160191" y="113084"/>
                      <a:pt x="193739" y="106374"/>
                    </a:cubicBezTo>
                    <a:cubicBezTo>
                      <a:pt x="203463" y="104429"/>
                      <a:pt x="214950" y="103978"/>
                      <a:pt x="221962" y="96966"/>
                    </a:cubicBezTo>
                    <a:lnTo>
                      <a:pt x="212554" y="6874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9774032">
                <a:off x="4200763" y="5515901"/>
                <a:ext cx="257710" cy="152400"/>
              </a:xfrm>
              <a:custGeom>
                <a:avLst/>
                <a:gdLst>
                  <a:gd name="connsiteX0" fmla="*/ 212554 w 300245"/>
                  <a:gd name="connsiteY0" fmla="*/ 68744 h 125189"/>
                  <a:gd name="connsiteX1" fmla="*/ 250184 w 300245"/>
                  <a:gd name="connsiteY1" fmla="*/ 78152 h 125189"/>
                  <a:gd name="connsiteX2" fmla="*/ 287813 w 300245"/>
                  <a:gd name="connsiteY2" fmla="*/ 68744 h 125189"/>
                  <a:gd name="connsiteX3" fmla="*/ 184332 w 300245"/>
                  <a:gd name="connsiteY3" fmla="*/ 59337 h 125189"/>
                  <a:gd name="connsiteX4" fmla="*/ 146702 w 300245"/>
                  <a:gd name="connsiteY4" fmla="*/ 49929 h 125189"/>
                  <a:gd name="connsiteX5" fmla="*/ 127888 w 300245"/>
                  <a:gd name="connsiteY5" fmla="*/ 21707 h 125189"/>
                  <a:gd name="connsiteX6" fmla="*/ 90258 w 300245"/>
                  <a:gd name="connsiteY6" fmla="*/ 2892 h 125189"/>
                  <a:gd name="connsiteX7" fmla="*/ 24406 w 300245"/>
                  <a:gd name="connsiteY7" fmla="*/ 12300 h 125189"/>
                  <a:gd name="connsiteX8" fmla="*/ 33813 w 300245"/>
                  <a:gd name="connsiteY8" fmla="*/ 40522 h 125189"/>
                  <a:gd name="connsiteX9" fmla="*/ 62036 w 300245"/>
                  <a:gd name="connsiteY9" fmla="*/ 68744 h 125189"/>
                  <a:gd name="connsiteX10" fmla="*/ 156110 w 300245"/>
                  <a:gd name="connsiteY10" fmla="*/ 96966 h 125189"/>
                  <a:gd name="connsiteX11" fmla="*/ 184332 w 300245"/>
                  <a:gd name="connsiteY11" fmla="*/ 106374 h 125189"/>
                  <a:gd name="connsiteX12" fmla="*/ 212554 w 300245"/>
                  <a:gd name="connsiteY12" fmla="*/ 96966 h 125189"/>
                  <a:gd name="connsiteX13" fmla="*/ 156110 w 300245"/>
                  <a:gd name="connsiteY13" fmla="*/ 87559 h 125189"/>
                  <a:gd name="connsiteX14" fmla="*/ 118480 w 300245"/>
                  <a:gd name="connsiteY14" fmla="*/ 78152 h 125189"/>
                  <a:gd name="connsiteX15" fmla="*/ 71443 w 300245"/>
                  <a:gd name="connsiteY15" fmla="*/ 68744 h 125189"/>
                  <a:gd name="connsiteX16" fmla="*/ 14999 w 300245"/>
                  <a:gd name="connsiteY16" fmla="*/ 106374 h 125189"/>
                  <a:gd name="connsiteX17" fmla="*/ 43221 w 300245"/>
                  <a:gd name="connsiteY17" fmla="*/ 125189 h 125189"/>
                  <a:gd name="connsiteX18" fmla="*/ 193739 w 300245"/>
                  <a:gd name="connsiteY18" fmla="*/ 106374 h 125189"/>
                  <a:gd name="connsiteX19" fmla="*/ 221962 w 300245"/>
                  <a:gd name="connsiteY19" fmla="*/ 96966 h 125189"/>
                  <a:gd name="connsiteX20" fmla="*/ 212554 w 300245"/>
                  <a:gd name="connsiteY20" fmla="*/ 68744 h 12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0245" h="125189">
                    <a:moveTo>
                      <a:pt x="212554" y="68744"/>
                    </a:moveTo>
                    <a:cubicBezTo>
                      <a:pt x="225097" y="71880"/>
                      <a:pt x="237255" y="78152"/>
                      <a:pt x="250184" y="78152"/>
                    </a:cubicBezTo>
                    <a:cubicBezTo>
                      <a:pt x="263113" y="78152"/>
                      <a:pt x="300245" y="72296"/>
                      <a:pt x="287813" y="68744"/>
                    </a:cubicBezTo>
                    <a:cubicBezTo>
                      <a:pt x="254510" y="59229"/>
                      <a:pt x="218826" y="62473"/>
                      <a:pt x="184332" y="59337"/>
                    </a:cubicBezTo>
                    <a:cubicBezTo>
                      <a:pt x="171789" y="56201"/>
                      <a:pt x="157460" y="57101"/>
                      <a:pt x="146702" y="49929"/>
                    </a:cubicBezTo>
                    <a:cubicBezTo>
                      <a:pt x="137295" y="43657"/>
                      <a:pt x="136574" y="28945"/>
                      <a:pt x="127888" y="21707"/>
                    </a:cubicBezTo>
                    <a:cubicBezTo>
                      <a:pt x="117115" y="12729"/>
                      <a:pt x="102801" y="9164"/>
                      <a:pt x="90258" y="2892"/>
                    </a:cubicBezTo>
                    <a:cubicBezTo>
                      <a:pt x="68307" y="6028"/>
                      <a:pt x="42856" y="0"/>
                      <a:pt x="24406" y="12300"/>
                    </a:cubicBezTo>
                    <a:cubicBezTo>
                      <a:pt x="16155" y="17800"/>
                      <a:pt x="28312" y="32271"/>
                      <a:pt x="33813" y="40522"/>
                    </a:cubicBezTo>
                    <a:cubicBezTo>
                      <a:pt x="41193" y="51592"/>
                      <a:pt x="51815" y="60227"/>
                      <a:pt x="62036" y="68744"/>
                    </a:cubicBezTo>
                    <a:cubicBezTo>
                      <a:pt x="97443" y="98250"/>
                      <a:pt x="101156" y="89116"/>
                      <a:pt x="156110" y="96966"/>
                    </a:cubicBezTo>
                    <a:cubicBezTo>
                      <a:pt x="165517" y="100102"/>
                      <a:pt x="174416" y="106374"/>
                      <a:pt x="184332" y="106374"/>
                    </a:cubicBezTo>
                    <a:cubicBezTo>
                      <a:pt x="194248" y="106374"/>
                      <a:pt x="220805" y="102467"/>
                      <a:pt x="212554" y="96966"/>
                    </a:cubicBezTo>
                    <a:cubicBezTo>
                      <a:pt x="196683" y="86385"/>
                      <a:pt x="174814" y="91300"/>
                      <a:pt x="156110" y="87559"/>
                    </a:cubicBezTo>
                    <a:cubicBezTo>
                      <a:pt x="143432" y="85023"/>
                      <a:pt x="131101" y="80957"/>
                      <a:pt x="118480" y="78152"/>
                    </a:cubicBezTo>
                    <a:cubicBezTo>
                      <a:pt x="102871" y="74683"/>
                      <a:pt x="87122" y="71880"/>
                      <a:pt x="71443" y="68744"/>
                    </a:cubicBezTo>
                    <a:cubicBezTo>
                      <a:pt x="62190" y="70595"/>
                      <a:pt x="0" y="68876"/>
                      <a:pt x="14999" y="106374"/>
                    </a:cubicBezTo>
                    <a:cubicBezTo>
                      <a:pt x="19198" y="116872"/>
                      <a:pt x="33814" y="118917"/>
                      <a:pt x="43221" y="125189"/>
                    </a:cubicBezTo>
                    <a:cubicBezTo>
                      <a:pt x="72557" y="121929"/>
                      <a:pt x="160191" y="113084"/>
                      <a:pt x="193739" y="106374"/>
                    </a:cubicBezTo>
                    <a:cubicBezTo>
                      <a:pt x="203463" y="104429"/>
                      <a:pt x="214950" y="103978"/>
                      <a:pt x="221962" y="96966"/>
                    </a:cubicBezTo>
                    <a:lnTo>
                      <a:pt x="212554" y="6874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 rot="4758065">
                <a:off x="2996915" y="3903085"/>
                <a:ext cx="486490" cy="356491"/>
              </a:xfrm>
              <a:custGeom>
                <a:avLst/>
                <a:gdLst>
                  <a:gd name="connsiteX0" fmla="*/ 63223 w 545762"/>
                  <a:gd name="connsiteY0" fmla="*/ 39668 h 399924"/>
                  <a:gd name="connsiteX1" fmla="*/ 399071 w 545762"/>
                  <a:gd name="connsiteY1" fmla="*/ 8179 h 399924"/>
                  <a:gd name="connsiteX2" fmla="*/ 451548 w 545762"/>
                  <a:gd name="connsiteY2" fmla="*/ 81653 h 399924"/>
                  <a:gd name="connsiteX3" fmla="*/ 430557 w 545762"/>
                  <a:gd name="connsiteY3" fmla="*/ 113142 h 399924"/>
                  <a:gd name="connsiteX4" fmla="*/ 304614 w 545762"/>
                  <a:gd name="connsiteY4" fmla="*/ 123638 h 399924"/>
                  <a:gd name="connsiteX5" fmla="*/ 483033 w 545762"/>
                  <a:gd name="connsiteY5" fmla="*/ 186616 h 399924"/>
                  <a:gd name="connsiteX6" fmla="*/ 525015 w 545762"/>
                  <a:gd name="connsiteY6" fmla="*/ 249594 h 399924"/>
                  <a:gd name="connsiteX7" fmla="*/ 336100 w 545762"/>
                  <a:gd name="connsiteY7" fmla="*/ 249594 h 399924"/>
                  <a:gd name="connsiteX8" fmla="*/ 483033 w 545762"/>
                  <a:gd name="connsiteY8" fmla="*/ 302075 h 399924"/>
                  <a:gd name="connsiteX9" fmla="*/ 514519 w 545762"/>
                  <a:gd name="connsiteY9" fmla="*/ 396541 h 399924"/>
                  <a:gd name="connsiteX10" fmla="*/ 42232 w 545762"/>
                  <a:gd name="connsiteY10" fmla="*/ 344060 h 399924"/>
                  <a:gd name="connsiteX11" fmla="*/ 63223 w 545762"/>
                  <a:gd name="connsiteY11" fmla="*/ 39668 h 3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762" h="399924">
                    <a:moveTo>
                      <a:pt x="63223" y="39668"/>
                    </a:moveTo>
                    <a:cubicBezTo>
                      <a:pt x="122696" y="-16312"/>
                      <a:pt x="334350" y="1182"/>
                      <a:pt x="399071" y="8179"/>
                    </a:cubicBezTo>
                    <a:cubicBezTo>
                      <a:pt x="463792" y="15176"/>
                      <a:pt x="446300" y="64159"/>
                      <a:pt x="451548" y="81653"/>
                    </a:cubicBezTo>
                    <a:cubicBezTo>
                      <a:pt x="456796" y="99147"/>
                      <a:pt x="455046" y="106145"/>
                      <a:pt x="430557" y="113142"/>
                    </a:cubicBezTo>
                    <a:cubicBezTo>
                      <a:pt x="406068" y="120139"/>
                      <a:pt x="295868" y="111392"/>
                      <a:pt x="304614" y="123638"/>
                    </a:cubicBezTo>
                    <a:cubicBezTo>
                      <a:pt x="313360" y="135884"/>
                      <a:pt x="446300" y="165623"/>
                      <a:pt x="483033" y="186616"/>
                    </a:cubicBezTo>
                    <a:cubicBezTo>
                      <a:pt x="519766" y="207609"/>
                      <a:pt x="549504" y="239098"/>
                      <a:pt x="525015" y="249594"/>
                    </a:cubicBezTo>
                    <a:cubicBezTo>
                      <a:pt x="500526" y="260090"/>
                      <a:pt x="343097" y="240847"/>
                      <a:pt x="336100" y="249594"/>
                    </a:cubicBezTo>
                    <a:cubicBezTo>
                      <a:pt x="329103" y="258341"/>
                      <a:pt x="453297" y="277584"/>
                      <a:pt x="483033" y="302075"/>
                    </a:cubicBezTo>
                    <a:cubicBezTo>
                      <a:pt x="512769" y="326566"/>
                      <a:pt x="587986" y="389544"/>
                      <a:pt x="514519" y="396541"/>
                    </a:cubicBezTo>
                    <a:cubicBezTo>
                      <a:pt x="441052" y="403538"/>
                      <a:pt x="117448" y="405288"/>
                      <a:pt x="42232" y="344060"/>
                    </a:cubicBezTo>
                    <a:cubicBezTo>
                      <a:pt x="-32984" y="282832"/>
                      <a:pt x="3750" y="95648"/>
                      <a:pt x="63223" y="3966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 rot="5551021">
                <a:off x="4534760" y="3982595"/>
                <a:ext cx="486490" cy="356491"/>
              </a:xfrm>
              <a:custGeom>
                <a:avLst/>
                <a:gdLst>
                  <a:gd name="connsiteX0" fmla="*/ 63223 w 545762"/>
                  <a:gd name="connsiteY0" fmla="*/ 39668 h 399924"/>
                  <a:gd name="connsiteX1" fmla="*/ 399071 w 545762"/>
                  <a:gd name="connsiteY1" fmla="*/ 8179 h 399924"/>
                  <a:gd name="connsiteX2" fmla="*/ 451548 w 545762"/>
                  <a:gd name="connsiteY2" fmla="*/ 81653 h 399924"/>
                  <a:gd name="connsiteX3" fmla="*/ 430557 w 545762"/>
                  <a:gd name="connsiteY3" fmla="*/ 113142 h 399924"/>
                  <a:gd name="connsiteX4" fmla="*/ 304614 w 545762"/>
                  <a:gd name="connsiteY4" fmla="*/ 123638 h 399924"/>
                  <a:gd name="connsiteX5" fmla="*/ 483033 w 545762"/>
                  <a:gd name="connsiteY5" fmla="*/ 186616 h 399924"/>
                  <a:gd name="connsiteX6" fmla="*/ 525015 w 545762"/>
                  <a:gd name="connsiteY6" fmla="*/ 249594 h 399924"/>
                  <a:gd name="connsiteX7" fmla="*/ 336100 w 545762"/>
                  <a:gd name="connsiteY7" fmla="*/ 249594 h 399924"/>
                  <a:gd name="connsiteX8" fmla="*/ 483033 w 545762"/>
                  <a:gd name="connsiteY8" fmla="*/ 302075 h 399924"/>
                  <a:gd name="connsiteX9" fmla="*/ 514519 w 545762"/>
                  <a:gd name="connsiteY9" fmla="*/ 396541 h 399924"/>
                  <a:gd name="connsiteX10" fmla="*/ 42232 w 545762"/>
                  <a:gd name="connsiteY10" fmla="*/ 344060 h 399924"/>
                  <a:gd name="connsiteX11" fmla="*/ 63223 w 545762"/>
                  <a:gd name="connsiteY11" fmla="*/ 39668 h 3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5762" h="399924">
                    <a:moveTo>
                      <a:pt x="63223" y="39668"/>
                    </a:moveTo>
                    <a:cubicBezTo>
                      <a:pt x="122696" y="-16312"/>
                      <a:pt x="334350" y="1182"/>
                      <a:pt x="399071" y="8179"/>
                    </a:cubicBezTo>
                    <a:cubicBezTo>
                      <a:pt x="463792" y="15176"/>
                      <a:pt x="446300" y="64159"/>
                      <a:pt x="451548" y="81653"/>
                    </a:cubicBezTo>
                    <a:cubicBezTo>
                      <a:pt x="456796" y="99147"/>
                      <a:pt x="455046" y="106145"/>
                      <a:pt x="430557" y="113142"/>
                    </a:cubicBezTo>
                    <a:cubicBezTo>
                      <a:pt x="406068" y="120139"/>
                      <a:pt x="295868" y="111392"/>
                      <a:pt x="304614" y="123638"/>
                    </a:cubicBezTo>
                    <a:cubicBezTo>
                      <a:pt x="313360" y="135884"/>
                      <a:pt x="446300" y="165623"/>
                      <a:pt x="483033" y="186616"/>
                    </a:cubicBezTo>
                    <a:cubicBezTo>
                      <a:pt x="519766" y="207609"/>
                      <a:pt x="549504" y="239098"/>
                      <a:pt x="525015" y="249594"/>
                    </a:cubicBezTo>
                    <a:cubicBezTo>
                      <a:pt x="500526" y="260090"/>
                      <a:pt x="343097" y="240847"/>
                      <a:pt x="336100" y="249594"/>
                    </a:cubicBezTo>
                    <a:cubicBezTo>
                      <a:pt x="329103" y="258341"/>
                      <a:pt x="453297" y="277584"/>
                      <a:pt x="483033" y="302075"/>
                    </a:cubicBezTo>
                    <a:cubicBezTo>
                      <a:pt x="512769" y="326566"/>
                      <a:pt x="587986" y="389544"/>
                      <a:pt x="514519" y="396541"/>
                    </a:cubicBezTo>
                    <a:cubicBezTo>
                      <a:pt x="441052" y="403538"/>
                      <a:pt x="117448" y="405288"/>
                      <a:pt x="42232" y="344060"/>
                    </a:cubicBezTo>
                    <a:cubicBezTo>
                      <a:pt x="-32984" y="282832"/>
                      <a:pt x="3750" y="95648"/>
                      <a:pt x="63223" y="3966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30"/>
              <p:cNvGrpSpPr/>
              <p:nvPr/>
            </p:nvGrpSpPr>
            <p:grpSpPr>
              <a:xfrm>
                <a:off x="3500463" y="1169408"/>
                <a:ext cx="1237632" cy="1511950"/>
                <a:chOff x="3500463" y="1169408"/>
                <a:chExt cx="1237632" cy="151195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577558" y="1283755"/>
                  <a:ext cx="822365" cy="950859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3" name="Group 28"/>
                <p:cNvGrpSpPr/>
                <p:nvPr/>
              </p:nvGrpSpPr>
              <p:grpSpPr>
                <a:xfrm>
                  <a:off x="3734081" y="1618073"/>
                  <a:ext cx="141111" cy="141111"/>
                  <a:chOff x="3791185" y="1679138"/>
                  <a:chExt cx="141111" cy="141111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3791185" y="1679138"/>
                    <a:ext cx="141111" cy="141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3829473" y="1702085"/>
                    <a:ext cx="45719" cy="47609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4014140" y="1618074"/>
                  <a:ext cx="141111" cy="141111"/>
                  <a:chOff x="4014140" y="1618074"/>
                  <a:chExt cx="141111" cy="141111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4014140" y="1618074"/>
                    <a:ext cx="141111" cy="14111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 flipH="1">
                    <a:off x="4063896" y="1642909"/>
                    <a:ext cx="45719" cy="45719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5" name="Freeform 54"/>
                <p:cNvSpPr/>
                <p:nvPr/>
              </p:nvSpPr>
              <p:spPr>
                <a:xfrm>
                  <a:off x="3839543" y="1169408"/>
                  <a:ext cx="898552" cy="1511950"/>
                </a:xfrm>
                <a:custGeom>
                  <a:avLst/>
                  <a:gdLst>
                    <a:gd name="connsiteX0" fmla="*/ 6272 w 299469"/>
                    <a:gd name="connsiteY0" fmla="*/ 31358 h 790223"/>
                    <a:gd name="connsiteX1" fmla="*/ 156790 w 299469"/>
                    <a:gd name="connsiteY1" fmla="*/ 360618 h 790223"/>
                    <a:gd name="connsiteX2" fmla="*/ 175605 w 299469"/>
                    <a:gd name="connsiteY2" fmla="*/ 219507 h 790223"/>
                    <a:gd name="connsiteX3" fmla="*/ 156790 w 299469"/>
                    <a:gd name="connsiteY3" fmla="*/ 529951 h 790223"/>
                    <a:gd name="connsiteX4" fmla="*/ 260272 w 299469"/>
                    <a:gd name="connsiteY4" fmla="*/ 718099 h 790223"/>
                    <a:gd name="connsiteX5" fmla="*/ 288494 w 299469"/>
                    <a:gd name="connsiteY5" fmla="*/ 97210 h 790223"/>
                    <a:gd name="connsiteX6" fmla="*/ 194420 w 299469"/>
                    <a:gd name="connsiteY6" fmla="*/ 172470 h 790223"/>
                    <a:gd name="connsiteX7" fmla="*/ 6272 w 299469"/>
                    <a:gd name="connsiteY7" fmla="*/ 31358 h 790223"/>
                    <a:gd name="connsiteX0" fmla="*/ 6272 w 299469"/>
                    <a:gd name="connsiteY0" fmla="*/ 31358 h 790223"/>
                    <a:gd name="connsiteX1" fmla="*/ 156790 w 299469"/>
                    <a:gd name="connsiteY1" fmla="*/ 360618 h 790223"/>
                    <a:gd name="connsiteX2" fmla="*/ 175605 w 299469"/>
                    <a:gd name="connsiteY2" fmla="*/ 219507 h 790223"/>
                    <a:gd name="connsiteX3" fmla="*/ 156790 w 299469"/>
                    <a:gd name="connsiteY3" fmla="*/ 529951 h 790223"/>
                    <a:gd name="connsiteX4" fmla="*/ 260272 w 299469"/>
                    <a:gd name="connsiteY4" fmla="*/ 718099 h 790223"/>
                    <a:gd name="connsiteX5" fmla="*/ 288494 w 299469"/>
                    <a:gd name="connsiteY5" fmla="*/ 97210 h 790223"/>
                    <a:gd name="connsiteX6" fmla="*/ 194420 w 299469"/>
                    <a:gd name="connsiteY6" fmla="*/ 172470 h 790223"/>
                    <a:gd name="connsiteX7" fmla="*/ 6272 w 299469"/>
                    <a:gd name="connsiteY7" fmla="*/ 31358 h 790223"/>
                    <a:gd name="connsiteX0" fmla="*/ 6272 w 299469"/>
                    <a:gd name="connsiteY0" fmla="*/ 35016 h 793881"/>
                    <a:gd name="connsiteX1" fmla="*/ 156790 w 299469"/>
                    <a:gd name="connsiteY1" fmla="*/ 364276 h 793881"/>
                    <a:gd name="connsiteX2" fmla="*/ 175605 w 299469"/>
                    <a:gd name="connsiteY2" fmla="*/ 223165 h 793881"/>
                    <a:gd name="connsiteX3" fmla="*/ 156790 w 299469"/>
                    <a:gd name="connsiteY3" fmla="*/ 533609 h 793881"/>
                    <a:gd name="connsiteX4" fmla="*/ 260272 w 299469"/>
                    <a:gd name="connsiteY4" fmla="*/ 721757 h 793881"/>
                    <a:gd name="connsiteX5" fmla="*/ 288494 w 299469"/>
                    <a:gd name="connsiteY5" fmla="*/ 100868 h 793881"/>
                    <a:gd name="connsiteX6" fmla="*/ 194420 w 299469"/>
                    <a:gd name="connsiteY6" fmla="*/ 176128 h 793881"/>
                    <a:gd name="connsiteX7" fmla="*/ 175605 w 299469"/>
                    <a:gd name="connsiteY7" fmla="*/ 154178 h 793881"/>
                    <a:gd name="connsiteX8" fmla="*/ 6272 w 299469"/>
                    <a:gd name="connsiteY8" fmla="*/ 35016 h 793881"/>
                    <a:gd name="connsiteX0" fmla="*/ 6272 w 299469"/>
                    <a:gd name="connsiteY0" fmla="*/ 35016 h 671585"/>
                    <a:gd name="connsiteX1" fmla="*/ 156790 w 299469"/>
                    <a:gd name="connsiteY1" fmla="*/ 364276 h 671585"/>
                    <a:gd name="connsiteX2" fmla="*/ 175605 w 299469"/>
                    <a:gd name="connsiteY2" fmla="*/ 223165 h 671585"/>
                    <a:gd name="connsiteX3" fmla="*/ 156790 w 299469"/>
                    <a:gd name="connsiteY3" fmla="*/ 533609 h 671585"/>
                    <a:gd name="connsiteX4" fmla="*/ 260272 w 299469"/>
                    <a:gd name="connsiteY4" fmla="*/ 599461 h 671585"/>
                    <a:gd name="connsiteX5" fmla="*/ 288494 w 299469"/>
                    <a:gd name="connsiteY5" fmla="*/ 100868 h 671585"/>
                    <a:gd name="connsiteX6" fmla="*/ 194420 w 299469"/>
                    <a:gd name="connsiteY6" fmla="*/ 176128 h 671585"/>
                    <a:gd name="connsiteX7" fmla="*/ 175605 w 299469"/>
                    <a:gd name="connsiteY7" fmla="*/ 154178 h 671585"/>
                    <a:gd name="connsiteX8" fmla="*/ 6272 w 299469"/>
                    <a:gd name="connsiteY8" fmla="*/ 35016 h 671585"/>
                    <a:gd name="connsiteX0" fmla="*/ 6272 w 362102"/>
                    <a:gd name="connsiteY0" fmla="*/ 35016 h 671585"/>
                    <a:gd name="connsiteX1" fmla="*/ 219423 w 362102"/>
                    <a:gd name="connsiteY1" fmla="*/ 364276 h 671585"/>
                    <a:gd name="connsiteX2" fmla="*/ 238238 w 362102"/>
                    <a:gd name="connsiteY2" fmla="*/ 223165 h 671585"/>
                    <a:gd name="connsiteX3" fmla="*/ 219423 w 362102"/>
                    <a:gd name="connsiteY3" fmla="*/ 533609 h 671585"/>
                    <a:gd name="connsiteX4" fmla="*/ 322905 w 362102"/>
                    <a:gd name="connsiteY4" fmla="*/ 599461 h 671585"/>
                    <a:gd name="connsiteX5" fmla="*/ 351127 w 362102"/>
                    <a:gd name="connsiteY5" fmla="*/ 100868 h 671585"/>
                    <a:gd name="connsiteX6" fmla="*/ 257053 w 362102"/>
                    <a:gd name="connsiteY6" fmla="*/ 176128 h 671585"/>
                    <a:gd name="connsiteX7" fmla="*/ 238238 w 362102"/>
                    <a:gd name="connsiteY7" fmla="*/ 154178 h 671585"/>
                    <a:gd name="connsiteX8" fmla="*/ 6272 w 362102"/>
                    <a:gd name="connsiteY8" fmla="*/ 35016 h 671585"/>
                    <a:gd name="connsiteX0" fmla="*/ 6272 w 362102"/>
                    <a:gd name="connsiteY0" fmla="*/ 35016 h 671585"/>
                    <a:gd name="connsiteX1" fmla="*/ 219423 w 362102"/>
                    <a:gd name="connsiteY1" fmla="*/ 364276 h 671585"/>
                    <a:gd name="connsiteX2" fmla="*/ 238238 w 362102"/>
                    <a:gd name="connsiteY2" fmla="*/ 223165 h 671585"/>
                    <a:gd name="connsiteX3" fmla="*/ 219423 w 362102"/>
                    <a:gd name="connsiteY3" fmla="*/ 533609 h 671585"/>
                    <a:gd name="connsiteX4" fmla="*/ 322905 w 362102"/>
                    <a:gd name="connsiteY4" fmla="*/ 599461 h 671585"/>
                    <a:gd name="connsiteX5" fmla="*/ 351127 w 362102"/>
                    <a:gd name="connsiteY5" fmla="*/ 100868 h 671585"/>
                    <a:gd name="connsiteX6" fmla="*/ 257053 w 362102"/>
                    <a:gd name="connsiteY6" fmla="*/ 176128 h 671585"/>
                    <a:gd name="connsiteX7" fmla="*/ 238238 w 362102"/>
                    <a:gd name="connsiteY7" fmla="*/ 154178 h 671585"/>
                    <a:gd name="connsiteX8" fmla="*/ 6272 w 362102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03888"/>
                    <a:gd name="connsiteY0" fmla="*/ 35016 h 671585"/>
                    <a:gd name="connsiteX1" fmla="*/ 261209 w 403888"/>
                    <a:gd name="connsiteY1" fmla="*/ 364276 h 671585"/>
                    <a:gd name="connsiteX2" fmla="*/ 280024 w 403888"/>
                    <a:gd name="connsiteY2" fmla="*/ 223165 h 671585"/>
                    <a:gd name="connsiteX3" fmla="*/ 261209 w 403888"/>
                    <a:gd name="connsiteY3" fmla="*/ 533609 h 671585"/>
                    <a:gd name="connsiteX4" fmla="*/ 364691 w 403888"/>
                    <a:gd name="connsiteY4" fmla="*/ 599461 h 671585"/>
                    <a:gd name="connsiteX5" fmla="*/ 392913 w 403888"/>
                    <a:gd name="connsiteY5" fmla="*/ 100868 h 671585"/>
                    <a:gd name="connsiteX6" fmla="*/ 298839 w 403888"/>
                    <a:gd name="connsiteY6" fmla="*/ 176128 h 671585"/>
                    <a:gd name="connsiteX7" fmla="*/ 280024 w 403888"/>
                    <a:gd name="connsiteY7" fmla="*/ 154178 h 671585"/>
                    <a:gd name="connsiteX8" fmla="*/ 48058 w 403888"/>
                    <a:gd name="connsiteY8" fmla="*/ 35016 h 671585"/>
                    <a:gd name="connsiteX0" fmla="*/ 48058 w 454031"/>
                    <a:gd name="connsiteY0" fmla="*/ 35016 h 671585"/>
                    <a:gd name="connsiteX1" fmla="*/ 311352 w 454031"/>
                    <a:gd name="connsiteY1" fmla="*/ 364276 h 671585"/>
                    <a:gd name="connsiteX2" fmla="*/ 330167 w 454031"/>
                    <a:gd name="connsiteY2" fmla="*/ 223165 h 671585"/>
                    <a:gd name="connsiteX3" fmla="*/ 311352 w 454031"/>
                    <a:gd name="connsiteY3" fmla="*/ 533609 h 671585"/>
                    <a:gd name="connsiteX4" fmla="*/ 414834 w 454031"/>
                    <a:gd name="connsiteY4" fmla="*/ 599461 h 671585"/>
                    <a:gd name="connsiteX5" fmla="*/ 443056 w 454031"/>
                    <a:gd name="connsiteY5" fmla="*/ 100868 h 671585"/>
                    <a:gd name="connsiteX6" fmla="*/ 348982 w 454031"/>
                    <a:gd name="connsiteY6" fmla="*/ 176128 h 671585"/>
                    <a:gd name="connsiteX7" fmla="*/ 330167 w 454031"/>
                    <a:gd name="connsiteY7" fmla="*/ 154178 h 671585"/>
                    <a:gd name="connsiteX8" fmla="*/ 48058 w 454031"/>
                    <a:gd name="connsiteY8" fmla="*/ 35016 h 671585"/>
                    <a:gd name="connsiteX0" fmla="*/ 48058 w 454031"/>
                    <a:gd name="connsiteY0" fmla="*/ 35016 h 671585"/>
                    <a:gd name="connsiteX1" fmla="*/ 311352 w 454031"/>
                    <a:gd name="connsiteY1" fmla="*/ 364276 h 671585"/>
                    <a:gd name="connsiteX2" fmla="*/ 330167 w 454031"/>
                    <a:gd name="connsiteY2" fmla="*/ 223165 h 671585"/>
                    <a:gd name="connsiteX3" fmla="*/ 311352 w 454031"/>
                    <a:gd name="connsiteY3" fmla="*/ 533609 h 671585"/>
                    <a:gd name="connsiteX4" fmla="*/ 414834 w 454031"/>
                    <a:gd name="connsiteY4" fmla="*/ 599461 h 671585"/>
                    <a:gd name="connsiteX5" fmla="*/ 443056 w 454031"/>
                    <a:gd name="connsiteY5" fmla="*/ 100868 h 671585"/>
                    <a:gd name="connsiteX6" fmla="*/ 348982 w 454031"/>
                    <a:gd name="connsiteY6" fmla="*/ 176128 h 671585"/>
                    <a:gd name="connsiteX7" fmla="*/ 330167 w 454031"/>
                    <a:gd name="connsiteY7" fmla="*/ 154178 h 671585"/>
                    <a:gd name="connsiteX8" fmla="*/ 48058 w 454031"/>
                    <a:gd name="connsiteY8" fmla="*/ 35016 h 671585"/>
                    <a:gd name="connsiteX0" fmla="*/ 48058 w 399123"/>
                    <a:gd name="connsiteY0" fmla="*/ 35016 h 671585"/>
                    <a:gd name="connsiteX1" fmla="*/ 256444 w 399123"/>
                    <a:gd name="connsiteY1" fmla="*/ 364276 h 671585"/>
                    <a:gd name="connsiteX2" fmla="*/ 275259 w 399123"/>
                    <a:gd name="connsiteY2" fmla="*/ 223165 h 671585"/>
                    <a:gd name="connsiteX3" fmla="*/ 256444 w 399123"/>
                    <a:gd name="connsiteY3" fmla="*/ 533609 h 671585"/>
                    <a:gd name="connsiteX4" fmla="*/ 359926 w 399123"/>
                    <a:gd name="connsiteY4" fmla="*/ 599461 h 671585"/>
                    <a:gd name="connsiteX5" fmla="*/ 388148 w 399123"/>
                    <a:gd name="connsiteY5" fmla="*/ 100868 h 671585"/>
                    <a:gd name="connsiteX6" fmla="*/ 294074 w 399123"/>
                    <a:gd name="connsiteY6" fmla="*/ 176128 h 671585"/>
                    <a:gd name="connsiteX7" fmla="*/ 275259 w 399123"/>
                    <a:gd name="connsiteY7" fmla="*/ 154178 h 671585"/>
                    <a:gd name="connsiteX8" fmla="*/ 48058 w 399123"/>
                    <a:gd name="connsiteY8" fmla="*/ 35016 h 671585"/>
                    <a:gd name="connsiteX0" fmla="*/ 48058 w 399123"/>
                    <a:gd name="connsiteY0" fmla="*/ 35016 h 671585"/>
                    <a:gd name="connsiteX1" fmla="*/ 256444 w 399123"/>
                    <a:gd name="connsiteY1" fmla="*/ 364276 h 671585"/>
                    <a:gd name="connsiteX2" fmla="*/ 275259 w 399123"/>
                    <a:gd name="connsiteY2" fmla="*/ 223165 h 671585"/>
                    <a:gd name="connsiteX3" fmla="*/ 256444 w 399123"/>
                    <a:gd name="connsiteY3" fmla="*/ 533609 h 671585"/>
                    <a:gd name="connsiteX4" fmla="*/ 359926 w 399123"/>
                    <a:gd name="connsiteY4" fmla="*/ 599461 h 671585"/>
                    <a:gd name="connsiteX5" fmla="*/ 388148 w 399123"/>
                    <a:gd name="connsiteY5" fmla="*/ 100868 h 671585"/>
                    <a:gd name="connsiteX6" fmla="*/ 294074 w 399123"/>
                    <a:gd name="connsiteY6" fmla="*/ 176128 h 671585"/>
                    <a:gd name="connsiteX7" fmla="*/ 275259 w 399123"/>
                    <a:gd name="connsiteY7" fmla="*/ 154178 h 671585"/>
                    <a:gd name="connsiteX8" fmla="*/ 48058 w 399123"/>
                    <a:gd name="connsiteY8" fmla="*/ 35016 h 671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9123" h="671585">
                      <a:moveTo>
                        <a:pt x="48058" y="35016"/>
                      </a:moveTo>
                      <a:cubicBezTo>
                        <a:pt x="0" y="81157"/>
                        <a:pt x="218577" y="332918"/>
                        <a:pt x="256444" y="364276"/>
                      </a:cubicBezTo>
                      <a:cubicBezTo>
                        <a:pt x="294311" y="395634"/>
                        <a:pt x="275259" y="194943"/>
                        <a:pt x="275259" y="223165"/>
                      </a:cubicBezTo>
                      <a:cubicBezTo>
                        <a:pt x="275259" y="251387"/>
                        <a:pt x="242333" y="470893"/>
                        <a:pt x="256444" y="533609"/>
                      </a:cubicBezTo>
                      <a:cubicBezTo>
                        <a:pt x="270555" y="596325"/>
                        <a:pt x="337975" y="671585"/>
                        <a:pt x="359926" y="599461"/>
                      </a:cubicBezTo>
                      <a:cubicBezTo>
                        <a:pt x="381877" y="527338"/>
                        <a:pt x="399123" y="171423"/>
                        <a:pt x="388148" y="100868"/>
                      </a:cubicBezTo>
                      <a:cubicBezTo>
                        <a:pt x="377173" y="30313"/>
                        <a:pt x="312889" y="167243"/>
                        <a:pt x="294074" y="176128"/>
                      </a:cubicBezTo>
                      <a:cubicBezTo>
                        <a:pt x="275259" y="185013"/>
                        <a:pt x="316262" y="177697"/>
                        <a:pt x="275259" y="154178"/>
                      </a:cubicBezTo>
                      <a:cubicBezTo>
                        <a:pt x="234256" y="130659"/>
                        <a:pt x="51194" y="0"/>
                        <a:pt x="48058" y="35016"/>
                      </a:cubicBezTo>
                      <a:close/>
                    </a:path>
                  </a:pathLst>
                </a:custGeom>
                <a:solidFill>
                  <a:srgbClr val="F9FF5C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3500463" y="1284111"/>
                  <a:ext cx="467235" cy="453124"/>
                </a:xfrm>
                <a:custGeom>
                  <a:avLst/>
                  <a:gdLst>
                    <a:gd name="connsiteX0" fmla="*/ 431173 w 467235"/>
                    <a:gd name="connsiteY0" fmla="*/ 89370 h 453124"/>
                    <a:gd name="connsiteX1" fmla="*/ 186580 w 467235"/>
                    <a:gd name="connsiteY1" fmla="*/ 258704 h 453124"/>
                    <a:gd name="connsiteX2" fmla="*/ 111321 w 467235"/>
                    <a:gd name="connsiteY2" fmla="*/ 418630 h 453124"/>
                    <a:gd name="connsiteX3" fmla="*/ 7839 w 467235"/>
                    <a:gd name="connsiteY3" fmla="*/ 399815 h 453124"/>
                    <a:gd name="connsiteX4" fmla="*/ 158358 w 467235"/>
                    <a:gd name="connsiteY4" fmla="*/ 98778 h 453124"/>
                    <a:gd name="connsiteX5" fmla="*/ 402950 w 467235"/>
                    <a:gd name="connsiteY5" fmla="*/ 4704 h 453124"/>
                    <a:gd name="connsiteX6" fmla="*/ 431173 w 467235"/>
                    <a:gd name="connsiteY6" fmla="*/ 89370 h 453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7235" h="453124">
                      <a:moveTo>
                        <a:pt x="431173" y="89370"/>
                      </a:moveTo>
                      <a:cubicBezTo>
                        <a:pt x="395111" y="131703"/>
                        <a:pt x="239889" y="203827"/>
                        <a:pt x="186580" y="258704"/>
                      </a:cubicBezTo>
                      <a:cubicBezTo>
                        <a:pt x="133271" y="313581"/>
                        <a:pt x="141111" y="395112"/>
                        <a:pt x="111321" y="418630"/>
                      </a:cubicBezTo>
                      <a:cubicBezTo>
                        <a:pt x="81531" y="442148"/>
                        <a:pt x="0" y="453124"/>
                        <a:pt x="7839" y="399815"/>
                      </a:cubicBezTo>
                      <a:cubicBezTo>
                        <a:pt x="15678" y="346506"/>
                        <a:pt x="92506" y="164630"/>
                        <a:pt x="158358" y="98778"/>
                      </a:cubicBezTo>
                      <a:cubicBezTo>
                        <a:pt x="224210" y="32926"/>
                        <a:pt x="355913" y="0"/>
                        <a:pt x="402950" y="4704"/>
                      </a:cubicBezTo>
                      <a:cubicBezTo>
                        <a:pt x="449987" y="9408"/>
                        <a:pt x="467235" y="47037"/>
                        <a:pt x="431173" y="89370"/>
                      </a:cubicBezTo>
                      <a:close/>
                    </a:path>
                  </a:pathLst>
                </a:custGeom>
                <a:solidFill>
                  <a:srgbClr val="F9FF5C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Freeform 49"/>
              <p:cNvSpPr/>
              <p:nvPr/>
            </p:nvSpPr>
            <p:spPr>
              <a:xfrm>
                <a:off x="3770802" y="1895593"/>
                <a:ext cx="395112" cy="131703"/>
              </a:xfrm>
              <a:custGeom>
                <a:avLst/>
                <a:gdLst>
                  <a:gd name="connsiteX0" fmla="*/ 20383 w 395112"/>
                  <a:gd name="connsiteY0" fmla="*/ 23518 h 131703"/>
                  <a:gd name="connsiteX1" fmla="*/ 133272 w 395112"/>
                  <a:gd name="connsiteY1" fmla="*/ 117592 h 131703"/>
                  <a:gd name="connsiteX2" fmla="*/ 293198 w 395112"/>
                  <a:gd name="connsiteY2" fmla="*/ 108185 h 131703"/>
                  <a:gd name="connsiteX3" fmla="*/ 387272 w 395112"/>
                  <a:gd name="connsiteY3" fmla="*/ 14111 h 131703"/>
                  <a:gd name="connsiteX4" fmla="*/ 340235 w 395112"/>
                  <a:gd name="connsiteY4" fmla="*/ 23518 h 131703"/>
                  <a:gd name="connsiteX5" fmla="*/ 255568 w 395112"/>
                  <a:gd name="connsiteY5" fmla="*/ 70555 h 131703"/>
                  <a:gd name="connsiteX6" fmla="*/ 20383 w 395112"/>
                  <a:gd name="connsiteY6" fmla="*/ 23518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112" h="131703">
                    <a:moveTo>
                      <a:pt x="20383" y="23518"/>
                    </a:moveTo>
                    <a:cubicBezTo>
                      <a:pt x="0" y="31357"/>
                      <a:pt x="87803" y="103481"/>
                      <a:pt x="133272" y="117592"/>
                    </a:cubicBezTo>
                    <a:cubicBezTo>
                      <a:pt x="178741" y="131703"/>
                      <a:pt x="250865" y="125432"/>
                      <a:pt x="293198" y="108185"/>
                    </a:cubicBezTo>
                    <a:cubicBezTo>
                      <a:pt x="335531" y="90938"/>
                      <a:pt x="379433" y="28222"/>
                      <a:pt x="387272" y="14111"/>
                    </a:cubicBezTo>
                    <a:cubicBezTo>
                      <a:pt x="395112" y="0"/>
                      <a:pt x="362186" y="14111"/>
                      <a:pt x="340235" y="23518"/>
                    </a:cubicBezTo>
                    <a:cubicBezTo>
                      <a:pt x="318284" y="32925"/>
                      <a:pt x="308877" y="67419"/>
                      <a:pt x="255568" y="70555"/>
                    </a:cubicBezTo>
                    <a:cubicBezTo>
                      <a:pt x="202259" y="73691"/>
                      <a:pt x="40766" y="15679"/>
                      <a:pt x="20383" y="23518"/>
                    </a:cubicBezTo>
                    <a:close/>
                  </a:path>
                </a:pathLst>
              </a:custGeom>
              <a:solidFill>
                <a:srgbClr val="FF6B7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Triangle 50"/>
              <p:cNvSpPr/>
              <p:nvPr/>
            </p:nvSpPr>
            <p:spPr>
              <a:xfrm>
                <a:off x="3932296" y="1759186"/>
                <a:ext cx="56445" cy="136408"/>
              </a:xfrm>
              <a:prstGeom prst="rt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5545910" y="4318000"/>
              <a:ext cx="1014075" cy="2582333"/>
            </a:xfrm>
            <a:prstGeom prst="ellipse">
              <a:avLst/>
            </a:prstGeom>
            <a:gradFill>
              <a:gsLst>
                <a:gs pos="42000">
                  <a:schemeClr val="accent1">
                    <a:lumMod val="60000"/>
                    <a:lumOff val="40000"/>
                    <a:alpha val="43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5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913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 rot="10644480" flipV="1">
            <a:off x="3202995" y="750705"/>
            <a:ext cx="2041203" cy="5320371"/>
            <a:chOff x="2983333" y="390293"/>
            <a:chExt cx="2041203" cy="5658670"/>
          </a:xfrm>
        </p:grpSpPr>
        <p:sp>
          <p:nvSpPr>
            <p:cNvPr id="11" name="Oval 10"/>
            <p:cNvSpPr/>
            <p:nvPr/>
          </p:nvSpPr>
          <p:spPr>
            <a:xfrm>
              <a:off x="4084697" y="4411679"/>
              <a:ext cx="150518" cy="1385166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81779" y="4411679"/>
              <a:ext cx="150518" cy="1385166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 flipV="1">
              <a:off x="2984566" y="658191"/>
              <a:ext cx="912441" cy="1852687"/>
            </a:xfrm>
            <a:custGeom>
              <a:avLst/>
              <a:gdLst>
                <a:gd name="connsiteX0" fmla="*/ 61148 w 820012"/>
                <a:gd name="connsiteY0" fmla="*/ 139543 h 1989666"/>
                <a:gd name="connsiteX1" fmla="*/ 475074 w 820012"/>
                <a:gd name="connsiteY1" fmla="*/ 252432 h 1989666"/>
                <a:gd name="connsiteX2" fmla="*/ 729074 w 820012"/>
                <a:gd name="connsiteY2" fmla="*/ 845098 h 1989666"/>
                <a:gd name="connsiteX3" fmla="*/ 794926 w 820012"/>
                <a:gd name="connsiteY3" fmla="*/ 1851691 h 1989666"/>
                <a:gd name="connsiteX4" fmla="*/ 578556 w 820012"/>
                <a:gd name="connsiteY4" fmla="*/ 1672950 h 1989666"/>
                <a:gd name="connsiteX5" fmla="*/ 569148 w 820012"/>
                <a:gd name="connsiteY5" fmla="*/ 892136 h 1989666"/>
                <a:gd name="connsiteX6" fmla="*/ 108185 w 820012"/>
                <a:gd name="connsiteY6" fmla="*/ 120728 h 1989666"/>
                <a:gd name="connsiteX7" fmla="*/ 61148 w 820012"/>
                <a:gd name="connsiteY7" fmla="*/ 139543 h 1989666"/>
                <a:gd name="connsiteX0" fmla="*/ 61148 w 820012"/>
                <a:gd name="connsiteY0" fmla="*/ 144247 h 1994370"/>
                <a:gd name="connsiteX1" fmla="*/ 475074 w 820012"/>
                <a:gd name="connsiteY1" fmla="*/ 257136 h 1994370"/>
                <a:gd name="connsiteX2" fmla="*/ 729074 w 820012"/>
                <a:gd name="connsiteY2" fmla="*/ 849802 h 1994370"/>
                <a:gd name="connsiteX3" fmla="*/ 794926 w 820012"/>
                <a:gd name="connsiteY3" fmla="*/ 1856395 h 1994370"/>
                <a:gd name="connsiteX4" fmla="*/ 578556 w 820012"/>
                <a:gd name="connsiteY4" fmla="*/ 1677654 h 1994370"/>
                <a:gd name="connsiteX5" fmla="*/ 569148 w 820012"/>
                <a:gd name="connsiteY5" fmla="*/ 896840 h 1994370"/>
                <a:gd name="connsiteX6" fmla="*/ 108185 w 820012"/>
                <a:gd name="connsiteY6" fmla="*/ 125432 h 1994370"/>
                <a:gd name="connsiteX7" fmla="*/ 61148 w 820012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494" h="1994370">
                  <a:moveTo>
                    <a:pt x="37630" y="144247"/>
                  </a:moveTo>
                  <a:cubicBezTo>
                    <a:pt x="175215" y="213236"/>
                    <a:pt x="340235" y="139544"/>
                    <a:pt x="451556" y="257136"/>
                  </a:cubicBezTo>
                  <a:cubicBezTo>
                    <a:pt x="562877" y="374728"/>
                    <a:pt x="652247" y="583259"/>
                    <a:pt x="705556" y="849802"/>
                  </a:cubicBezTo>
                  <a:cubicBezTo>
                    <a:pt x="758865" y="1116345"/>
                    <a:pt x="796494" y="1718420"/>
                    <a:pt x="771408" y="1856395"/>
                  </a:cubicBezTo>
                  <a:cubicBezTo>
                    <a:pt x="746322" y="1994370"/>
                    <a:pt x="592668" y="1837580"/>
                    <a:pt x="555038" y="1677654"/>
                  </a:cubicBezTo>
                  <a:cubicBezTo>
                    <a:pt x="517408" y="1517728"/>
                    <a:pt x="624025" y="1155544"/>
                    <a:pt x="545630" y="896840"/>
                  </a:cubicBezTo>
                  <a:cubicBezTo>
                    <a:pt x="467235" y="638136"/>
                    <a:pt x="169334" y="250864"/>
                    <a:pt x="84667" y="125432"/>
                  </a:cubicBezTo>
                  <a:cubicBezTo>
                    <a:pt x="0" y="0"/>
                    <a:pt x="218726" y="188149"/>
                    <a:pt x="37630" y="144247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4152621" y="772555"/>
              <a:ext cx="796494" cy="1805733"/>
            </a:xfrm>
            <a:custGeom>
              <a:avLst/>
              <a:gdLst>
                <a:gd name="connsiteX0" fmla="*/ 61148 w 820012"/>
                <a:gd name="connsiteY0" fmla="*/ 139543 h 1989666"/>
                <a:gd name="connsiteX1" fmla="*/ 475074 w 820012"/>
                <a:gd name="connsiteY1" fmla="*/ 252432 h 1989666"/>
                <a:gd name="connsiteX2" fmla="*/ 729074 w 820012"/>
                <a:gd name="connsiteY2" fmla="*/ 845098 h 1989666"/>
                <a:gd name="connsiteX3" fmla="*/ 794926 w 820012"/>
                <a:gd name="connsiteY3" fmla="*/ 1851691 h 1989666"/>
                <a:gd name="connsiteX4" fmla="*/ 578556 w 820012"/>
                <a:gd name="connsiteY4" fmla="*/ 1672950 h 1989666"/>
                <a:gd name="connsiteX5" fmla="*/ 569148 w 820012"/>
                <a:gd name="connsiteY5" fmla="*/ 892136 h 1989666"/>
                <a:gd name="connsiteX6" fmla="*/ 108185 w 820012"/>
                <a:gd name="connsiteY6" fmla="*/ 120728 h 1989666"/>
                <a:gd name="connsiteX7" fmla="*/ 61148 w 820012"/>
                <a:gd name="connsiteY7" fmla="*/ 139543 h 1989666"/>
                <a:gd name="connsiteX0" fmla="*/ 61148 w 820012"/>
                <a:gd name="connsiteY0" fmla="*/ 144247 h 1994370"/>
                <a:gd name="connsiteX1" fmla="*/ 475074 w 820012"/>
                <a:gd name="connsiteY1" fmla="*/ 257136 h 1994370"/>
                <a:gd name="connsiteX2" fmla="*/ 729074 w 820012"/>
                <a:gd name="connsiteY2" fmla="*/ 849802 h 1994370"/>
                <a:gd name="connsiteX3" fmla="*/ 794926 w 820012"/>
                <a:gd name="connsiteY3" fmla="*/ 1856395 h 1994370"/>
                <a:gd name="connsiteX4" fmla="*/ 578556 w 820012"/>
                <a:gd name="connsiteY4" fmla="*/ 1677654 h 1994370"/>
                <a:gd name="connsiteX5" fmla="*/ 569148 w 820012"/>
                <a:gd name="connsiteY5" fmla="*/ 896840 h 1994370"/>
                <a:gd name="connsiteX6" fmla="*/ 108185 w 820012"/>
                <a:gd name="connsiteY6" fmla="*/ 125432 h 1994370"/>
                <a:gd name="connsiteX7" fmla="*/ 61148 w 820012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494" h="1994370">
                  <a:moveTo>
                    <a:pt x="37630" y="144247"/>
                  </a:moveTo>
                  <a:cubicBezTo>
                    <a:pt x="175215" y="213236"/>
                    <a:pt x="340235" y="139544"/>
                    <a:pt x="451556" y="257136"/>
                  </a:cubicBezTo>
                  <a:cubicBezTo>
                    <a:pt x="562877" y="374728"/>
                    <a:pt x="652247" y="583259"/>
                    <a:pt x="705556" y="849802"/>
                  </a:cubicBezTo>
                  <a:cubicBezTo>
                    <a:pt x="758865" y="1116345"/>
                    <a:pt x="796494" y="1718420"/>
                    <a:pt x="771408" y="1856395"/>
                  </a:cubicBezTo>
                  <a:cubicBezTo>
                    <a:pt x="746322" y="1994370"/>
                    <a:pt x="592668" y="1837580"/>
                    <a:pt x="555038" y="1677654"/>
                  </a:cubicBezTo>
                  <a:cubicBezTo>
                    <a:pt x="517408" y="1517728"/>
                    <a:pt x="624025" y="1155544"/>
                    <a:pt x="545630" y="896840"/>
                  </a:cubicBezTo>
                  <a:cubicBezTo>
                    <a:pt x="467235" y="638136"/>
                    <a:pt x="169334" y="250864"/>
                    <a:pt x="84667" y="125432"/>
                  </a:cubicBezTo>
                  <a:cubicBezTo>
                    <a:pt x="0" y="0"/>
                    <a:pt x="218726" y="188149"/>
                    <a:pt x="37630" y="144247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355702" y="2135481"/>
              <a:ext cx="1233547" cy="2406020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23951" y="5481382"/>
              <a:ext cx="664791" cy="567581"/>
            </a:xfrm>
            <a:custGeom>
              <a:avLst/>
              <a:gdLst>
                <a:gd name="connsiteX0" fmla="*/ 467235 w 664791"/>
                <a:gd name="connsiteY0" fmla="*/ 78396 h 567581"/>
                <a:gd name="connsiteX1" fmla="*/ 617754 w 664791"/>
                <a:gd name="connsiteY1" fmla="*/ 68988 h 567581"/>
                <a:gd name="connsiteX2" fmla="*/ 645976 w 664791"/>
                <a:gd name="connsiteY2" fmla="*/ 492322 h 567581"/>
                <a:gd name="connsiteX3" fmla="*/ 504865 w 664791"/>
                <a:gd name="connsiteY3" fmla="*/ 520544 h 567581"/>
                <a:gd name="connsiteX4" fmla="*/ 486050 w 664791"/>
                <a:gd name="connsiteY4" fmla="*/ 388840 h 567581"/>
                <a:gd name="connsiteX5" fmla="*/ 420198 w 664791"/>
                <a:gd name="connsiteY5" fmla="*/ 388840 h 567581"/>
                <a:gd name="connsiteX6" fmla="*/ 279087 w 664791"/>
                <a:gd name="connsiteY6" fmla="*/ 492322 h 567581"/>
                <a:gd name="connsiteX7" fmla="*/ 43902 w 664791"/>
                <a:gd name="connsiteY7" fmla="*/ 501729 h 567581"/>
                <a:gd name="connsiteX8" fmla="*/ 53309 w 664791"/>
                <a:gd name="connsiteY8" fmla="*/ 275951 h 567581"/>
                <a:gd name="connsiteX9" fmla="*/ 363754 w 664791"/>
                <a:gd name="connsiteY9" fmla="*/ 238322 h 567581"/>
                <a:gd name="connsiteX10" fmla="*/ 467235 w 664791"/>
                <a:gd name="connsiteY10" fmla="*/ 78396 h 5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791" h="567581">
                  <a:moveTo>
                    <a:pt x="467235" y="78396"/>
                  </a:moveTo>
                  <a:cubicBezTo>
                    <a:pt x="509568" y="50174"/>
                    <a:pt x="587964" y="0"/>
                    <a:pt x="617754" y="68988"/>
                  </a:cubicBezTo>
                  <a:cubicBezTo>
                    <a:pt x="647544" y="137976"/>
                    <a:pt x="664791" y="417063"/>
                    <a:pt x="645976" y="492322"/>
                  </a:cubicBezTo>
                  <a:cubicBezTo>
                    <a:pt x="627161" y="567581"/>
                    <a:pt x="531519" y="537791"/>
                    <a:pt x="504865" y="520544"/>
                  </a:cubicBezTo>
                  <a:cubicBezTo>
                    <a:pt x="478211" y="503297"/>
                    <a:pt x="500161" y="410791"/>
                    <a:pt x="486050" y="388840"/>
                  </a:cubicBezTo>
                  <a:cubicBezTo>
                    <a:pt x="471939" y="366889"/>
                    <a:pt x="454692" y="371593"/>
                    <a:pt x="420198" y="388840"/>
                  </a:cubicBezTo>
                  <a:cubicBezTo>
                    <a:pt x="385704" y="406087"/>
                    <a:pt x="341803" y="473507"/>
                    <a:pt x="279087" y="492322"/>
                  </a:cubicBezTo>
                  <a:cubicBezTo>
                    <a:pt x="216371" y="511137"/>
                    <a:pt x="81532" y="537791"/>
                    <a:pt x="43902" y="501729"/>
                  </a:cubicBezTo>
                  <a:cubicBezTo>
                    <a:pt x="6272" y="465667"/>
                    <a:pt x="0" y="319852"/>
                    <a:pt x="53309" y="275951"/>
                  </a:cubicBezTo>
                  <a:cubicBezTo>
                    <a:pt x="106618" y="232050"/>
                    <a:pt x="301038" y="269680"/>
                    <a:pt x="363754" y="238322"/>
                  </a:cubicBezTo>
                  <a:cubicBezTo>
                    <a:pt x="426470" y="206964"/>
                    <a:pt x="424902" y="106618"/>
                    <a:pt x="467235" y="78396"/>
                  </a:cubicBezTo>
                  <a:close/>
                </a:path>
              </a:pathLst>
            </a:cu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3988742" y="5481382"/>
              <a:ext cx="671140" cy="567581"/>
            </a:xfrm>
            <a:custGeom>
              <a:avLst/>
              <a:gdLst>
                <a:gd name="connsiteX0" fmla="*/ 467235 w 664791"/>
                <a:gd name="connsiteY0" fmla="*/ 78396 h 567581"/>
                <a:gd name="connsiteX1" fmla="*/ 617754 w 664791"/>
                <a:gd name="connsiteY1" fmla="*/ 68988 h 567581"/>
                <a:gd name="connsiteX2" fmla="*/ 645976 w 664791"/>
                <a:gd name="connsiteY2" fmla="*/ 492322 h 567581"/>
                <a:gd name="connsiteX3" fmla="*/ 504865 w 664791"/>
                <a:gd name="connsiteY3" fmla="*/ 520544 h 567581"/>
                <a:gd name="connsiteX4" fmla="*/ 486050 w 664791"/>
                <a:gd name="connsiteY4" fmla="*/ 388840 h 567581"/>
                <a:gd name="connsiteX5" fmla="*/ 420198 w 664791"/>
                <a:gd name="connsiteY5" fmla="*/ 388840 h 567581"/>
                <a:gd name="connsiteX6" fmla="*/ 279087 w 664791"/>
                <a:gd name="connsiteY6" fmla="*/ 492322 h 567581"/>
                <a:gd name="connsiteX7" fmla="*/ 43902 w 664791"/>
                <a:gd name="connsiteY7" fmla="*/ 501729 h 567581"/>
                <a:gd name="connsiteX8" fmla="*/ 53309 w 664791"/>
                <a:gd name="connsiteY8" fmla="*/ 275951 h 567581"/>
                <a:gd name="connsiteX9" fmla="*/ 363754 w 664791"/>
                <a:gd name="connsiteY9" fmla="*/ 238322 h 567581"/>
                <a:gd name="connsiteX10" fmla="*/ 467235 w 664791"/>
                <a:gd name="connsiteY10" fmla="*/ 78396 h 5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791" h="567581">
                  <a:moveTo>
                    <a:pt x="467235" y="78396"/>
                  </a:moveTo>
                  <a:cubicBezTo>
                    <a:pt x="509568" y="50174"/>
                    <a:pt x="587964" y="0"/>
                    <a:pt x="617754" y="68988"/>
                  </a:cubicBezTo>
                  <a:cubicBezTo>
                    <a:pt x="647544" y="137976"/>
                    <a:pt x="664791" y="417063"/>
                    <a:pt x="645976" y="492322"/>
                  </a:cubicBezTo>
                  <a:cubicBezTo>
                    <a:pt x="627161" y="567581"/>
                    <a:pt x="531519" y="537791"/>
                    <a:pt x="504865" y="520544"/>
                  </a:cubicBezTo>
                  <a:cubicBezTo>
                    <a:pt x="478211" y="503297"/>
                    <a:pt x="500161" y="410791"/>
                    <a:pt x="486050" y="388840"/>
                  </a:cubicBezTo>
                  <a:cubicBezTo>
                    <a:pt x="471939" y="366889"/>
                    <a:pt x="454692" y="371593"/>
                    <a:pt x="420198" y="388840"/>
                  </a:cubicBezTo>
                  <a:cubicBezTo>
                    <a:pt x="385704" y="406087"/>
                    <a:pt x="341803" y="473507"/>
                    <a:pt x="279087" y="492322"/>
                  </a:cubicBezTo>
                  <a:cubicBezTo>
                    <a:pt x="216371" y="511137"/>
                    <a:pt x="81532" y="537791"/>
                    <a:pt x="43902" y="501729"/>
                  </a:cubicBezTo>
                  <a:cubicBezTo>
                    <a:pt x="6272" y="465667"/>
                    <a:pt x="0" y="319852"/>
                    <a:pt x="53309" y="275951"/>
                  </a:cubicBezTo>
                  <a:cubicBezTo>
                    <a:pt x="106618" y="232050"/>
                    <a:pt x="301038" y="269680"/>
                    <a:pt x="363754" y="238322"/>
                  </a:cubicBezTo>
                  <a:cubicBezTo>
                    <a:pt x="426470" y="206964"/>
                    <a:pt x="424902" y="106618"/>
                    <a:pt x="467235" y="78396"/>
                  </a:cubicBezTo>
                  <a:close/>
                </a:path>
              </a:pathLst>
            </a:cu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78632" y="5543977"/>
              <a:ext cx="203147" cy="125189"/>
            </a:xfrm>
            <a:custGeom>
              <a:avLst/>
              <a:gdLst>
                <a:gd name="connsiteX0" fmla="*/ 212554 w 300245"/>
                <a:gd name="connsiteY0" fmla="*/ 68744 h 125189"/>
                <a:gd name="connsiteX1" fmla="*/ 250184 w 300245"/>
                <a:gd name="connsiteY1" fmla="*/ 78152 h 125189"/>
                <a:gd name="connsiteX2" fmla="*/ 287813 w 300245"/>
                <a:gd name="connsiteY2" fmla="*/ 68744 h 125189"/>
                <a:gd name="connsiteX3" fmla="*/ 184332 w 300245"/>
                <a:gd name="connsiteY3" fmla="*/ 59337 h 125189"/>
                <a:gd name="connsiteX4" fmla="*/ 146702 w 300245"/>
                <a:gd name="connsiteY4" fmla="*/ 49929 h 125189"/>
                <a:gd name="connsiteX5" fmla="*/ 127888 w 300245"/>
                <a:gd name="connsiteY5" fmla="*/ 21707 h 125189"/>
                <a:gd name="connsiteX6" fmla="*/ 90258 w 300245"/>
                <a:gd name="connsiteY6" fmla="*/ 2892 h 125189"/>
                <a:gd name="connsiteX7" fmla="*/ 24406 w 300245"/>
                <a:gd name="connsiteY7" fmla="*/ 12300 h 125189"/>
                <a:gd name="connsiteX8" fmla="*/ 33813 w 300245"/>
                <a:gd name="connsiteY8" fmla="*/ 40522 h 125189"/>
                <a:gd name="connsiteX9" fmla="*/ 62036 w 300245"/>
                <a:gd name="connsiteY9" fmla="*/ 68744 h 125189"/>
                <a:gd name="connsiteX10" fmla="*/ 156110 w 300245"/>
                <a:gd name="connsiteY10" fmla="*/ 96966 h 125189"/>
                <a:gd name="connsiteX11" fmla="*/ 184332 w 300245"/>
                <a:gd name="connsiteY11" fmla="*/ 106374 h 125189"/>
                <a:gd name="connsiteX12" fmla="*/ 212554 w 300245"/>
                <a:gd name="connsiteY12" fmla="*/ 96966 h 125189"/>
                <a:gd name="connsiteX13" fmla="*/ 156110 w 300245"/>
                <a:gd name="connsiteY13" fmla="*/ 87559 h 125189"/>
                <a:gd name="connsiteX14" fmla="*/ 118480 w 300245"/>
                <a:gd name="connsiteY14" fmla="*/ 78152 h 125189"/>
                <a:gd name="connsiteX15" fmla="*/ 71443 w 300245"/>
                <a:gd name="connsiteY15" fmla="*/ 68744 h 125189"/>
                <a:gd name="connsiteX16" fmla="*/ 14999 w 300245"/>
                <a:gd name="connsiteY16" fmla="*/ 106374 h 125189"/>
                <a:gd name="connsiteX17" fmla="*/ 43221 w 300245"/>
                <a:gd name="connsiteY17" fmla="*/ 125189 h 125189"/>
                <a:gd name="connsiteX18" fmla="*/ 193739 w 300245"/>
                <a:gd name="connsiteY18" fmla="*/ 106374 h 125189"/>
                <a:gd name="connsiteX19" fmla="*/ 221962 w 300245"/>
                <a:gd name="connsiteY19" fmla="*/ 96966 h 125189"/>
                <a:gd name="connsiteX20" fmla="*/ 212554 w 300245"/>
                <a:gd name="connsiteY20" fmla="*/ 68744 h 12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0245" h="125189">
                  <a:moveTo>
                    <a:pt x="212554" y="68744"/>
                  </a:moveTo>
                  <a:cubicBezTo>
                    <a:pt x="225097" y="71880"/>
                    <a:pt x="237255" y="78152"/>
                    <a:pt x="250184" y="78152"/>
                  </a:cubicBezTo>
                  <a:cubicBezTo>
                    <a:pt x="263113" y="78152"/>
                    <a:pt x="300245" y="72296"/>
                    <a:pt x="287813" y="68744"/>
                  </a:cubicBezTo>
                  <a:cubicBezTo>
                    <a:pt x="254510" y="59229"/>
                    <a:pt x="218826" y="62473"/>
                    <a:pt x="184332" y="59337"/>
                  </a:cubicBezTo>
                  <a:cubicBezTo>
                    <a:pt x="171789" y="56201"/>
                    <a:pt x="157460" y="57101"/>
                    <a:pt x="146702" y="49929"/>
                  </a:cubicBezTo>
                  <a:cubicBezTo>
                    <a:pt x="137295" y="43657"/>
                    <a:pt x="136574" y="28945"/>
                    <a:pt x="127888" y="21707"/>
                  </a:cubicBezTo>
                  <a:cubicBezTo>
                    <a:pt x="117115" y="12729"/>
                    <a:pt x="102801" y="9164"/>
                    <a:pt x="90258" y="2892"/>
                  </a:cubicBezTo>
                  <a:cubicBezTo>
                    <a:pt x="68307" y="6028"/>
                    <a:pt x="42856" y="0"/>
                    <a:pt x="24406" y="12300"/>
                  </a:cubicBezTo>
                  <a:cubicBezTo>
                    <a:pt x="16155" y="17800"/>
                    <a:pt x="28312" y="32271"/>
                    <a:pt x="33813" y="40522"/>
                  </a:cubicBezTo>
                  <a:cubicBezTo>
                    <a:pt x="41193" y="51592"/>
                    <a:pt x="51815" y="60227"/>
                    <a:pt x="62036" y="68744"/>
                  </a:cubicBezTo>
                  <a:cubicBezTo>
                    <a:pt x="97443" y="98250"/>
                    <a:pt x="101156" y="89116"/>
                    <a:pt x="156110" y="96966"/>
                  </a:cubicBezTo>
                  <a:cubicBezTo>
                    <a:pt x="165517" y="100102"/>
                    <a:pt x="174416" y="106374"/>
                    <a:pt x="184332" y="106374"/>
                  </a:cubicBezTo>
                  <a:cubicBezTo>
                    <a:pt x="194248" y="106374"/>
                    <a:pt x="220805" y="102467"/>
                    <a:pt x="212554" y="96966"/>
                  </a:cubicBezTo>
                  <a:cubicBezTo>
                    <a:pt x="196683" y="86385"/>
                    <a:pt x="174814" y="91300"/>
                    <a:pt x="156110" y="87559"/>
                  </a:cubicBezTo>
                  <a:cubicBezTo>
                    <a:pt x="143432" y="85023"/>
                    <a:pt x="131101" y="80957"/>
                    <a:pt x="118480" y="78152"/>
                  </a:cubicBezTo>
                  <a:cubicBezTo>
                    <a:pt x="102871" y="74683"/>
                    <a:pt x="87122" y="71880"/>
                    <a:pt x="71443" y="68744"/>
                  </a:cubicBezTo>
                  <a:cubicBezTo>
                    <a:pt x="62190" y="70595"/>
                    <a:pt x="0" y="68876"/>
                    <a:pt x="14999" y="106374"/>
                  </a:cubicBezTo>
                  <a:cubicBezTo>
                    <a:pt x="19198" y="116872"/>
                    <a:pt x="33814" y="118917"/>
                    <a:pt x="43221" y="125189"/>
                  </a:cubicBezTo>
                  <a:cubicBezTo>
                    <a:pt x="72557" y="121929"/>
                    <a:pt x="160191" y="113084"/>
                    <a:pt x="193739" y="106374"/>
                  </a:cubicBezTo>
                  <a:cubicBezTo>
                    <a:pt x="203463" y="104429"/>
                    <a:pt x="214950" y="103978"/>
                    <a:pt x="221962" y="96966"/>
                  </a:cubicBezTo>
                  <a:lnTo>
                    <a:pt x="212554" y="6874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9774032">
              <a:off x="4200764" y="5515901"/>
              <a:ext cx="257710" cy="152400"/>
            </a:xfrm>
            <a:custGeom>
              <a:avLst/>
              <a:gdLst>
                <a:gd name="connsiteX0" fmla="*/ 212554 w 300245"/>
                <a:gd name="connsiteY0" fmla="*/ 68744 h 125189"/>
                <a:gd name="connsiteX1" fmla="*/ 250184 w 300245"/>
                <a:gd name="connsiteY1" fmla="*/ 78152 h 125189"/>
                <a:gd name="connsiteX2" fmla="*/ 287813 w 300245"/>
                <a:gd name="connsiteY2" fmla="*/ 68744 h 125189"/>
                <a:gd name="connsiteX3" fmla="*/ 184332 w 300245"/>
                <a:gd name="connsiteY3" fmla="*/ 59337 h 125189"/>
                <a:gd name="connsiteX4" fmla="*/ 146702 w 300245"/>
                <a:gd name="connsiteY4" fmla="*/ 49929 h 125189"/>
                <a:gd name="connsiteX5" fmla="*/ 127888 w 300245"/>
                <a:gd name="connsiteY5" fmla="*/ 21707 h 125189"/>
                <a:gd name="connsiteX6" fmla="*/ 90258 w 300245"/>
                <a:gd name="connsiteY6" fmla="*/ 2892 h 125189"/>
                <a:gd name="connsiteX7" fmla="*/ 24406 w 300245"/>
                <a:gd name="connsiteY7" fmla="*/ 12300 h 125189"/>
                <a:gd name="connsiteX8" fmla="*/ 33813 w 300245"/>
                <a:gd name="connsiteY8" fmla="*/ 40522 h 125189"/>
                <a:gd name="connsiteX9" fmla="*/ 62036 w 300245"/>
                <a:gd name="connsiteY9" fmla="*/ 68744 h 125189"/>
                <a:gd name="connsiteX10" fmla="*/ 156110 w 300245"/>
                <a:gd name="connsiteY10" fmla="*/ 96966 h 125189"/>
                <a:gd name="connsiteX11" fmla="*/ 184332 w 300245"/>
                <a:gd name="connsiteY11" fmla="*/ 106374 h 125189"/>
                <a:gd name="connsiteX12" fmla="*/ 212554 w 300245"/>
                <a:gd name="connsiteY12" fmla="*/ 96966 h 125189"/>
                <a:gd name="connsiteX13" fmla="*/ 156110 w 300245"/>
                <a:gd name="connsiteY13" fmla="*/ 87559 h 125189"/>
                <a:gd name="connsiteX14" fmla="*/ 118480 w 300245"/>
                <a:gd name="connsiteY14" fmla="*/ 78152 h 125189"/>
                <a:gd name="connsiteX15" fmla="*/ 71443 w 300245"/>
                <a:gd name="connsiteY15" fmla="*/ 68744 h 125189"/>
                <a:gd name="connsiteX16" fmla="*/ 14999 w 300245"/>
                <a:gd name="connsiteY16" fmla="*/ 106374 h 125189"/>
                <a:gd name="connsiteX17" fmla="*/ 43221 w 300245"/>
                <a:gd name="connsiteY17" fmla="*/ 125189 h 125189"/>
                <a:gd name="connsiteX18" fmla="*/ 193739 w 300245"/>
                <a:gd name="connsiteY18" fmla="*/ 106374 h 125189"/>
                <a:gd name="connsiteX19" fmla="*/ 221962 w 300245"/>
                <a:gd name="connsiteY19" fmla="*/ 96966 h 125189"/>
                <a:gd name="connsiteX20" fmla="*/ 212554 w 300245"/>
                <a:gd name="connsiteY20" fmla="*/ 68744 h 12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0245" h="125189">
                  <a:moveTo>
                    <a:pt x="212554" y="68744"/>
                  </a:moveTo>
                  <a:cubicBezTo>
                    <a:pt x="225097" y="71880"/>
                    <a:pt x="237255" y="78152"/>
                    <a:pt x="250184" y="78152"/>
                  </a:cubicBezTo>
                  <a:cubicBezTo>
                    <a:pt x="263113" y="78152"/>
                    <a:pt x="300245" y="72296"/>
                    <a:pt x="287813" y="68744"/>
                  </a:cubicBezTo>
                  <a:cubicBezTo>
                    <a:pt x="254510" y="59229"/>
                    <a:pt x="218826" y="62473"/>
                    <a:pt x="184332" y="59337"/>
                  </a:cubicBezTo>
                  <a:cubicBezTo>
                    <a:pt x="171789" y="56201"/>
                    <a:pt x="157460" y="57101"/>
                    <a:pt x="146702" y="49929"/>
                  </a:cubicBezTo>
                  <a:cubicBezTo>
                    <a:pt x="137295" y="43657"/>
                    <a:pt x="136574" y="28945"/>
                    <a:pt x="127888" y="21707"/>
                  </a:cubicBezTo>
                  <a:cubicBezTo>
                    <a:pt x="117115" y="12729"/>
                    <a:pt x="102801" y="9164"/>
                    <a:pt x="90258" y="2892"/>
                  </a:cubicBezTo>
                  <a:cubicBezTo>
                    <a:pt x="68307" y="6028"/>
                    <a:pt x="42856" y="0"/>
                    <a:pt x="24406" y="12300"/>
                  </a:cubicBezTo>
                  <a:cubicBezTo>
                    <a:pt x="16155" y="17800"/>
                    <a:pt x="28312" y="32271"/>
                    <a:pt x="33813" y="40522"/>
                  </a:cubicBezTo>
                  <a:cubicBezTo>
                    <a:pt x="41193" y="51592"/>
                    <a:pt x="51815" y="60227"/>
                    <a:pt x="62036" y="68744"/>
                  </a:cubicBezTo>
                  <a:cubicBezTo>
                    <a:pt x="97443" y="98250"/>
                    <a:pt x="101156" y="89116"/>
                    <a:pt x="156110" y="96966"/>
                  </a:cubicBezTo>
                  <a:cubicBezTo>
                    <a:pt x="165517" y="100102"/>
                    <a:pt x="174416" y="106374"/>
                    <a:pt x="184332" y="106374"/>
                  </a:cubicBezTo>
                  <a:cubicBezTo>
                    <a:pt x="194248" y="106374"/>
                    <a:pt x="220805" y="102467"/>
                    <a:pt x="212554" y="96966"/>
                  </a:cubicBezTo>
                  <a:cubicBezTo>
                    <a:pt x="196683" y="86385"/>
                    <a:pt x="174814" y="91300"/>
                    <a:pt x="156110" y="87559"/>
                  </a:cubicBezTo>
                  <a:cubicBezTo>
                    <a:pt x="143432" y="85023"/>
                    <a:pt x="131101" y="80957"/>
                    <a:pt x="118480" y="78152"/>
                  </a:cubicBezTo>
                  <a:cubicBezTo>
                    <a:pt x="102871" y="74683"/>
                    <a:pt x="87122" y="71880"/>
                    <a:pt x="71443" y="68744"/>
                  </a:cubicBezTo>
                  <a:cubicBezTo>
                    <a:pt x="62190" y="70595"/>
                    <a:pt x="0" y="68876"/>
                    <a:pt x="14999" y="106374"/>
                  </a:cubicBezTo>
                  <a:cubicBezTo>
                    <a:pt x="19198" y="116872"/>
                    <a:pt x="33814" y="118917"/>
                    <a:pt x="43221" y="125189"/>
                  </a:cubicBezTo>
                  <a:cubicBezTo>
                    <a:pt x="72557" y="121929"/>
                    <a:pt x="160191" y="113084"/>
                    <a:pt x="193739" y="106374"/>
                  </a:cubicBezTo>
                  <a:cubicBezTo>
                    <a:pt x="203463" y="104429"/>
                    <a:pt x="214950" y="103978"/>
                    <a:pt x="221962" y="96966"/>
                  </a:cubicBezTo>
                  <a:lnTo>
                    <a:pt x="212554" y="6874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6134241">
              <a:off x="4603046" y="455292"/>
              <a:ext cx="486490" cy="356491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6361267">
              <a:off x="2918334" y="510393"/>
              <a:ext cx="486490" cy="356491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500463" y="1169409"/>
              <a:ext cx="1237632" cy="1511950"/>
              <a:chOff x="3500463" y="1169408"/>
              <a:chExt cx="1237632" cy="151195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577558" y="1283755"/>
                <a:ext cx="822365" cy="95085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734081" y="1618073"/>
                <a:ext cx="141111" cy="141111"/>
                <a:chOff x="3791185" y="1679138"/>
                <a:chExt cx="141111" cy="141111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791185" y="1679138"/>
                  <a:ext cx="141111" cy="1411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829473" y="1702085"/>
                  <a:ext cx="45719" cy="4760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014140" y="1618074"/>
                <a:ext cx="141111" cy="141111"/>
                <a:chOff x="4014140" y="1618074"/>
                <a:chExt cx="141111" cy="141111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4014140" y="1618074"/>
                  <a:ext cx="141111" cy="1411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 flipH="1">
                  <a:off x="4063896" y="1642909"/>
                  <a:ext cx="45719" cy="457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Freeform 3"/>
              <p:cNvSpPr/>
              <p:nvPr/>
            </p:nvSpPr>
            <p:spPr>
              <a:xfrm>
                <a:off x="3839543" y="1169408"/>
                <a:ext cx="898552" cy="1511950"/>
              </a:xfrm>
              <a:custGeom>
                <a:avLst/>
                <a:gdLst>
                  <a:gd name="connsiteX0" fmla="*/ 6272 w 299469"/>
                  <a:gd name="connsiteY0" fmla="*/ 31358 h 790223"/>
                  <a:gd name="connsiteX1" fmla="*/ 156790 w 299469"/>
                  <a:gd name="connsiteY1" fmla="*/ 360618 h 790223"/>
                  <a:gd name="connsiteX2" fmla="*/ 175605 w 299469"/>
                  <a:gd name="connsiteY2" fmla="*/ 219507 h 790223"/>
                  <a:gd name="connsiteX3" fmla="*/ 156790 w 299469"/>
                  <a:gd name="connsiteY3" fmla="*/ 529951 h 790223"/>
                  <a:gd name="connsiteX4" fmla="*/ 260272 w 299469"/>
                  <a:gd name="connsiteY4" fmla="*/ 718099 h 790223"/>
                  <a:gd name="connsiteX5" fmla="*/ 288494 w 299469"/>
                  <a:gd name="connsiteY5" fmla="*/ 97210 h 790223"/>
                  <a:gd name="connsiteX6" fmla="*/ 194420 w 299469"/>
                  <a:gd name="connsiteY6" fmla="*/ 172470 h 790223"/>
                  <a:gd name="connsiteX7" fmla="*/ 6272 w 299469"/>
                  <a:gd name="connsiteY7" fmla="*/ 31358 h 790223"/>
                  <a:gd name="connsiteX0" fmla="*/ 6272 w 299469"/>
                  <a:gd name="connsiteY0" fmla="*/ 31358 h 790223"/>
                  <a:gd name="connsiteX1" fmla="*/ 156790 w 299469"/>
                  <a:gd name="connsiteY1" fmla="*/ 360618 h 790223"/>
                  <a:gd name="connsiteX2" fmla="*/ 175605 w 299469"/>
                  <a:gd name="connsiteY2" fmla="*/ 219507 h 790223"/>
                  <a:gd name="connsiteX3" fmla="*/ 156790 w 299469"/>
                  <a:gd name="connsiteY3" fmla="*/ 529951 h 790223"/>
                  <a:gd name="connsiteX4" fmla="*/ 260272 w 299469"/>
                  <a:gd name="connsiteY4" fmla="*/ 718099 h 790223"/>
                  <a:gd name="connsiteX5" fmla="*/ 288494 w 299469"/>
                  <a:gd name="connsiteY5" fmla="*/ 97210 h 790223"/>
                  <a:gd name="connsiteX6" fmla="*/ 194420 w 299469"/>
                  <a:gd name="connsiteY6" fmla="*/ 172470 h 790223"/>
                  <a:gd name="connsiteX7" fmla="*/ 6272 w 299469"/>
                  <a:gd name="connsiteY7" fmla="*/ 31358 h 790223"/>
                  <a:gd name="connsiteX0" fmla="*/ 6272 w 299469"/>
                  <a:gd name="connsiteY0" fmla="*/ 35016 h 793881"/>
                  <a:gd name="connsiteX1" fmla="*/ 156790 w 299469"/>
                  <a:gd name="connsiteY1" fmla="*/ 364276 h 793881"/>
                  <a:gd name="connsiteX2" fmla="*/ 175605 w 299469"/>
                  <a:gd name="connsiteY2" fmla="*/ 223165 h 793881"/>
                  <a:gd name="connsiteX3" fmla="*/ 156790 w 299469"/>
                  <a:gd name="connsiteY3" fmla="*/ 533609 h 793881"/>
                  <a:gd name="connsiteX4" fmla="*/ 260272 w 299469"/>
                  <a:gd name="connsiteY4" fmla="*/ 721757 h 793881"/>
                  <a:gd name="connsiteX5" fmla="*/ 288494 w 299469"/>
                  <a:gd name="connsiteY5" fmla="*/ 100868 h 793881"/>
                  <a:gd name="connsiteX6" fmla="*/ 194420 w 299469"/>
                  <a:gd name="connsiteY6" fmla="*/ 176128 h 793881"/>
                  <a:gd name="connsiteX7" fmla="*/ 175605 w 299469"/>
                  <a:gd name="connsiteY7" fmla="*/ 154178 h 793881"/>
                  <a:gd name="connsiteX8" fmla="*/ 6272 w 299469"/>
                  <a:gd name="connsiteY8" fmla="*/ 35016 h 793881"/>
                  <a:gd name="connsiteX0" fmla="*/ 6272 w 299469"/>
                  <a:gd name="connsiteY0" fmla="*/ 35016 h 671585"/>
                  <a:gd name="connsiteX1" fmla="*/ 156790 w 299469"/>
                  <a:gd name="connsiteY1" fmla="*/ 364276 h 671585"/>
                  <a:gd name="connsiteX2" fmla="*/ 175605 w 299469"/>
                  <a:gd name="connsiteY2" fmla="*/ 223165 h 671585"/>
                  <a:gd name="connsiteX3" fmla="*/ 156790 w 299469"/>
                  <a:gd name="connsiteY3" fmla="*/ 533609 h 671585"/>
                  <a:gd name="connsiteX4" fmla="*/ 260272 w 299469"/>
                  <a:gd name="connsiteY4" fmla="*/ 599461 h 671585"/>
                  <a:gd name="connsiteX5" fmla="*/ 288494 w 299469"/>
                  <a:gd name="connsiteY5" fmla="*/ 100868 h 671585"/>
                  <a:gd name="connsiteX6" fmla="*/ 194420 w 299469"/>
                  <a:gd name="connsiteY6" fmla="*/ 176128 h 671585"/>
                  <a:gd name="connsiteX7" fmla="*/ 175605 w 299469"/>
                  <a:gd name="connsiteY7" fmla="*/ 154178 h 671585"/>
                  <a:gd name="connsiteX8" fmla="*/ 6272 w 299469"/>
                  <a:gd name="connsiteY8" fmla="*/ 35016 h 671585"/>
                  <a:gd name="connsiteX0" fmla="*/ 6272 w 362102"/>
                  <a:gd name="connsiteY0" fmla="*/ 35016 h 671585"/>
                  <a:gd name="connsiteX1" fmla="*/ 219423 w 362102"/>
                  <a:gd name="connsiteY1" fmla="*/ 364276 h 671585"/>
                  <a:gd name="connsiteX2" fmla="*/ 238238 w 362102"/>
                  <a:gd name="connsiteY2" fmla="*/ 223165 h 671585"/>
                  <a:gd name="connsiteX3" fmla="*/ 219423 w 362102"/>
                  <a:gd name="connsiteY3" fmla="*/ 533609 h 671585"/>
                  <a:gd name="connsiteX4" fmla="*/ 322905 w 362102"/>
                  <a:gd name="connsiteY4" fmla="*/ 599461 h 671585"/>
                  <a:gd name="connsiteX5" fmla="*/ 351127 w 362102"/>
                  <a:gd name="connsiteY5" fmla="*/ 100868 h 671585"/>
                  <a:gd name="connsiteX6" fmla="*/ 257053 w 362102"/>
                  <a:gd name="connsiteY6" fmla="*/ 176128 h 671585"/>
                  <a:gd name="connsiteX7" fmla="*/ 238238 w 362102"/>
                  <a:gd name="connsiteY7" fmla="*/ 154178 h 671585"/>
                  <a:gd name="connsiteX8" fmla="*/ 6272 w 362102"/>
                  <a:gd name="connsiteY8" fmla="*/ 35016 h 671585"/>
                  <a:gd name="connsiteX0" fmla="*/ 6272 w 362102"/>
                  <a:gd name="connsiteY0" fmla="*/ 35016 h 671585"/>
                  <a:gd name="connsiteX1" fmla="*/ 219423 w 362102"/>
                  <a:gd name="connsiteY1" fmla="*/ 364276 h 671585"/>
                  <a:gd name="connsiteX2" fmla="*/ 238238 w 362102"/>
                  <a:gd name="connsiteY2" fmla="*/ 223165 h 671585"/>
                  <a:gd name="connsiteX3" fmla="*/ 219423 w 362102"/>
                  <a:gd name="connsiteY3" fmla="*/ 533609 h 671585"/>
                  <a:gd name="connsiteX4" fmla="*/ 322905 w 362102"/>
                  <a:gd name="connsiteY4" fmla="*/ 599461 h 671585"/>
                  <a:gd name="connsiteX5" fmla="*/ 351127 w 362102"/>
                  <a:gd name="connsiteY5" fmla="*/ 100868 h 671585"/>
                  <a:gd name="connsiteX6" fmla="*/ 257053 w 362102"/>
                  <a:gd name="connsiteY6" fmla="*/ 176128 h 671585"/>
                  <a:gd name="connsiteX7" fmla="*/ 238238 w 362102"/>
                  <a:gd name="connsiteY7" fmla="*/ 154178 h 671585"/>
                  <a:gd name="connsiteX8" fmla="*/ 6272 w 362102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54031"/>
                  <a:gd name="connsiteY0" fmla="*/ 35016 h 671585"/>
                  <a:gd name="connsiteX1" fmla="*/ 311352 w 454031"/>
                  <a:gd name="connsiteY1" fmla="*/ 364276 h 671585"/>
                  <a:gd name="connsiteX2" fmla="*/ 330167 w 454031"/>
                  <a:gd name="connsiteY2" fmla="*/ 223165 h 671585"/>
                  <a:gd name="connsiteX3" fmla="*/ 311352 w 454031"/>
                  <a:gd name="connsiteY3" fmla="*/ 533609 h 671585"/>
                  <a:gd name="connsiteX4" fmla="*/ 414834 w 454031"/>
                  <a:gd name="connsiteY4" fmla="*/ 599461 h 671585"/>
                  <a:gd name="connsiteX5" fmla="*/ 443056 w 454031"/>
                  <a:gd name="connsiteY5" fmla="*/ 100868 h 671585"/>
                  <a:gd name="connsiteX6" fmla="*/ 348982 w 454031"/>
                  <a:gd name="connsiteY6" fmla="*/ 176128 h 671585"/>
                  <a:gd name="connsiteX7" fmla="*/ 330167 w 454031"/>
                  <a:gd name="connsiteY7" fmla="*/ 154178 h 671585"/>
                  <a:gd name="connsiteX8" fmla="*/ 48058 w 454031"/>
                  <a:gd name="connsiteY8" fmla="*/ 35016 h 671585"/>
                  <a:gd name="connsiteX0" fmla="*/ 48058 w 454031"/>
                  <a:gd name="connsiteY0" fmla="*/ 35016 h 671585"/>
                  <a:gd name="connsiteX1" fmla="*/ 311352 w 454031"/>
                  <a:gd name="connsiteY1" fmla="*/ 364276 h 671585"/>
                  <a:gd name="connsiteX2" fmla="*/ 330167 w 454031"/>
                  <a:gd name="connsiteY2" fmla="*/ 223165 h 671585"/>
                  <a:gd name="connsiteX3" fmla="*/ 311352 w 454031"/>
                  <a:gd name="connsiteY3" fmla="*/ 533609 h 671585"/>
                  <a:gd name="connsiteX4" fmla="*/ 414834 w 454031"/>
                  <a:gd name="connsiteY4" fmla="*/ 599461 h 671585"/>
                  <a:gd name="connsiteX5" fmla="*/ 443056 w 454031"/>
                  <a:gd name="connsiteY5" fmla="*/ 100868 h 671585"/>
                  <a:gd name="connsiteX6" fmla="*/ 348982 w 454031"/>
                  <a:gd name="connsiteY6" fmla="*/ 176128 h 671585"/>
                  <a:gd name="connsiteX7" fmla="*/ 330167 w 454031"/>
                  <a:gd name="connsiteY7" fmla="*/ 154178 h 671585"/>
                  <a:gd name="connsiteX8" fmla="*/ 48058 w 454031"/>
                  <a:gd name="connsiteY8" fmla="*/ 35016 h 671585"/>
                  <a:gd name="connsiteX0" fmla="*/ 48058 w 399123"/>
                  <a:gd name="connsiteY0" fmla="*/ 35016 h 671585"/>
                  <a:gd name="connsiteX1" fmla="*/ 256444 w 399123"/>
                  <a:gd name="connsiteY1" fmla="*/ 364276 h 671585"/>
                  <a:gd name="connsiteX2" fmla="*/ 275259 w 399123"/>
                  <a:gd name="connsiteY2" fmla="*/ 223165 h 671585"/>
                  <a:gd name="connsiteX3" fmla="*/ 256444 w 399123"/>
                  <a:gd name="connsiteY3" fmla="*/ 533609 h 671585"/>
                  <a:gd name="connsiteX4" fmla="*/ 359926 w 399123"/>
                  <a:gd name="connsiteY4" fmla="*/ 599461 h 671585"/>
                  <a:gd name="connsiteX5" fmla="*/ 388148 w 399123"/>
                  <a:gd name="connsiteY5" fmla="*/ 100868 h 671585"/>
                  <a:gd name="connsiteX6" fmla="*/ 294074 w 399123"/>
                  <a:gd name="connsiteY6" fmla="*/ 176128 h 671585"/>
                  <a:gd name="connsiteX7" fmla="*/ 275259 w 399123"/>
                  <a:gd name="connsiteY7" fmla="*/ 154178 h 671585"/>
                  <a:gd name="connsiteX8" fmla="*/ 48058 w 399123"/>
                  <a:gd name="connsiteY8" fmla="*/ 35016 h 671585"/>
                  <a:gd name="connsiteX0" fmla="*/ 48058 w 399123"/>
                  <a:gd name="connsiteY0" fmla="*/ 35016 h 671585"/>
                  <a:gd name="connsiteX1" fmla="*/ 256444 w 399123"/>
                  <a:gd name="connsiteY1" fmla="*/ 364276 h 671585"/>
                  <a:gd name="connsiteX2" fmla="*/ 275259 w 399123"/>
                  <a:gd name="connsiteY2" fmla="*/ 223165 h 671585"/>
                  <a:gd name="connsiteX3" fmla="*/ 256444 w 399123"/>
                  <a:gd name="connsiteY3" fmla="*/ 533609 h 671585"/>
                  <a:gd name="connsiteX4" fmla="*/ 359926 w 399123"/>
                  <a:gd name="connsiteY4" fmla="*/ 599461 h 671585"/>
                  <a:gd name="connsiteX5" fmla="*/ 388148 w 399123"/>
                  <a:gd name="connsiteY5" fmla="*/ 100868 h 671585"/>
                  <a:gd name="connsiteX6" fmla="*/ 294074 w 399123"/>
                  <a:gd name="connsiteY6" fmla="*/ 176128 h 671585"/>
                  <a:gd name="connsiteX7" fmla="*/ 275259 w 399123"/>
                  <a:gd name="connsiteY7" fmla="*/ 154178 h 671585"/>
                  <a:gd name="connsiteX8" fmla="*/ 48058 w 399123"/>
                  <a:gd name="connsiteY8" fmla="*/ 35016 h 67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123" h="671585">
                    <a:moveTo>
                      <a:pt x="48058" y="35016"/>
                    </a:moveTo>
                    <a:cubicBezTo>
                      <a:pt x="0" y="81157"/>
                      <a:pt x="218577" y="332918"/>
                      <a:pt x="256444" y="364276"/>
                    </a:cubicBezTo>
                    <a:cubicBezTo>
                      <a:pt x="294311" y="395634"/>
                      <a:pt x="275259" y="194943"/>
                      <a:pt x="275259" y="223165"/>
                    </a:cubicBezTo>
                    <a:cubicBezTo>
                      <a:pt x="275259" y="251387"/>
                      <a:pt x="242333" y="470893"/>
                      <a:pt x="256444" y="533609"/>
                    </a:cubicBezTo>
                    <a:cubicBezTo>
                      <a:pt x="270555" y="596325"/>
                      <a:pt x="337975" y="671585"/>
                      <a:pt x="359926" y="599461"/>
                    </a:cubicBezTo>
                    <a:cubicBezTo>
                      <a:pt x="381877" y="527338"/>
                      <a:pt x="399123" y="171423"/>
                      <a:pt x="388148" y="100868"/>
                    </a:cubicBezTo>
                    <a:cubicBezTo>
                      <a:pt x="377173" y="30313"/>
                      <a:pt x="312889" y="167243"/>
                      <a:pt x="294074" y="176128"/>
                    </a:cubicBezTo>
                    <a:cubicBezTo>
                      <a:pt x="275259" y="185013"/>
                      <a:pt x="316262" y="177697"/>
                      <a:pt x="275259" y="154178"/>
                    </a:cubicBezTo>
                    <a:cubicBezTo>
                      <a:pt x="234256" y="130659"/>
                      <a:pt x="51194" y="0"/>
                      <a:pt x="48058" y="35016"/>
                    </a:cubicBezTo>
                    <a:close/>
                  </a:path>
                </a:pathLst>
              </a:custGeom>
              <a:solidFill>
                <a:srgbClr val="F9FF5C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500463" y="1284111"/>
                <a:ext cx="467235" cy="453124"/>
              </a:xfrm>
              <a:custGeom>
                <a:avLst/>
                <a:gdLst>
                  <a:gd name="connsiteX0" fmla="*/ 431173 w 467235"/>
                  <a:gd name="connsiteY0" fmla="*/ 89370 h 453124"/>
                  <a:gd name="connsiteX1" fmla="*/ 186580 w 467235"/>
                  <a:gd name="connsiteY1" fmla="*/ 258704 h 453124"/>
                  <a:gd name="connsiteX2" fmla="*/ 111321 w 467235"/>
                  <a:gd name="connsiteY2" fmla="*/ 418630 h 453124"/>
                  <a:gd name="connsiteX3" fmla="*/ 7839 w 467235"/>
                  <a:gd name="connsiteY3" fmla="*/ 399815 h 453124"/>
                  <a:gd name="connsiteX4" fmla="*/ 158358 w 467235"/>
                  <a:gd name="connsiteY4" fmla="*/ 98778 h 453124"/>
                  <a:gd name="connsiteX5" fmla="*/ 402950 w 467235"/>
                  <a:gd name="connsiteY5" fmla="*/ 4704 h 453124"/>
                  <a:gd name="connsiteX6" fmla="*/ 431173 w 467235"/>
                  <a:gd name="connsiteY6" fmla="*/ 89370 h 45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235" h="453124">
                    <a:moveTo>
                      <a:pt x="431173" y="89370"/>
                    </a:moveTo>
                    <a:cubicBezTo>
                      <a:pt x="395111" y="131703"/>
                      <a:pt x="239889" y="203827"/>
                      <a:pt x="186580" y="258704"/>
                    </a:cubicBezTo>
                    <a:cubicBezTo>
                      <a:pt x="133271" y="313581"/>
                      <a:pt x="141111" y="395112"/>
                      <a:pt x="111321" y="418630"/>
                    </a:cubicBezTo>
                    <a:cubicBezTo>
                      <a:pt x="81531" y="442148"/>
                      <a:pt x="0" y="453124"/>
                      <a:pt x="7839" y="399815"/>
                    </a:cubicBezTo>
                    <a:cubicBezTo>
                      <a:pt x="15678" y="346506"/>
                      <a:pt x="92506" y="164630"/>
                      <a:pt x="158358" y="98778"/>
                    </a:cubicBezTo>
                    <a:cubicBezTo>
                      <a:pt x="224210" y="32926"/>
                      <a:pt x="355913" y="0"/>
                      <a:pt x="402950" y="4704"/>
                    </a:cubicBezTo>
                    <a:cubicBezTo>
                      <a:pt x="449987" y="9408"/>
                      <a:pt x="467235" y="47037"/>
                      <a:pt x="431173" y="89370"/>
                    </a:cubicBezTo>
                    <a:close/>
                  </a:path>
                </a:pathLst>
              </a:custGeom>
              <a:solidFill>
                <a:srgbClr val="F9FF5C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3770801" y="1895593"/>
              <a:ext cx="395112" cy="131703"/>
            </a:xfrm>
            <a:custGeom>
              <a:avLst/>
              <a:gdLst>
                <a:gd name="connsiteX0" fmla="*/ 20383 w 395112"/>
                <a:gd name="connsiteY0" fmla="*/ 23518 h 131703"/>
                <a:gd name="connsiteX1" fmla="*/ 133272 w 395112"/>
                <a:gd name="connsiteY1" fmla="*/ 117592 h 131703"/>
                <a:gd name="connsiteX2" fmla="*/ 293198 w 395112"/>
                <a:gd name="connsiteY2" fmla="*/ 108185 h 131703"/>
                <a:gd name="connsiteX3" fmla="*/ 387272 w 395112"/>
                <a:gd name="connsiteY3" fmla="*/ 14111 h 131703"/>
                <a:gd name="connsiteX4" fmla="*/ 340235 w 395112"/>
                <a:gd name="connsiteY4" fmla="*/ 23518 h 131703"/>
                <a:gd name="connsiteX5" fmla="*/ 255568 w 395112"/>
                <a:gd name="connsiteY5" fmla="*/ 70555 h 131703"/>
                <a:gd name="connsiteX6" fmla="*/ 20383 w 395112"/>
                <a:gd name="connsiteY6" fmla="*/ 23518 h 13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112" h="131703">
                  <a:moveTo>
                    <a:pt x="20383" y="23518"/>
                  </a:moveTo>
                  <a:cubicBezTo>
                    <a:pt x="0" y="31357"/>
                    <a:pt x="87803" y="103481"/>
                    <a:pt x="133272" y="117592"/>
                  </a:cubicBezTo>
                  <a:cubicBezTo>
                    <a:pt x="178741" y="131703"/>
                    <a:pt x="250865" y="125432"/>
                    <a:pt x="293198" y="108185"/>
                  </a:cubicBezTo>
                  <a:cubicBezTo>
                    <a:pt x="335531" y="90938"/>
                    <a:pt x="379433" y="28222"/>
                    <a:pt x="387272" y="14111"/>
                  </a:cubicBezTo>
                  <a:cubicBezTo>
                    <a:pt x="395112" y="0"/>
                    <a:pt x="362186" y="14111"/>
                    <a:pt x="340235" y="23518"/>
                  </a:cubicBezTo>
                  <a:cubicBezTo>
                    <a:pt x="318284" y="32925"/>
                    <a:pt x="308877" y="67419"/>
                    <a:pt x="255568" y="70555"/>
                  </a:cubicBezTo>
                  <a:cubicBezTo>
                    <a:pt x="202259" y="73691"/>
                    <a:pt x="40766" y="15679"/>
                    <a:pt x="20383" y="23518"/>
                  </a:cubicBezTo>
                  <a:close/>
                </a:path>
              </a:pathLst>
            </a:custGeom>
            <a:solidFill>
              <a:srgbClr val="FF6B7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32"/>
            <p:cNvSpPr/>
            <p:nvPr/>
          </p:nvSpPr>
          <p:spPr>
            <a:xfrm>
              <a:off x="3932296" y="1759186"/>
              <a:ext cx="56445" cy="136408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4628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19391" y="1773335"/>
            <a:ext cx="773465" cy="1949068"/>
            <a:chOff x="3019855" y="1169408"/>
            <a:chExt cx="1936395" cy="4879555"/>
          </a:xfrm>
        </p:grpSpPr>
        <p:sp>
          <p:nvSpPr>
            <p:cNvPr id="3" name="Oval 2"/>
            <p:cNvSpPr/>
            <p:nvPr/>
          </p:nvSpPr>
          <p:spPr>
            <a:xfrm>
              <a:off x="4084696" y="4411679"/>
              <a:ext cx="150518" cy="1385166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81778" y="4411679"/>
              <a:ext cx="150518" cy="1385166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flipH="1">
              <a:off x="3019855" y="2047679"/>
              <a:ext cx="912441" cy="1994370"/>
            </a:xfrm>
            <a:custGeom>
              <a:avLst/>
              <a:gdLst>
                <a:gd name="connsiteX0" fmla="*/ 61148 w 820012"/>
                <a:gd name="connsiteY0" fmla="*/ 139543 h 1989666"/>
                <a:gd name="connsiteX1" fmla="*/ 475074 w 820012"/>
                <a:gd name="connsiteY1" fmla="*/ 252432 h 1989666"/>
                <a:gd name="connsiteX2" fmla="*/ 729074 w 820012"/>
                <a:gd name="connsiteY2" fmla="*/ 845098 h 1989666"/>
                <a:gd name="connsiteX3" fmla="*/ 794926 w 820012"/>
                <a:gd name="connsiteY3" fmla="*/ 1851691 h 1989666"/>
                <a:gd name="connsiteX4" fmla="*/ 578556 w 820012"/>
                <a:gd name="connsiteY4" fmla="*/ 1672950 h 1989666"/>
                <a:gd name="connsiteX5" fmla="*/ 569148 w 820012"/>
                <a:gd name="connsiteY5" fmla="*/ 892136 h 1989666"/>
                <a:gd name="connsiteX6" fmla="*/ 108185 w 820012"/>
                <a:gd name="connsiteY6" fmla="*/ 120728 h 1989666"/>
                <a:gd name="connsiteX7" fmla="*/ 61148 w 820012"/>
                <a:gd name="connsiteY7" fmla="*/ 139543 h 1989666"/>
                <a:gd name="connsiteX0" fmla="*/ 61148 w 820012"/>
                <a:gd name="connsiteY0" fmla="*/ 144247 h 1994370"/>
                <a:gd name="connsiteX1" fmla="*/ 475074 w 820012"/>
                <a:gd name="connsiteY1" fmla="*/ 257136 h 1994370"/>
                <a:gd name="connsiteX2" fmla="*/ 729074 w 820012"/>
                <a:gd name="connsiteY2" fmla="*/ 849802 h 1994370"/>
                <a:gd name="connsiteX3" fmla="*/ 794926 w 820012"/>
                <a:gd name="connsiteY3" fmla="*/ 1856395 h 1994370"/>
                <a:gd name="connsiteX4" fmla="*/ 578556 w 820012"/>
                <a:gd name="connsiteY4" fmla="*/ 1677654 h 1994370"/>
                <a:gd name="connsiteX5" fmla="*/ 569148 w 820012"/>
                <a:gd name="connsiteY5" fmla="*/ 896840 h 1994370"/>
                <a:gd name="connsiteX6" fmla="*/ 108185 w 820012"/>
                <a:gd name="connsiteY6" fmla="*/ 125432 h 1994370"/>
                <a:gd name="connsiteX7" fmla="*/ 61148 w 820012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494" h="1994370">
                  <a:moveTo>
                    <a:pt x="37630" y="144247"/>
                  </a:moveTo>
                  <a:cubicBezTo>
                    <a:pt x="175215" y="213236"/>
                    <a:pt x="340235" y="139544"/>
                    <a:pt x="451556" y="257136"/>
                  </a:cubicBezTo>
                  <a:cubicBezTo>
                    <a:pt x="562877" y="374728"/>
                    <a:pt x="652247" y="583259"/>
                    <a:pt x="705556" y="849802"/>
                  </a:cubicBezTo>
                  <a:cubicBezTo>
                    <a:pt x="758865" y="1116345"/>
                    <a:pt x="796494" y="1718420"/>
                    <a:pt x="771408" y="1856395"/>
                  </a:cubicBezTo>
                  <a:cubicBezTo>
                    <a:pt x="746322" y="1994370"/>
                    <a:pt x="592668" y="1837580"/>
                    <a:pt x="555038" y="1677654"/>
                  </a:cubicBezTo>
                  <a:cubicBezTo>
                    <a:pt x="517408" y="1517728"/>
                    <a:pt x="624025" y="1155544"/>
                    <a:pt x="545630" y="896840"/>
                  </a:cubicBezTo>
                  <a:cubicBezTo>
                    <a:pt x="467235" y="638136"/>
                    <a:pt x="169334" y="250864"/>
                    <a:pt x="84667" y="125432"/>
                  </a:cubicBezTo>
                  <a:cubicBezTo>
                    <a:pt x="0" y="0"/>
                    <a:pt x="218726" y="188149"/>
                    <a:pt x="37630" y="144247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101629" y="2047679"/>
              <a:ext cx="796494" cy="1994370"/>
            </a:xfrm>
            <a:custGeom>
              <a:avLst/>
              <a:gdLst>
                <a:gd name="connsiteX0" fmla="*/ 61148 w 820012"/>
                <a:gd name="connsiteY0" fmla="*/ 139543 h 1989666"/>
                <a:gd name="connsiteX1" fmla="*/ 475074 w 820012"/>
                <a:gd name="connsiteY1" fmla="*/ 252432 h 1989666"/>
                <a:gd name="connsiteX2" fmla="*/ 729074 w 820012"/>
                <a:gd name="connsiteY2" fmla="*/ 845098 h 1989666"/>
                <a:gd name="connsiteX3" fmla="*/ 794926 w 820012"/>
                <a:gd name="connsiteY3" fmla="*/ 1851691 h 1989666"/>
                <a:gd name="connsiteX4" fmla="*/ 578556 w 820012"/>
                <a:gd name="connsiteY4" fmla="*/ 1672950 h 1989666"/>
                <a:gd name="connsiteX5" fmla="*/ 569148 w 820012"/>
                <a:gd name="connsiteY5" fmla="*/ 892136 h 1989666"/>
                <a:gd name="connsiteX6" fmla="*/ 108185 w 820012"/>
                <a:gd name="connsiteY6" fmla="*/ 120728 h 1989666"/>
                <a:gd name="connsiteX7" fmla="*/ 61148 w 820012"/>
                <a:gd name="connsiteY7" fmla="*/ 139543 h 1989666"/>
                <a:gd name="connsiteX0" fmla="*/ 61148 w 820012"/>
                <a:gd name="connsiteY0" fmla="*/ 144247 h 1994370"/>
                <a:gd name="connsiteX1" fmla="*/ 475074 w 820012"/>
                <a:gd name="connsiteY1" fmla="*/ 257136 h 1994370"/>
                <a:gd name="connsiteX2" fmla="*/ 729074 w 820012"/>
                <a:gd name="connsiteY2" fmla="*/ 849802 h 1994370"/>
                <a:gd name="connsiteX3" fmla="*/ 794926 w 820012"/>
                <a:gd name="connsiteY3" fmla="*/ 1856395 h 1994370"/>
                <a:gd name="connsiteX4" fmla="*/ 578556 w 820012"/>
                <a:gd name="connsiteY4" fmla="*/ 1677654 h 1994370"/>
                <a:gd name="connsiteX5" fmla="*/ 569148 w 820012"/>
                <a:gd name="connsiteY5" fmla="*/ 896840 h 1994370"/>
                <a:gd name="connsiteX6" fmla="*/ 108185 w 820012"/>
                <a:gd name="connsiteY6" fmla="*/ 125432 h 1994370"/>
                <a:gd name="connsiteX7" fmla="*/ 61148 w 820012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  <a:gd name="connsiteX0" fmla="*/ 37630 w 796494"/>
                <a:gd name="connsiteY0" fmla="*/ 144247 h 1994370"/>
                <a:gd name="connsiteX1" fmla="*/ 451556 w 796494"/>
                <a:gd name="connsiteY1" fmla="*/ 257136 h 1994370"/>
                <a:gd name="connsiteX2" fmla="*/ 705556 w 796494"/>
                <a:gd name="connsiteY2" fmla="*/ 849802 h 1994370"/>
                <a:gd name="connsiteX3" fmla="*/ 771408 w 796494"/>
                <a:gd name="connsiteY3" fmla="*/ 1856395 h 1994370"/>
                <a:gd name="connsiteX4" fmla="*/ 555038 w 796494"/>
                <a:gd name="connsiteY4" fmla="*/ 1677654 h 1994370"/>
                <a:gd name="connsiteX5" fmla="*/ 545630 w 796494"/>
                <a:gd name="connsiteY5" fmla="*/ 896840 h 1994370"/>
                <a:gd name="connsiteX6" fmla="*/ 84667 w 796494"/>
                <a:gd name="connsiteY6" fmla="*/ 125432 h 1994370"/>
                <a:gd name="connsiteX7" fmla="*/ 37630 w 796494"/>
                <a:gd name="connsiteY7" fmla="*/ 144247 h 19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6494" h="1994370">
                  <a:moveTo>
                    <a:pt x="37630" y="144247"/>
                  </a:moveTo>
                  <a:cubicBezTo>
                    <a:pt x="175215" y="213236"/>
                    <a:pt x="340235" y="139544"/>
                    <a:pt x="451556" y="257136"/>
                  </a:cubicBezTo>
                  <a:cubicBezTo>
                    <a:pt x="562877" y="374728"/>
                    <a:pt x="652247" y="583259"/>
                    <a:pt x="705556" y="849802"/>
                  </a:cubicBezTo>
                  <a:cubicBezTo>
                    <a:pt x="758865" y="1116345"/>
                    <a:pt x="796494" y="1718420"/>
                    <a:pt x="771408" y="1856395"/>
                  </a:cubicBezTo>
                  <a:cubicBezTo>
                    <a:pt x="746322" y="1994370"/>
                    <a:pt x="592668" y="1837580"/>
                    <a:pt x="555038" y="1677654"/>
                  </a:cubicBezTo>
                  <a:cubicBezTo>
                    <a:pt x="517408" y="1517728"/>
                    <a:pt x="624025" y="1155544"/>
                    <a:pt x="545630" y="896840"/>
                  </a:cubicBezTo>
                  <a:cubicBezTo>
                    <a:pt x="467235" y="638136"/>
                    <a:pt x="169334" y="250864"/>
                    <a:pt x="84667" y="125432"/>
                  </a:cubicBezTo>
                  <a:cubicBezTo>
                    <a:pt x="0" y="0"/>
                    <a:pt x="218726" y="188149"/>
                    <a:pt x="37630" y="144247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55701" y="2135481"/>
              <a:ext cx="1233547" cy="2406020"/>
            </a:xfrm>
            <a:prstGeom prst="ellipse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23950" y="5481382"/>
              <a:ext cx="664791" cy="567581"/>
            </a:xfrm>
            <a:custGeom>
              <a:avLst/>
              <a:gdLst>
                <a:gd name="connsiteX0" fmla="*/ 467235 w 664791"/>
                <a:gd name="connsiteY0" fmla="*/ 78396 h 567581"/>
                <a:gd name="connsiteX1" fmla="*/ 617754 w 664791"/>
                <a:gd name="connsiteY1" fmla="*/ 68988 h 567581"/>
                <a:gd name="connsiteX2" fmla="*/ 645976 w 664791"/>
                <a:gd name="connsiteY2" fmla="*/ 492322 h 567581"/>
                <a:gd name="connsiteX3" fmla="*/ 504865 w 664791"/>
                <a:gd name="connsiteY3" fmla="*/ 520544 h 567581"/>
                <a:gd name="connsiteX4" fmla="*/ 486050 w 664791"/>
                <a:gd name="connsiteY4" fmla="*/ 388840 h 567581"/>
                <a:gd name="connsiteX5" fmla="*/ 420198 w 664791"/>
                <a:gd name="connsiteY5" fmla="*/ 388840 h 567581"/>
                <a:gd name="connsiteX6" fmla="*/ 279087 w 664791"/>
                <a:gd name="connsiteY6" fmla="*/ 492322 h 567581"/>
                <a:gd name="connsiteX7" fmla="*/ 43902 w 664791"/>
                <a:gd name="connsiteY7" fmla="*/ 501729 h 567581"/>
                <a:gd name="connsiteX8" fmla="*/ 53309 w 664791"/>
                <a:gd name="connsiteY8" fmla="*/ 275951 h 567581"/>
                <a:gd name="connsiteX9" fmla="*/ 363754 w 664791"/>
                <a:gd name="connsiteY9" fmla="*/ 238322 h 567581"/>
                <a:gd name="connsiteX10" fmla="*/ 467235 w 664791"/>
                <a:gd name="connsiteY10" fmla="*/ 78396 h 5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791" h="567581">
                  <a:moveTo>
                    <a:pt x="467235" y="78396"/>
                  </a:moveTo>
                  <a:cubicBezTo>
                    <a:pt x="509568" y="50174"/>
                    <a:pt x="587964" y="0"/>
                    <a:pt x="617754" y="68988"/>
                  </a:cubicBezTo>
                  <a:cubicBezTo>
                    <a:pt x="647544" y="137976"/>
                    <a:pt x="664791" y="417063"/>
                    <a:pt x="645976" y="492322"/>
                  </a:cubicBezTo>
                  <a:cubicBezTo>
                    <a:pt x="627161" y="567581"/>
                    <a:pt x="531519" y="537791"/>
                    <a:pt x="504865" y="520544"/>
                  </a:cubicBezTo>
                  <a:cubicBezTo>
                    <a:pt x="478211" y="503297"/>
                    <a:pt x="500161" y="410791"/>
                    <a:pt x="486050" y="388840"/>
                  </a:cubicBezTo>
                  <a:cubicBezTo>
                    <a:pt x="471939" y="366889"/>
                    <a:pt x="454692" y="371593"/>
                    <a:pt x="420198" y="388840"/>
                  </a:cubicBezTo>
                  <a:cubicBezTo>
                    <a:pt x="385704" y="406087"/>
                    <a:pt x="341803" y="473507"/>
                    <a:pt x="279087" y="492322"/>
                  </a:cubicBezTo>
                  <a:cubicBezTo>
                    <a:pt x="216371" y="511137"/>
                    <a:pt x="81532" y="537791"/>
                    <a:pt x="43902" y="501729"/>
                  </a:cubicBezTo>
                  <a:cubicBezTo>
                    <a:pt x="6272" y="465667"/>
                    <a:pt x="0" y="319852"/>
                    <a:pt x="53309" y="275951"/>
                  </a:cubicBezTo>
                  <a:cubicBezTo>
                    <a:pt x="106618" y="232050"/>
                    <a:pt x="301038" y="269680"/>
                    <a:pt x="363754" y="238322"/>
                  </a:cubicBezTo>
                  <a:cubicBezTo>
                    <a:pt x="426470" y="206964"/>
                    <a:pt x="424902" y="106618"/>
                    <a:pt x="467235" y="78396"/>
                  </a:cubicBezTo>
                  <a:close/>
                </a:path>
              </a:pathLst>
            </a:cu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3988741" y="5481382"/>
              <a:ext cx="671140" cy="567581"/>
            </a:xfrm>
            <a:custGeom>
              <a:avLst/>
              <a:gdLst>
                <a:gd name="connsiteX0" fmla="*/ 467235 w 664791"/>
                <a:gd name="connsiteY0" fmla="*/ 78396 h 567581"/>
                <a:gd name="connsiteX1" fmla="*/ 617754 w 664791"/>
                <a:gd name="connsiteY1" fmla="*/ 68988 h 567581"/>
                <a:gd name="connsiteX2" fmla="*/ 645976 w 664791"/>
                <a:gd name="connsiteY2" fmla="*/ 492322 h 567581"/>
                <a:gd name="connsiteX3" fmla="*/ 504865 w 664791"/>
                <a:gd name="connsiteY3" fmla="*/ 520544 h 567581"/>
                <a:gd name="connsiteX4" fmla="*/ 486050 w 664791"/>
                <a:gd name="connsiteY4" fmla="*/ 388840 h 567581"/>
                <a:gd name="connsiteX5" fmla="*/ 420198 w 664791"/>
                <a:gd name="connsiteY5" fmla="*/ 388840 h 567581"/>
                <a:gd name="connsiteX6" fmla="*/ 279087 w 664791"/>
                <a:gd name="connsiteY6" fmla="*/ 492322 h 567581"/>
                <a:gd name="connsiteX7" fmla="*/ 43902 w 664791"/>
                <a:gd name="connsiteY7" fmla="*/ 501729 h 567581"/>
                <a:gd name="connsiteX8" fmla="*/ 53309 w 664791"/>
                <a:gd name="connsiteY8" fmla="*/ 275951 h 567581"/>
                <a:gd name="connsiteX9" fmla="*/ 363754 w 664791"/>
                <a:gd name="connsiteY9" fmla="*/ 238322 h 567581"/>
                <a:gd name="connsiteX10" fmla="*/ 467235 w 664791"/>
                <a:gd name="connsiteY10" fmla="*/ 78396 h 56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4791" h="567581">
                  <a:moveTo>
                    <a:pt x="467235" y="78396"/>
                  </a:moveTo>
                  <a:cubicBezTo>
                    <a:pt x="509568" y="50174"/>
                    <a:pt x="587964" y="0"/>
                    <a:pt x="617754" y="68988"/>
                  </a:cubicBezTo>
                  <a:cubicBezTo>
                    <a:pt x="647544" y="137976"/>
                    <a:pt x="664791" y="417063"/>
                    <a:pt x="645976" y="492322"/>
                  </a:cubicBezTo>
                  <a:cubicBezTo>
                    <a:pt x="627161" y="567581"/>
                    <a:pt x="531519" y="537791"/>
                    <a:pt x="504865" y="520544"/>
                  </a:cubicBezTo>
                  <a:cubicBezTo>
                    <a:pt x="478211" y="503297"/>
                    <a:pt x="500161" y="410791"/>
                    <a:pt x="486050" y="388840"/>
                  </a:cubicBezTo>
                  <a:cubicBezTo>
                    <a:pt x="471939" y="366889"/>
                    <a:pt x="454692" y="371593"/>
                    <a:pt x="420198" y="388840"/>
                  </a:cubicBezTo>
                  <a:cubicBezTo>
                    <a:pt x="385704" y="406087"/>
                    <a:pt x="341803" y="473507"/>
                    <a:pt x="279087" y="492322"/>
                  </a:cubicBezTo>
                  <a:cubicBezTo>
                    <a:pt x="216371" y="511137"/>
                    <a:pt x="81532" y="537791"/>
                    <a:pt x="43902" y="501729"/>
                  </a:cubicBezTo>
                  <a:cubicBezTo>
                    <a:pt x="6272" y="465667"/>
                    <a:pt x="0" y="319852"/>
                    <a:pt x="53309" y="275951"/>
                  </a:cubicBezTo>
                  <a:cubicBezTo>
                    <a:pt x="106618" y="232050"/>
                    <a:pt x="301038" y="269680"/>
                    <a:pt x="363754" y="238322"/>
                  </a:cubicBezTo>
                  <a:cubicBezTo>
                    <a:pt x="426470" y="206964"/>
                    <a:pt x="424902" y="106618"/>
                    <a:pt x="467235" y="78396"/>
                  </a:cubicBezTo>
                  <a:close/>
                </a:path>
              </a:pathLst>
            </a:cu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78631" y="5543976"/>
              <a:ext cx="203147" cy="125189"/>
            </a:xfrm>
            <a:custGeom>
              <a:avLst/>
              <a:gdLst>
                <a:gd name="connsiteX0" fmla="*/ 212554 w 300245"/>
                <a:gd name="connsiteY0" fmla="*/ 68744 h 125189"/>
                <a:gd name="connsiteX1" fmla="*/ 250184 w 300245"/>
                <a:gd name="connsiteY1" fmla="*/ 78152 h 125189"/>
                <a:gd name="connsiteX2" fmla="*/ 287813 w 300245"/>
                <a:gd name="connsiteY2" fmla="*/ 68744 h 125189"/>
                <a:gd name="connsiteX3" fmla="*/ 184332 w 300245"/>
                <a:gd name="connsiteY3" fmla="*/ 59337 h 125189"/>
                <a:gd name="connsiteX4" fmla="*/ 146702 w 300245"/>
                <a:gd name="connsiteY4" fmla="*/ 49929 h 125189"/>
                <a:gd name="connsiteX5" fmla="*/ 127888 w 300245"/>
                <a:gd name="connsiteY5" fmla="*/ 21707 h 125189"/>
                <a:gd name="connsiteX6" fmla="*/ 90258 w 300245"/>
                <a:gd name="connsiteY6" fmla="*/ 2892 h 125189"/>
                <a:gd name="connsiteX7" fmla="*/ 24406 w 300245"/>
                <a:gd name="connsiteY7" fmla="*/ 12300 h 125189"/>
                <a:gd name="connsiteX8" fmla="*/ 33813 w 300245"/>
                <a:gd name="connsiteY8" fmla="*/ 40522 h 125189"/>
                <a:gd name="connsiteX9" fmla="*/ 62036 w 300245"/>
                <a:gd name="connsiteY9" fmla="*/ 68744 h 125189"/>
                <a:gd name="connsiteX10" fmla="*/ 156110 w 300245"/>
                <a:gd name="connsiteY10" fmla="*/ 96966 h 125189"/>
                <a:gd name="connsiteX11" fmla="*/ 184332 w 300245"/>
                <a:gd name="connsiteY11" fmla="*/ 106374 h 125189"/>
                <a:gd name="connsiteX12" fmla="*/ 212554 w 300245"/>
                <a:gd name="connsiteY12" fmla="*/ 96966 h 125189"/>
                <a:gd name="connsiteX13" fmla="*/ 156110 w 300245"/>
                <a:gd name="connsiteY13" fmla="*/ 87559 h 125189"/>
                <a:gd name="connsiteX14" fmla="*/ 118480 w 300245"/>
                <a:gd name="connsiteY14" fmla="*/ 78152 h 125189"/>
                <a:gd name="connsiteX15" fmla="*/ 71443 w 300245"/>
                <a:gd name="connsiteY15" fmla="*/ 68744 h 125189"/>
                <a:gd name="connsiteX16" fmla="*/ 14999 w 300245"/>
                <a:gd name="connsiteY16" fmla="*/ 106374 h 125189"/>
                <a:gd name="connsiteX17" fmla="*/ 43221 w 300245"/>
                <a:gd name="connsiteY17" fmla="*/ 125189 h 125189"/>
                <a:gd name="connsiteX18" fmla="*/ 193739 w 300245"/>
                <a:gd name="connsiteY18" fmla="*/ 106374 h 125189"/>
                <a:gd name="connsiteX19" fmla="*/ 221962 w 300245"/>
                <a:gd name="connsiteY19" fmla="*/ 96966 h 125189"/>
                <a:gd name="connsiteX20" fmla="*/ 212554 w 300245"/>
                <a:gd name="connsiteY20" fmla="*/ 68744 h 12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0245" h="125189">
                  <a:moveTo>
                    <a:pt x="212554" y="68744"/>
                  </a:moveTo>
                  <a:cubicBezTo>
                    <a:pt x="225097" y="71880"/>
                    <a:pt x="237255" y="78152"/>
                    <a:pt x="250184" y="78152"/>
                  </a:cubicBezTo>
                  <a:cubicBezTo>
                    <a:pt x="263113" y="78152"/>
                    <a:pt x="300245" y="72296"/>
                    <a:pt x="287813" y="68744"/>
                  </a:cubicBezTo>
                  <a:cubicBezTo>
                    <a:pt x="254510" y="59229"/>
                    <a:pt x="218826" y="62473"/>
                    <a:pt x="184332" y="59337"/>
                  </a:cubicBezTo>
                  <a:cubicBezTo>
                    <a:pt x="171789" y="56201"/>
                    <a:pt x="157460" y="57101"/>
                    <a:pt x="146702" y="49929"/>
                  </a:cubicBezTo>
                  <a:cubicBezTo>
                    <a:pt x="137295" y="43657"/>
                    <a:pt x="136574" y="28945"/>
                    <a:pt x="127888" y="21707"/>
                  </a:cubicBezTo>
                  <a:cubicBezTo>
                    <a:pt x="117115" y="12729"/>
                    <a:pt x="102801" y="9164"/>
                    <a:pt x="90258" y="2892"/>
                  </a:cubicBezTo>
                  <a:cubicBezTo>
                    <a:pt x="68307" y="6028"/>
                    <a:pt x="42856" y="0"/>
                    <a:pt x="24406" y="12300"/>
                  </a:cubicBezTo>
                  <a:cubicBezTo>
                    <a:pt x="16155" y="17800"/>
                    <a:pt x="28312" y="32271"/>
                    <a:pt x="33813" y="40522"/>
                  </a:cubicBezTo>
                  <a:cubicBezTo>
                    <a:pt x="41193" y="51592"/>
                    <a:pt x="51815" y="60227"/>
                    <a:pt x="62036" y="68744"/>
                  </a:cubicBezTo>
                  <a:cubicBezTo>
                    <a:pt x="97443" y="98250"/>
                    <a:pt x="101156" y="89116"/>
                    <a:pt x="156110" y="96966"/>
                  </a:cubicBezTo>
                  <a:cubicBezTo>
                    <a:pt x="165517" y="100102"/>
                    <a:pt x="174416" y="106374"/>
                    <a:pt x="184332" y="106374"/>
                  </a:cubicBezTo>
                  <a:cubicBezTo>
                    <a:pt x="194248" y="106374"/>
                    <a:pt x="220805" y="102467"/>
                    <a:pt x="212554" y="96966"/>
                  </a:cubicBezTo>
                  <a:cubicBezTo>
                    <a:pt x="196683" y="86385"/>
                    <a:pt x="174814" y="91300"/>
                    <a:pt x="156110" y="87559"/>
                  </a:cubicBezTo>
                  <a:cubicBezTo>
                    <a:pt x="143432" y="85023"/>
                    <a:pt x="131101" y="80957"/>
                    <a:pt x="118480" y="78152"/>
                  </a:cubicBezTo>
                  <a:cubicBezTo>
                    <a:pt x="102871" y="74683"/>
                    <a:pt x="87122" y="71880"/>
                    <a:pt x="71443" y="68744"/>
                  </a:cubicBezTo>
                  <a:cubicBezTo>
                    <a:pt x="62190" y="70595"/>
                    <a:pt x="0" y="68876"/>
                    <a:pt x="14999" y="106374"/>
                  </a:cubicBezTo>
                  <a:cubicBezTo>
                    <a:pt x="19198" y="116872"/>
                    <a:pt x="33814" y="118917"/>
                    <a:pt x="43221" y="125189"/>
                  </a:cubicBezTo>
                  <a:cubicBezTo>
                    <a:pt x="72557" y="121929"/>
                    <a:pt x="160191" y="113084"/>
                    <a:pt x="193739" y="106374"/>
                  </a:cubicBezTo>
                  <a:cubicBezTo>
                    <a:pt x="203463" y="104429"/>
                    <a:pt x="214950" y="103978"/>
                    <a:pt x="221962" y="96966"/>
                  </a:cubicBezTo>
                  <a:lnTo>
                    <a:pt x="212554" y="6874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9774032">
              <a:off x="4200763" y="5515901"/>
              <a:ext cx="257710" cy="152400"/>
            </a:xfrm>
            <a:custGeom>
              <a:avLst/>
              <a:gdLst>
                <a:gd name="connsiteX0" fmla="*/ 212554 w 300245"/>
                <a:gd name="connsiteY0" fmla="*/ 68744 h 125189"/>
                <a:gd name="connsiteX1" fmla="*/ 250184 w 300245"/>
                <a:gd name="connsiteY1" fmla="*/ 78152 h 125189"/>
                <a:gd name="connsiteX2" fmla="*/ 287813 w 300245"/>
                <a:gd name="connsiteY2" fmla="*/ 68744 h 125189"/>
                <a:gd name="connsiteX3" fmla="*/ 184332 w 300245"/>
                <a:gd name="connsiteY3" fmla="*/ 59337 h 125189"/>
                <a:gd name="connsiteX4" fmla="*/ 146702 w 300245"/>
                <a:gd name="connsiteY4" fmla="*/ 49929 h 125189"/>
                <a:gd name="connsiteX5" fmla="*/ 127888 w 300245"/>
                <a:gd name="connsiteY5" fmla="*/ 21707 h 125189"/>
                <a:gd name="connsiteX6" fmla="*/ 90258 w 300245"/>
                <a:gd name="connsiteY6" fmla="*/ 2892 h 125189"/>
                <a:gd name="connsiteX7" fmla="*/ 24406 w 300245"/>
                <a:gd name="connsiteY7" fmla="*/ 12300 h 125189"/>
                <a:gd name="connsiteX8" fmla="*/ 33813 w 300245"/>
                <a:gd name="connsiteY8" fmla="*/ 40522 h 125189"/>
                <a:gd name="connsiteX9" fmla="*/ 62036 w 300245"/>
                <a:gd name="connsiteY9" fmla="*/ 68744 h 125189"/>
                <a:gd name="connsiteX10" fmla="*/ 156110 w 300245"/>
                <a:gd name="connsiteY10" fmla="*/ 96966 h 125189"/>
                <a:gd name="connsiteX11" fmla="*/ 184332 w 300245"/>
                <a:gd name="connsiteY11" fmla="*/ 106374 h 125189"/>
                <a:gd name="connsiteX12" fmla="*/ 212554 w 300245"/>
                <a:gd name="connsiteY12" fmla="*/ 96966 h 125189"/>
                <a:gd name="connsiteX13" fmla="*/ 156110 w 300245"/>
                <a:gd name="connsiteY13" fmla="*/ 87559 h 125189"/>
                <a:gd name="connsiteX14" fmla="*/ 118480 w 300245"/>
                <a:gd name="connsiteY14" fmla="*/ 78152 h 125189"/>
                <a:gd name="connsiteX15" fmla="*/ 71443 w 300245"/>
                <a:gd name="connsiteY15" fmla="*/ 68744 h 125189"/>
                <a:gd name="connsiteX16" fmla="*/ 14999 w 300245"/>
                <a:gd name="connsiteY16" fmla="*/ 106374 h 125189"/>
                <a:gd name="connsiteX17" fmla="*/ 43221 w 300245"/>
                <a:gd name="connsiteY17" fmla="*/ 125189 h 125189"/>
                <a:gd name="connsiteX18" fmla="*/ 193739 w 300245"/>
                <a:gd name="connsiteY18" fmla="*/ 106374 h 125189"/>
                <a:gd name="connsiteX19" fmla="*/ 221962 w 300245"/>
                <a:gd name="connsiteY19" fmla="*/ 96966 h 125189"/>
                <a:gd name="connsiteX20" fmla="*/ 212554 w 300245"/>
                <a:gd name="connsiteY20" fmla="*/ 68744 h 12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0245" h="125189">
                  <a:moveTo>
                    <a:pt x="212554" y="68744"/>
                  </a:moveTo>
                  <a:cubicBezTo>
                    <a:pt x="225097" y="71880"/>
                    <a:pt x="237255" y="78152"/>
                    <a:pt x="250184" y="78152"/>
                  </a:cubicBezTo>
                  <a:cubicBezTo>
                    <a:pt x="263113" y="78152"/>
                    <a:pt x="300245" y="72296"/>
                    <a:pt x="287813" y="68744"/>
                  </a:cubicBezTo>
                  <a:cubicBezTo>
                    <a:pt x="254510" y="59229"/>
                    <a:pt x="218826" y="62473"/>
                    <a:pt x="184332" y="59337"/>
                  </a:cubicBezTo>
                  <a:cubicBezTo>
                    <a:pt x="171789" y="56201"/>
                    <a:pt x="157460" y="57101"/>
                    <a:pt x="146702" y="49929"/>
                  </a:cubicBezTo>
                  <a:cubicBezTo>
                    <a:pt x="137295" y="43657"/>
                    <a:pt x="136574" y="28945"/>
                    <a:pt x="127888" y="21707"/>
                  </a:cubicBezTo>
                  <a:cubicBezTo>
                    <a:pt x="117115" y="12729"/>
                    <a:pt x="102801" y="9164"/>
                    <a:pt x="90258" y="2892"/>
                  </a:cubicBezTo>
                  <a:cubicBezTo>
                    <a:pt x="68307" y="6028"/>
                    <a:pt x="42856" y="0"/>
                    <a:pt x="24406" y="12300"/>
                  </a:cubicBezTo>
                  <a:cubicBezTo>
                    <a:pt x="16155" y="17800"/>
                    <a:pt x="28312" y="32271"/>
                    <a:pt x="33813" y="40522"/>
                  </a:cubicBezTo>
                  <a:cubicBezTo>
                    <a:pt x="41193" y="51592"/>
                    <a:pt x="51815" y="60227"/>
                    <a:pt x="62036" y="68744"/>
                  </a:cubicBezTo>
                  <a:cubicBezTo>
                    <a:pt x="97443" y="98250"/>
                    <a:pt x="101156" y="89116"/>
                    <a:pt x="156110" y="96966"/>
                  </a:cubicBezTo>
                  <a:cubicBezTo>
                    <a:pt x="165517" y="100102"/>
                    <a:pt x="174416" y="106374"/>
                    <a:pt x="184332" y="106374"/>
                  </a:cubicBezTo>
                  <a:cubicBezTo>
                    <a:pt x="194248" y="106374"/>
                    <a:pt x="220805" y="102467"/>
                    <a:pt x="212554" y="96966"/>
                  </a:cubicBezTo>
                  <a:cubicBezTo>
                    <a:pt x="196683" y="86385"/>
                    <a:pt x="174814" y="91300"/>
                    <a:pt x="156110" y="87559"/>
                  </a:cubicBezTo>
                  <a:cubicBezTo>
                    <a:pt x="143432" y="85023"/>
                    <a:pt x="131101" y="80957"/>
                    <a:pt x="118480" y="78152"/>
                  </a:cubicBezTo>
                  <a:cubicBezTo>
                    <a:pt x="102871" y="74683"/>
                    <a:pt x="87122" y="71880"/>
                    <a:pt x="71443" y="68744"/>
                  </a:cubicBezTo>
                  <a:cubicBezTo>
                    <a:pt x="62190" y="70595"/>
                    <a:pt x="0" y="68876"/>
                    <a:pt x="14999" y="106374"/>
                  </a:cubicBezTo>
                  <a:cubicBezTo>
                    <a:pt x="19198" y="116872"/>
                    <a:pt x="33814" y="118917"/>
                    <a:pt x="43221" y="125189"/>
                  </a:cubicBezTo>
                  <a:cubicBezTo>
                    <a:pt x="72557" y="121929"/>
                    <a:pt x="160191" y="113084"/>
                    <a:pt x="193739" y="106374"/>
                  </a:cubicBezTo>
                  <a:cubicBezTo>
                    <a:pt x="203463" y="104429"/>
                    <a:pt x="214950" y="103978"/>
                    <a:pt x="221962" y="96966"/>
                  </a:cubicBezTo>
                  <a:lnTo>
                    <a:pt x="212554" y="6874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4758065">
              <a:off x="2996915" y="3903085"/>
              <a:ext cx="486490" cy="356491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5551021">
              <a:off x="4534760" y="3982595"/>
              <a:ext cx="486490" cy="356491"/>
            </a:xfrm>
            <a:custGeom>
              <a:avLst/>
              <a:gdLst>
                <a:gd name="connsiteX0" fmla="*/ 63223 w 545762"/>
                <a:gd name="connsiteY0" fmla="*/ 39668 h 399924"/>
                <a:gd name="connsiteX1" fmla="*/ 399071 w 545762"/>
                <a:gd name="connsiteY1" fmla="*/ 8179 h 399924"/>
                <a:gd name="connsiteX2" fmla="*/ 451548 w 545762"/>
                <a:gd name="connsiteY2" fmla="*/ 81653 h 399924"/>
                <a:gd name="connsiteX3" fmla="*/ 430557 w 545762"/>
                <a:gd name="connsiteY3" fmla="*/ 113142 h 399924"/>
                <a:gd name="connsiteX4" fmla="*/ 304614 w 545762"/>
                <a:gd name="connsiteY4" fmla="*/ 123638 h 399924"/>
                <a:gd name="connsiteX5" fmla="*/ 483033 w 545762"/>
                <a:gd name="connsiteY5" fmla="*/ 186616 h 399924"/>
                <a:gd name="connsiteX6" fmla="*/ 525015 w 545762"/>
                <a:gd name="connsiteY6" fmla="*/ 249594 h 399924"/>
                <a:gd name="connsiteX7" fmla="*/ 336100 w 545762"/>
                <a:gd name="connsiteY7" fmla="*/ 249594 h 399924"/>
                <a:gd name="connsiteX8" fmla="*/ 483033 w 545762"/>
                <a:gd name="connsiteY8" fmla="*/ 302075 h 399924"/>
                <a:gd name="connsiteX9" fmla="*/ 514519 w 545762"/>
                <a:gd name="connsiteY9" fmla="*/ 396541 h 399924"/>
                <a:gd name="connsiteX10" fmla="*/ 42232 w 545762"/>
                <a:gd name="connsiteY10" fmla="*/ 344060 h 399924"/>
                <a:gd name="connsiteX11" fmla="*/ 63223 w 545762"/>
                <a:gd name="connsiteY11" fmla="*/ 39668 h 3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762" h="399924">
                  <a:moveTo>
                    <a:pt x="63223" y="39668"/>
                  </a:moveTo>
                  <a:cubicBezTo>
                    <a:pt x="122696" y="-16312"/>
                    <a:pt x="334350" y="1182"/>
                    <a:pt x="399071" y="8179"/>
                  </a:cubicBezTo>
                  <a:cubicBezTo>
                    <a:pt x="463792" y="15176"/>
                    <a:pt x="446300" y="64159"/>
                    <a:pt x="451548" y="81653"/>
                  </a:cubicBezTo>
                  <a:cubicBezTo>
                    <a:pt x="456796" y="99147"/>
                    <a:pt x="455046" y="106145"/>
                    <a:pt x="430557" y="113142"/>
                  </a:cubicBezTo>
                  <a:cubicBezTo>
                    <a:pt x="406068" y="120139"/>
                    <a:pt x="295868" y="111392"/>
                    <a:pt x="304614" y="123638"/>
                  </a:cubicBezTo>
                  <a:cubicBezTo>
                    <a:pt x="313360" y="135884"/>
                    <a:pt x="446300" y="165623"/>
                    <a:pt x="483033" y="186616"/>
                  </a:cubicBezTo>
                  <a:cubicBezTo>
                    <a:pt x="519766" y="207609"/>
                    <a:pt x="549504" y="239098"/>
                    <a:pt x="525015" y="249594"/>
                  </a:cubicBezTo>
                  <a:cubicBezTo>
                    <a:pt x="500526" y="260090"/>
                    <a:pt x="343097" y="240847"/>
                    <a:pt x="336100" y="249594"/>
                  </a:cubicBezTo>
                  <a:cubicBezTo>
                    <a:pt x="329103" y="258341"/>
                    <a:pt x="453297" y="277584"/>
                    <a:pt x="483033" y="302075"/>
                  </a:cubicBezTo>
                  <a:cubicBezTo>
                    <a:pt x="512769" y="326566"/>
                    <a:pt x="587986" y="389544"/>
                    <a:pt x="514519" y="396541"/>
                  </a:cubicBezTo>
                  <a:cubicBezTo>
                    <a:pt x="441052" y="403538"/>
                    <a:pt x="117448" y="405288"/>
                    <a:pt x="42232" y="344060"/>
                  </a:cubicBezTo>
                  <a:cubicBezTo>
                    <a:pt x="-32984" y="282832"/>
                    <a:pt x="3750" y="95648"/>
                    <a:pt x="63223" y="3966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30"/>
            <p:cNvGrpSpPr/>
            <p:nvPr/>
          </p:nvGrpSpPr>
          <p:grpSpPr>
            <a:xfrm>
              <a:off x="3500463" y="1169408"/>
              <a:ext cx="1237632" cy="1511950"/>
              <a:chOff x="3500463" y="1169408"/>
              <a:chExt cx="1237632" cy="151195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577558" y="1283755"/>
                <a:ext cx="822365" cy="95085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28"/>
              <p:cNvGrpSpPr/>
              <p:nvPr/>
            </p:nvGrpSpPr>
            <p:grpSpPr>
              <a:xfrm>
                <a:off x="3734081" y="1618073"/>
                <a:ext cx="141111" cy="141111"/>
                <a:chOff x="3791185" y="1679138"/>
                <a:chExt cx="141111" cy="141111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3791185" y="1679138"/>
                  <a:ext cx="141111" cy="1411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829473" y="1702085"/>
                  <a:ext cx="45719" cy="4760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014140" y="1618074"/>
                <a:ext cx="141111" cy="141111"/>
                <a:chOff x="4014140" y="1618074"/>
                <a:chExt cx="141111" cy="141111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4014140" y="1618074"/>
                  <a:ext cx="141111" cy="1411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flipH="1">
                  <a:off x="4063896" y="1642909"/>
                  <a:ext cx="45719" cy="457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 19"/>
              <p:cNvSpPr/>
              <p:nvPr/>
            </p:nvSpPr>
            <p:spPr>
              <a:xfrm>
                <a:off x="3839543" y="1169408"/>
                <a:ext cx="898552" cy="1511950"/>
              </a:xfrm>
              <a:custGeom>
                <a:avLst/>
                <a:gdLst>
                  <a:gd name="connsiteX0" fmla="*/ 6272 w 299469"/>
                  <a:gd name="connsiteY0" fmla="*/ 31358 h 790223"/>
                  <a:gd name="connsiteX1" fmla="*/ 156790 w 299469"/>
                  <a:gd name="connsiteY1" fmla="*/ 360618 h 790223"/>
                  <a:gd name="connsiteX2" fmla="*/ 175605 w 299469"/>
                  <a:gd name="connsiteY2" fmla="*/ 219507 h 790223"/>
                  <a:gd name="connsiteX3" fmla="*/ 156790 w 299469"/>
                  <a:gd name="connsiteY3" fmla="*/ 529951 h 790223"/>
                  <a:gd name="connsiteX4" fmla="*/ 260272 w 299469"/>
                  <a:gd name="connsiteY4" fmla="*/ 718099 h 790223"/>
                  <a:gd name="connsiteX5" fmla="*/ 288494 w 299469"/>
                  <a:gd name="connsiteY5" fmla="*/ 97210 h 790223"/>
                  <a:gd name="connsiteX6" fmla="*/ 194420 w 299469"/>
                  <a:gd name="connsiteY6" fmla="*/ 172470 h 790223"/>
                  <a:gd name="connsiteX7" fmla="*/ 6272 w 299469"/>
                  <a:gd name="connsiteY7" fmla="*/ 31358 h 790223"/>
                  <a:gd name="connsiteX0" fmla="*/ 6272 w 299469"/>
                  <a:gd name="connsiteY0" fmla="*/ 31358 h 790223"/>
                  <a:gd name="connsiteX1" fmla="*/ 156790 w 299469"/>
                  <a:gd name="connsiteY1" fmla="*/ 360618 h 790223"/>
                  <a:gd name="connsiteX2" fmla="*/ 175605 w 299469"/>
                  <a:gd name="connsiteY2" fmla="*/ 219507 h 790223"/>
                  <a:gd name="connsiteX3" fmla="*/ 156790 w 299469"/>
                  <a:gd name="connsiteY3" fmla="*/ 529951 h 790223"/>
                  <a:gd name="connsiteX4" fmla="*/ 260272 w 299469"/>
                  <a:gd name="connsiteY4" fmla="*/ 718099 h 790223"/>
                  <a:gd name="connsiteX5" fmla="*/ 288494 w 299469"/>
                  <a:gd name="connsiteY5" fmla="*/ 97210 h 790223"/>
                  <a:gd name="connsiteX6" fmla="*/ 194420 w 299469"/>
                  <a:gd name="connsiteY6" fmla="*/ 172470 h 790223"/>
                  <a:gd name="connsiteX7" fmla="*/ 6272 w 299469"/>
                  <a:gd name="connsiteY7" fmla="*/ 31358 h 790223"/>
                  <a:gd name="connsiteX0" fmla="*/ 6272 w 299469"/>
                  <a:gd name="connsiteY0" fmla="*/ 35016 h 793881"/>
                  <a:gd name="connsiteX1" fmla="*/ 156790 w 299469"/>
                  <a:gd name="connsiteY1" fmla="*/ 364276 h 793881"/>
                  <a:gd name="connsiteX2" fmla="*/ 175605 w 299469"/>
                  <a:gd name="connsiteY2" fmla="*/ 223165 h 793881"/>
                  <a:gd name="connsiteX3" fmla="*/ 156790 w 299469"/>
                  <a:gd name="connsiteY3" fmla="*/ 533609 h 793881"/>
                  <a:gd name="connsiteX4" fmla="*/ 260272 w 299469"/>
                  <a:gd name="connsiteY4" fmla="*/ 721757 h 793881"/>
                  <a:gd name="connsiteX5" fmla="*/ 288494 w 299469"/>
                  <a:gd name="connsiteY5" fmla="*/ 100868 h 793881"/>
                  <a:gd name="connsiteX6" fmla="*/ 194420 w 299469"/>
                  <a:gd name="connsiteY6" fmla="*/ 176128 h 793881"/>
                  <a:gd name="connsiteX7" fmla="*/ 175605 w 299469"/>
                  <a:gd name="connsiteY7" fmla="*/ 154178 h 793881"/>
                  <a:gd name="connsiteX8" fmla="*/ 6272 w 299469"/>
                  <a:gd name="connsiteY8" fmla="*/ 35016 h 793881"/>
                  <a:gd name="connsiteX0" fmla="*/ 6272 w 299469"/>
                  <a:gd name="connsiteY0" fmla="*/ 35016 h 671585"/>
                  <a:gd name="connsiteX1" fmla="*/ 156790 w 299469"/>
                  <a:gd name="connsiteY1" fmla="*/ 364276 h 671585"/>
                  <a:gd name="connsiteX2" fmla="*/ 175605 w 299469"/>
                  <a:gd name="connsiteY2" fmla="*/ 223165 h 671585"/>
                  <a:gd name="connsiteX3" fmla="*/ 156790 w 299469"/>
                  <a:gd name="connsiteY3" fmla="*/ 533609 h 671585"/>
                  <a:gd name="connsiteX4" fmla="*/ 260272 w 299469"/>
                  <a:gd name="connsiteY4" fmla="*/ 599461 h 671585"/>
                  <a:gd name="connsiteX5" fmla="*/ 288494 w 299469"/>
                  <a:gd name="connsiteY5" fmla="*/ 100868 h 671585"/>
                  <a:gd name="connsiteX6" fmla="*/ 194420 w 299469"/>
                  <a:gd name="connsiteY6" fmla="*/ 176128 h 671585"/>
                  <a:gd name="connsiteX7" fmla="*/ 175605 w 299469"/>
                  <a:gd name="connsiteY7" fmla="*/ 154178 h 671585"/>
                  <a:gd name="connsiteX8" fmla="*/ 6272 w 299469"/>
                  <a:gd name="connsiteY8" fmla="*/ 35016 h 671585"/>
                  <a:gd name="connsiteX0" fmla="*/ 6272 w 362102"/>
                  <a:gd name="connsiteY0" fmla="*/ 35016 h 671585"/>
                  <a:gd name="connsiteX1" fmla="*/ 219423 w 362102"/>
                  <a:gd name="connsiteY1" fmla="*/ 364276 h 671585"/>
                  <a:gd name="connsiteX2" fmla="*/ 238238 w 362102"/>
                  <a:gd name="connsiteY2" fmla="*/ 223165 h 671585"/>
                  <a:gd name="connsiteX3" fmla="*/ 219423 w 362102"/>
                  <a:gd name="connsiteY3" fmla="*/ 533609 h 671585"/>
                  <a:gd name="connsiteX4" fmla="*/ 322905 w 362102"/>
                  <a:gd name="connsiteY4" fmla="*/ 599461 h 671585"/>
                  <a:gd name="connsiteX5" fmla="*/ 351127 w 362102"/>
                  <a:gd name="connsiteY5" fmla="*/ 100868 h 671585"/>
                  <a:gd name="connsiteX6" fmla="*/ 257053 w 362102"/>
                  <a:gd name="connsiteY6" fmla="*/ 176128 h 671585"/>
                  <a:gd name="connsiteX7" fmla="*/ 238238 w 362102"/>
                  <a:gd name="connsiteY7" fmla="*/ 154178 h 671585"/>
                  <a:gd name="connsiteX8" fmla="*/ 6272 w 362102"/>
                  <a:gd name="connsiteY8" fmla="*/ 35016 h 671585"/>
                  <a:gd name="connsiteX0" fmla="*/ 6272 w 362102"/>
                  <a:gd name="connsiteY0" fmla="*/ 35016 h 671585"/>
                  <a:gd name="connsiteX1" fmla="*/ 219423 w 362102"/>
                  <a:gd name="connsiteY1" fmla="*/ 364276 h 671585"/>
                  <a:gd name="connsiteX2" fmla="*/ 238238 w 362102"/>
                  <a:gd name="connsiteY2" fmla="*/ 223165 h 671585"/>
                  <a:gd name="connsiteX3" fmla="*/ 219423 w 362102"/>
                  <a:gd name="connsiteY3" fmla="*/ 533609 h 671585"/>
                  <a:gd name="connsiteX4" fmla="*/ 322905 w 362102"/>
                  <a:gd name="connsiteY4" fmla="*/ 599461 h 671585"/>
                  <a:gd name="connsiteX5" fmla="*/ 351127 w 362102"/>
                  <a:gd name="connsiteY5" fmla="*/ 100868 h 671585"/>
                  <a:gd name="connsiteX6" fmla="*/ 257053 w 362102"/>
                  <a:gd name="connsiteY6" fmla="*/ 176128 h 671585"/>
                  <a:gd name="connsiteX7" fmla="*/ 238238 w 362102"/>
                  <a:gd name="connsiteY7" fmla="*/ 154178 h 671585"/>
                  <a:gd name="connsiteX8" fmla="*/ 6272 w 362102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03888"/>
                  <a:gd name="connsiteY0" fmla="*/ 35016 h 671585"/>
                  <a:gd name="connsiteX1" fmla="*/ 261209 w 403888"/>
                  <a:gd name="connsiteY1" fmla="*/ 364276 h 671585"/>
                  <a:gd name="connsiteX2" fmla="*/ 280024 w 403888"/>
                  <a:gd name="connsiteY2" fmla="*/ 223165 h 671585"/>
                  <a:gd name="connsiteX3" fmla="*/ 261209 w 403888"/>
                  <a:gd name="connsiteY3" fmla="*/ 533609 h 671585"/>
                  <a:gd name="connsiteX4" fmla="*/ 364691 w 403888"/>
                  <a:gd name="connsiteY4" fmla="*/ 599461 h 671585"/>
                  <a:gd name="connsiteX5" fmla="*/ 392913 w 403888"/>
                  <a:gd name="connsiteY5" fmla="*/ 100868 h 671585"/>
                  <a:gd name="connsiteX6" fmla="*/ 298839 w 403888"/>
                  <a:gd name="connsiteY6" fmla="*/ 176128 h 671585"/>
                  <a:gd name="connsiteX7" fmla="*/ 280024 w 403888"/>
                  <a:gd name="connsiteY7" fmla="*/ 154178 h 671585"/>
                  <a:gd name="connsiteX8" fmla="*/ 48058 w 403888"/>
                  <a:gd name="connsiteY8" fmla="*/ 35016 h 671585"/>
                  <a:gd name="connsiteX0" fmla="*/ 48058 w 454031"/>
                  <a:gd name="connsiteY0" fmla="*/ 35016 h 671585"/>
                  <a:gd name="connsiteX1" fmla="*/ 311352 w 454031"/>
                  <a:gd name="connsiteY1" fmla="*/ 364276 h 671585"/>
                  <a:gd name="connsiteX2" fmla="*/ 330167 w 454031"/>
                  <a:gd name="connsiteY2" fmla="*/ 223165 h 671585"/>
                  <a:gd name="connsiteX3" fmla="*/ 311352 w 454031"/>
                  <a:gd name="connsiteY3" fmla="*/ 533609 h 671585"/>
                  <a:gd name="connsiteX4" fmla="*/ 414834 w 454031"/>
                  <a:gd name="connsiteY4" fmla="*/ 599461 h 671585"/>
                  <a:gd name="connsiteX5" fmla="*/ 443056 w 454031"/>
                  <a:gd name="connsiteY5" fmla="*/ 100868 h 671585"/>
                  <a:gd name="connsiteX6" fmla="*/ 348982 w 454031"/>
                  <a:gd name="connsiteY6" fmla="*/ 176128 h 671585"/>
                  <a:gd name="connsiteX7" fmla="*/ 330167 w 454031"/>
                  <a:gd name="connsiteY7" fmla="*/ 154178 h 671585"/>
                  <a:gd name="connsiteX8" fmla="*/ 48058 w 454031"/>
                  <a:gd name="connsiteY8" fmla="*/ 35016 h 671585"/>
                  <a:gd name="connsiteX0" fmla="*/ 48058 w 454031"/>
                  <a:gd name="connsiteY0" fmla="*/ 35016 h 671585"/>
                  <a:gd name="connsiteX1" fmla="*/ 311352 w 454031"/>
                  <a:gd name="connsiteY1" fmla="*/ 364276 h 671585"/>
                  <a:gd name="connsiteX2" fmla="*/ 330167 w 454031"/>
                  <a:gd name="connsiteY2" fmla="*/ 223165 h 671585"/>
                  <a:gd name="connsiteX3" fmla="*/ 311352 w 454031"/>
                  <a:gd name="connsiteY3" fmla="*/ 533609 h 671585"/>
                  <a:gd name="connsiteX4" fmla="*/ 414834 w 454031"/>
                  <a:gd name="connsiteY4" fmla="*/ 599461 h 671585"/>
                  <a:gd name="connsiteX5" fmla="*/ 443056 w 454031"/>
                  <a:gd name="connsiteY5" fmla="*/ 100868 h 671585"/>
                  <a:gd name="connsiteX6" fmla="*/ 348982 w 454031"/>
                  <a:gd name="connsiteY6" fmla="*/ 176128 h 671585"/>
                  <a:gd name="connsiteX7" fmla="*/ 330167 w 454031"/>
                  <a:gd name="connsiteY7" fmla="*/ 154178 h 671585"/>
                  <a:gd name="connsiteX8" fmla="*/ 48058 w 454031"/>
                  <a:gd name="connsiteY8" fmla="*/ 35016 h 671585"/>
                  <a:gd name="connsiteX0" fmla="*/ 48058 w 399123"/>
                  <a:gd name="connsiteY0" fmla="*/ 35016 h 671585"/>
                  <a:gd name="connsiteX1" fmla="*/ 256444 w 399123"/>
                  <a:gd name="connsiteY1" fmla="*/ 364276 h 671585"/>
                  <a:gd name="connsiteX2" fmla="*/ 275259 w 399123"/>
                  <a:gd name="connsiteY2" fmla="*/ 223165 h 671585"/>
                  <a:gd name="connsiteX3" fmla="*/ 256444 w 399123"/>
                  <a:gd name="connsiteY3" fmla="*/ 533609 h 671585"/>
                  <a:gd name="connsiteX4" fmla="*/ 359926 w 399123"/>
                  <a:gd name="connsiteY4" fmla="*/ 599461 h 671585"/>
                  <a:gd name="connsiteX5" fmla="*/ 388148 w 399123"/>
                  <a:gd name="connsiteY5" fmla="*/ 100868 h 671585"/>
                  <a:gd name="connsiteX6" fmla="*/ 294074 w 399123"/>
                  <a:gd name="connsiteY6" fmla="*/ 176128 h 671585"/>
                  <a:gd name="connsiteX7" fmla="*/ 275259 w 399123"/>
                  <a:gd name="connsiteY7" fmla="*/ 154178 h 671585"/>
                  <a:gd name="connsiteX8" fmla="*/ 48058 w 399123"/>
                  <a:gd name="connsiteY8" fmla="*/ 35016 h 671585"/>
                  <a:gd name="connsiteX0" fmla="*/ 48058 w 399123"/>
                  <a:gd name="connsiteY0" fmla="*/ 35016 h 671585"/>
                  <a:gd name="connsiteX1" fmla="*/ 256444 w 399123"/>
                  <a:gd name="connsiteY1" fmla="*/ 364276 h 671585"/>
                  <a:gd name="connsiteX2" fmla="*/ 275259 w 399123"/>
                  <a:gd name="connsiteY2" fmla="*/ 223165 h 671585"/>
                  <a:gd name="connsiteX3" fmla="*/ 256444 w 399123"/>
                  <a:gd name="connsiteY3" fmla="*/ 533609 h 671585"/>
                  <a:gd name="connsiteX4" fmla="*/ 359926 w 399123"/>
                  <a:gd name="connsiteY4" fmla="*/ 599461 h 671585"/>
                  <a:gd name="connsiteX5" fmla="*/ 388148 w 399123"/>
                  <a:gd name="connsiteY5" fmla="*/ 100868 h 671585"/>
                  <a:gd name="connsiteX6" fmla="*/ 294074 w 399123"/>
                  <a:gd name="connsiteY6" fmla="*/ 176128 h 671585"/>
                  <a:gd name="connsiteX7" fmla="*/ 275259 w 399123"/>
                  <a:gd name="connsiteY7" fmla="*/ 154178 h 671585"/>
                  <a:gd name="connsiteX8" fmla="*/ 48058 w 399123"/>
                  <a:gd name="connsiteY8" fmla="*/ 35016 h 67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123" h="671585">
                    <a:moveTo>
                      <a:pt x="48058" y="35016"/>
                    </a:moveTo>
                    <a:cubicBezTo>
                      <a:pt x="0" y="81157"/>
                      <a:pt x="218577" y="332918"/>
                      <a:pt x="256444" y="364276"/>
                    </a:cubicBezTo>
                    <a:cubicBezTo>
                      <a:pt x="294311" y="395634"/>
                      <a:pt x="275259" y="194943"/>
                      <a:pt x="275259" y="223165"/>
                    </a:cubicBezTo>
                    <a:cubicBezTo>
                      <a:pt x="275259" y="251387"/>
                      <a:pt x="242333" y="470893"/>
                      <a:pt x="256444" y="533609"/>
                    </a:cubicBezTo>
                    <a:cubicBezTo>
                      <a:pt x="270555" y="596325"/>
                      <a:pt x="337975" y="671585"/>
                      <a:pt x="359926" y="599461"/>
                    </a:cubicBezTo>
                    <a:cubicBezTo>
                      <a:pt x="381877" y="527338"/>
                      <a:pt x="399123" y="171423"/>
                      <a:pt x="388148" y="100868"/>
                    </a:cubicBezTo>
                    <a:cubicBezTo>
                      <a:pt x="377173" y="30313"/>
                      <a:pt x="312889" y="167243"/>
                      <a:pt x="294074" y="176128"/>
                    </a:cubicBezTo>
                    <a:cubicBezTo>
                      <a:pt x="275259" y="185013"/>
                      <a:pt x="316262" y="177697"/>
                      <a:pt x="275259" y="154178"/>
                    </a:cubicBezTo>
                    <a:cubicBezTo>
                      <a:pt x="234256" y="130659"/>
                      <a:pt x="51194" y="0"/>
                      <a:pt x="48058" y="35016"/>
                    </a:cubicBezTo>
                    <a:close/>
                  </a:path>
                </a:pathLst>
              </a:custGeom>
              <a:solidFill>
                <a:srgbClr val="F9FF5C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500463" y="1284111"/>
                <a:ext cx="467235" cy="453124"/>
              </a:xfrm>
              <a:custGeom>
                <a:avLst/>
                <a:gdLst>
                  <a:gd name="connsiteX0" fmla="*/ 431173 w 467235"/>
                  <a:gd name="connsiteY0" fmla="*/ 89370 h 453124"/>
                  <a:gd name="connsiteX1" fmla="*/ 186580 w 467235"/>
                  <a:gd name="connsiteY1" fmla="*/ 258704 h 453124"/>
                  <a:gd name="connsiteX2" fmla="*/ 111321 w 467235"/>
                  <a:gd name="connsiteY2" fmla="*/ 418630 h 453124"/>
                  <a:gd name="connsiteX3" fmla="*/ 7839 w 467235"/>
                  <a:gd name="connsiteY3" fmla="*/ 399815 h 453124"/>
                  <a:gd name="connsiteX4" fmla="*/ 158358 w 467235"/>
                  <a:gd name="connsiteY4" fmla="*/ 98778 h 453124"/>
                  <a:gd name="connsiteX5" fmla="*/ 402950 w 467235"/>
                  <a:gd name="connsiteY5" fmla="*/ 4704 h 453124"/>
                  <a:gd name="connsiteX6" fmla="*/ 431173 w 467235"/>
                  <a:gd name="connsiteY6" fmla="*/ 89370 h 45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235" h="453124">
                    <a:moveTo>
                      <a:pt x="431173" y="89370"/>
                    </a:moveTo>
                    <a:cubicBezTo>
                      <a:pt x="395111" y="131703"/>
                      <a:pt x="239889" y="203827"/>
                      <a:pt x="186580" y="258704"/>
                    </a:cubicBezTo>
                    <a:cubicBezTo>
                      <a:pt x="133271" y="313581"/>
                      <a:pt x="141111" y="395112"/>
                      <a:pt x="111321" y="418630"/>
                    </a:cubicBezTo>
                    <a:cubicBezTo>
                      <a:pt x="81531" y="442148"/>
                      <a:pt x="0" y="453124"/>
                      <a:pt x="7839" y="399815"/>
                    </a:cubicBezTo>
                    <a:cubicBezTo>
                      <a:pt x="15678" y="346506"/>
                      <a:pt x="92506" y="164630"/>
                      <a:pt x="158358" y="98778"/>
                    </a:cubicBezTo>
                    <a:cubicBezTo>
                      <a:pt x="224210" y="32926"/>
                      <a:pt x="355913" y="0"/>
                      <a:pt x="402950" y="4704"/>
                    </a:cubicBezTo>
                    <a:cubicBezTo>
                      <a:pt x="449987" y="9408"/>
                      <a:pt x="467235" y="47037"/>
                      <a:pt x="431173" y="89370"/>
                    </a:cubicBezTo>
                    <a:close/>
                  </a:path>
                </a:pathLst>
              </a:custGeom>
              <a:solidFill>
                <a:srgbClr val="F9FF5C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3770802" y="1895593"/>
              <a:ext cx="395112" cy="131703"/>
            </a:xfrm>
            <a:custGeom>
              <a:avLst/>
              <a:gdLst>
                <a:gd name="connsiteX0" fmla="*/ 20383 w 395112"/>
                <a:gd name="connsiteY0" fmla="*/ 23518 h 131703"/>
                <a:gd name="connsiteX1" fmla="*/ 133272 w 395112"/>
                <a:gd name="connsiteY1" fmla="*/ 117592 h 131703"/>
                <a:gd name="connsiteX2" fmla="*/ 293198 w 395112"/>
                <a:gd name="connsiteY2" fmla="*/ 108185 h 131703"/>
                <a:gd name="connsiteX3" fmla="*/ 387272 w 395112"/>
                <a:gd name="connsiteY3" fmla="*/ 14111 h 131703"/>
                <a:gd name="connsiteX4" fmla="*/ 340235 w 395112"/>
                <a:gd name="connsiteY4" fmla="*/ 23518 h 131703"/>
                <a:gd name="connsiteX5" fmla="*/ 255568 w 395112"/>
                <a:gd name="connsiteY5" fmla="*/ 70555 h 131703"/>
                <a:gd name="connsiteX6" fmla="*/ 20383 w 395112"/>
                <a:gd name="connsiteY6" fmla="*/ 23518 h 13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112" h="131703">
                  <a:moveTo>
                    <a:pt x="20383" y="23518"/>
                  </a:moveTo>
                  <a:cubicBezTo>
                    <a:pt x="0" y="31357"/>
                    <a:pt x="87803" y="103481"/>
                    <a:pt x="133272" y="117592"/>
                  </a:cubicBezTo>
                  <a:cubicBezTo>
                    <a:pt x="178741" y="131703"/>
                    <a:pt x="250865" y="125432"/>
                    <a:pt x="293198" y="108185"/>
                  </a:cubicBezTo>
                  <a:cubicBezTo>
                    <a:pt x="335531" y="90938"/>
                    <a:pt x="379433" y="28222"/>
                    <a:pt x="387272" y="14111"/>
                  </a:cubicBezTo>
                  <a:cubicBezTo>
                    <a:pt x="395112" y="0"/>
                    <a:pt x="362186" y="14111"/>
                    <a:pt x="340235" y="23518"/>
                  </a:cubicBezTo>
                  <a:cubicBezTo>
                    <a:pt x="318284" y="32925"/>
                    <a:pt x="308877" y="67419"/>
                    <a:pt x="255568" y="70555"/>
                  </a:cubicBezTo>
                  <a:cubicBezTo>
                    <a:pt x="202259" y="73691"/>
                    <a:pt x="40766" y="15679"/>
                    <a:pt x="20383" y="23518"/>
                  </a:cubicBezTo>
                  <a:close/>
                </a:path>
              </a:pathLst>
            </a:custGeom>
            <a:solidFill>
              <a:srgbClr val="FF6B7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3932296" y="1759186"/>
              <a:ext cx="56445" cy="136408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5710" y="2138805"/>
            <a:ext cx="7722611" cy="1593224"/>
            <a:chOff x="835710" y="2138805"/>
            <a:chExt cx="7722611" cy="1593224"/>
          </a:xfrm>
        </p:grpSpPr>
        <p:sp>
          <p:nvSpPr>
            <p:cNvPr id="4" name="Freeform 3"/>
            <p:cNvSpPr/>
            <p:nvPr/>
          </p:nvSpPr>
          <p:spPr>
            <a:xfrm>
              <a:off x="835710" y="2138805"/>
              <a:ext cx="7722611" cy="1593224"/>
            </a:xfrm>
            <a:custGeom>
              <a:avLst/>
              <a:gdLst>
                <a:gd name="connsiteX0" fmla="*/ 1849278 w 7722611"/>
                <a:gd name="connsiteY0" fmla="*/ 412232 h 1593224"/>
                <a:gd name="connsiteX1" fmla="*/ 3732112 w 7722611"/>
                <a:gd name="connsiteY1" fmla="*/ 467931 h 1593224"/>
                <a:gd name="connsiteX2" fmla="*/ 4645677 w 7722611"/>
                <a:gd name="connsiteY2" fmla="*/ 56 h 1593224"/>
                <a:gd name="connsiteX3" fmla="*/ 5325279 w 7722611"/>
                <a:gd name="connsiteY3" fmla="*/ 501351 h 1593224"/>
                <a:gd name="connsiteX4" fmla="*/ 6506228 w 7722611"/>
                <a:gd name="connsiteY4" fmla="*/ 590470 h 1593224"/>
                <a:gd name="connsiteX5" fmla="*/ 7620331 w 7722611"/>
                <a:gd name="connsiteY5" fmla="*/ 757569 h 1593224"/>
                <a:gd name="connsiteX6" fmla="*/ 7475498 w 7722611"/>
                <a:gd name="connsiteY6" fmla="*/ 1147465 h 1593224"/>
                <a:gd name="connsiteX7" fmla="*/ 5882331 w 7722611"/>
                <a:gd name="connsiteY7" fmla="*/ 1180885 h 1593224"/>
                <a:gd name="connsiteX8" fmla="*/ 5225010 w 7722611"/>
                <a:gd name="connsiteY8" fmla="*/ 1593061 h 1593224"/>
                <a:gd name="connsiteX9" fmla="*/ 4233458 w 7722611"/>
                <a:gd name="connsiteY9" fmla="*/ 1225444 h 1593224"/>
                <a:gd name="connsiteX10" fmla="*/ 1838137 w 7722611"/>
                <a:gd name="connsiteY10" fmla="*/ 824408 h 1593224"/>
                <a:gd name="connsiteX11" fmla="*/ 534637 w 7722611"/>
                <a:gd name="connsiteY11" fmla="*/ 545911 h 1593224"/>
                <a:gd name="connsiteX12" fmla="*/ 66713 w 7722611"/>
                <a:gd name="connsiteY12" fmla="*/ 200574 h 1593224"/>
                <a:gd name="connsiteX13" fmla="*/ 1849278 w 7722611"/>
                <a:gd name="connsiteY13" fmla="*/ 412232 h 159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2611" h="1593224">
                  <a:moveTo>
                    <a:pt x="1849278" y="412232"/>
                  </a:moveTo>
                  <a:cubicBezTo>
                    <a:pt x="2460178" y="456792"/>
                    <a:pt x="3266046" y="536627"/>
                    <a:pt x="3732112" y="467931"/>
                  </a:cubicBezTo>
                  <a:cubicBezTo>
                    <a:pt x="4198179" y="399235"/>
                    <a:pt x="4380149" y="-5514"/>
                    <a:pt x="4645677" y="56"/>
                  </a:cubicBezTo>
                  <a:cubicBezTo>
                    <a:pt x="4911205" y="5626"/>
                    <a:pt x="5015187" y="402949"/>
                    <a:pt x="5325279" y="501351"/>
                  </a:cubicBezTo>
                  <a:cubicBezTo>
                    <a:pt x="5635371" y="599753"/>
                    <a:pt x="6123719" y="547767"/>
                    <a:pt x="6506228" y="590470"/>
                  </a:cubicBezTo>
                  <a:cubicBezTo>
                    <a:pt x="6888737" y="633173"/>
                    <a:pt x="7458786" y="664737"/>
                    <a:pt x="7620331" y="757569"/>
                  </a:cubicBezTo>
                  <a:cubicBezTo>
                    <a:pt x="7781876" y="850402"/>
                    <a:pt x="7765165" y="1076912"/>
                    <a:pt x="7475498" y="1147465"/>
                  </a:cubicBezTo>
                  <a:cubicBezTo>
                    <a:pt x="7185831" y="1218018"/>
                    <a:pt x="6257412" y="1106619"/>
                    <a:pt x="5882331" y="1180885"/>
                  </a:cubicBezTo>
                  <a:cubicBezTo>
                    <a:pt x="5507250" y="1255151"/>
                    <a:pt x="5499822" y="1585635"/>
                    <a:pt x="5225010" y="1593061"/>
                  </a:cubicBezTo>
                  <a:cubicBezTo>
                    <a:pt x="4950198" y="1600487"/>
                    <a:pt x="4797937" y="1353553"/>
                    <a:pt x="4233458" y="1225444"/>
                  </a:cubicBezTo>
                  <a:cubicBezTo>
                    <a:pt x="3668979" y="1097335"/>
                    <a:pt x="2454607" y="937664"/>
                    <a:pt x="1838137" y="824408"/>
                  </a:cubicBezTo>
                  <a:cubicBezTo>
                    <a:pt x="1221667" y="711153"/>
                    <a:pt x="829874" y="649883"/>
                    <a:pt x="534637" y="545911"/>
                  </a:cubicBezTo>
                  <a:cubicBezTo>
                    <a:pt x="239400" y="441939"/>
                    <a:pt x="-159821" y="222854"/>
                    <a:pt x="66713" y="200574"/>
                  </a:cubicBezTo>
                  <a:cubicBezTo>
                    <a:pt x="293247" y="178294"/>
                    <a:pt x="1238378" y="367672"/>
                    <a:pt x="1849278" y="412232"/>
                  </a:cubicBezTo>
                  <a:close/>
                </a:path>
              </a:pathLst>
            </a:cu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121811" y="2952071"/>
              <a:ext cx="168027" cy="168027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799918" y="2952071"/>
              <a:ext cx="689547" cy="296126"/>
            </a:xfrm>
            <a:custGeom>
              <a:avLst/>
              <a:gdLst>
                <a:gd name="connsiteX0" fmla="*/ 689547 w 689547"/>
                <a:gd name="connsiteY0" fmla="*/ 200584 h 296126"/>
                <a:gd name="connsiteX1" fmla="*/ 344175 w 689547"/>
                <a:gd name="connsiteY1" fmla="*/ 289703 h 296126"/>
                <a:gd name="connsiteX2" fmla="*/ 32226 w 689547"/>
                <a:gd name="connsiteY2" fmla="*/ 44625 h 296126"/>
                <a:gd name="connsiteX3" fmla="*/ 9944 w 689547"/>
                <a:gd name="connsiteY3" fmla="*/ 66 h 29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547" h="296126">
                  <a:moveTo>
                    <a:pt x="689547" y="200584"/>
                  </a:moveTo>
                  <a:cubicBezTo>
                    <a:pt x="571637" y="258140"/>
                    <a:pt x="453728" y="315696"/>
                    <a:pt x="344175" y="289703"/>
                  </a:cubicBezTo>
                  <a:cubicBezTo>
                    <a:pt x="234621" y="263710"/>
                    <a:pt x="87931" y="92898"/>
                    <a:pt x="32226" y="44625"/>
                  </a:cubicBezTo>
                  <a:cubicBezTo>
                    <a:pt x="-23479" y="-3648"/>
                    <a:pt x="9944" y="66"/>
                    <a:pt x="9944" y="66"/>
                  </a:cubicBezTo>
                </a:path>
              </a:pathLst>
            </a:cu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321438" y="2976350"/>
              <a:ext cx="168027" cy="168027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 flipV="1">
            <a:off x="8181254" y="2978969"/>
            <a:ext cx="82145" cy="660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88900" h="88900"/>
            <a:bevelB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8355936" y="3019969"/>
            <a:ext cx="82145" cy="660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88900" h="88900"/>
            <a:bevelB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52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9872" y="2551035"/>
            <a:ext cx="8166375" cy="2050911"/>
            <a:chOff x="1211473" y="2595595"/>
            <a:chExt cx="6687268" cy="2050911"/>
          </a:xfrm>
        </p:grpSpPr>
        <p:sp>
          <p:nvSpPr>
            <p:cNvPr id="5" name="Freeform 4"/>
            <p:cNvSpPr/>
            <p:nvPr/>
          </p:nvSpPr>
          <p:spPr>
            <a:xfrm>
              <a:off x="1211473" y="2595595"/>
              <a:ext cx="6687268" cy="2050911"/>
            </a:xfrm>
            <a:custGeom>
              <a:avLst/>
              <a:gdLst>
                <a:gd name="connsiteX0" fmla="*/ 3525529 w 7522782"/>
                <a:gd name="connsiteY0" fmla="*/ 501320 h 2307154"/>
                <a:gd name="connsiteX1" fmla="*/ 5441786 w 7522782"/>
                <a:gd name="connsiteY1" fmla="*/ 557020 h 2307154"/>
                <a:gd name="connsiteX2" fmla="*/ 6177094 w 7522782"/>
                <a:gd name="connsiteY2" fmla="*/ 25 h 2307154"/>
                <a:gd name="connsiteX3" fmla="*/ 6711863 w 7522782"/>
                <a:gd name="connsiteY3" fmla="*/ 534740 h 2307154"/>
                <a:gd name="connsiteX4" fmla="*/ 7213209 w 7522782"/>
                <a:gd name="connsiteY4" fmla="*/ 779818 h 2307154"/>
                <a:gd name="connsiteX5" fmla="*/ 7514017 w 7522782"/>
                <a:gd name="connsiteY5" fmla="*/ 1169714 h 2307154"/>
                <a:gd name="connsiteX6" fmla="*/ 6878979 w 7522782"/>
                <a:gd name="connsiteY6" fmla="*/ 1581890 h 2307154"/>
                <a:gd name="connsiteX7" fmla="*/ 6700722 w 7522782"/>
                <a:gd name="connsiteY7" fmla="*/ 2305984 h 2307154"/>
                <a:gd name="connsiteX8" fmla="*/ 5920850 w 7522782"/>
                <a:gd name="connsiteY8" fmla="*/ 1748989 h 2307154"/>
                <a:gd name="connsiteX9" fmla="*/ 3358413 w 7522782"/>
                <a:gd name="connsiteY9" fmla="*/ 1659870 h 2307154"/>
                <a:gd name="connsiteX10" fmla="*/ 2433708 w 7522782"/>
                <a:gd name="connsiteY10" fmla="*/ 1659870 h 2307154"/>
                <a:gd name="connsiteX11" fmla="*/ 1809810 w 7522782"/>
                <a:gd name="connsiteY11" fmla="*/ 2183445 h 2307154"/>
                <a:gd name="connsiteX12" fmla="*/ 1286182 w 7522782"/>
                <a:gd name="connsiteY12" fmla="*/ 1671009 h 2307154"/>
                <a:gd name="connsiteX13" fmla="*/ 562015 w 7522782"/>
                <a:gd name="connsiteY13" fmla="*/ 1593030 h 2307154"/>
                <a:gd name="connsiteX14" fmla="*/ 4963 w 7522782"/>
                <a:gd name="connsiteY14" fmla="*/ 1191994 h 2307154"/>
                <a:gd name="connsiteX15" fmla="*/ 885105 w 7522782"/>
                <a:gd name="connsiteY15" fmla="*/ 679558 h 2307154"/>
                <a:gd name="connsiteX16" fmla="*/ 1130207 w 7522782"/>
                <a:gd name="connsiteY16" fmla="*/ 22304 h 2307154"/>
                <a:gd name="connsiteX17" fmla="*/ 1564707 w 7522782"/>
                <a:gd name="connsiteY17" fmla="*/ 545880 h 2307154"/>
                <a:gd name="connsiteX18" fmla="*/ 3525529 w 7522782"/>
                <a:gd name="connsiteY18" fmla="*/ 501320 h 230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22782" h="2307154">
                  <a:moveTo>
                    <a:pt x="3525529" y="501320"/>
                  </a:moveTo>
                  <a:cubicBezTo>
                    <a:pt x="4171709" y="503177"/>
                    <a:pt x="4999859" y="640569"/>
                    <a:pt x="5441786" y="557020"/>
                  </a:cubicBezTo>
                  <a:cubicBezTo>
                    <a:pt x="5883714" y="473471"/>
                    <a:pt x="5965415" y="3738"/>
                    <a:pt x="6177094" y="25"/>
                  </a:cubicBezTo>
                  <a:cubicBezTo>
                    <a:pt x="6388773" y="-3688"/>
                    <a:pt x="6539177" y="404775"/>
                    <a:pt x="6711863" y="534740"/>
                  </a:cubicBezTo>
                  <a:cubicBezTo>
                    <a:pt x="6884549" y="664705"/>
                    <a:pt x="7079517" y="673989"/>
                    <a:pt x="7213209" y="779818"/>
                  </a:cubicBezTo>
                  <a:cubicBezTo>
                    <a:pt x="7346901" y="885647"/>
                    <a:pt x="7569722" y="1036035"/>
                    <a:pt x="7514017" y="1169714"/>
                  </a:cubicBezTo>
                  <a:cubicBezTo>
                    <a:pt x="7458312" y="1303393"/>
                    <a:pt x="7014528" y="1392512"/>
                    <a:pt x="6878979" y="1581890"/>
                  </a:cubicBezTo>
                  <a:cubicBezTo>
                    <a:pt x="6743430" y="1771268"/>
                    <a:pt x="6860410" y="2278134"/>
                    <a:pt x="6700722" y="2305984"/>
                  </a:cubicBezTo>
                  <a:cubicBezTo>
                    <a:pt x="6541034" y="2333834"/>
                    <a:pt x="6477902" y="1856675"/>
                    <a:pt x="5920850" y="1748989"/>
                  </a:cubicBezTo>
                  <a:cubicBezTo>
                    <a:pt x="5363799" y="1641303"/>
                    <a:pt x="3939603" y="1674723"/>
                    <a:pt x="3358413" y="1659870"/>
                  </a:cubicBezTo>
                  <a:cubicBezTo>
                    <a:pt x="2777223" y="1645017"/>
                    <a:pt x="2691808" y="1572608"/>
                    <a:pt x="2433708" y="1659870"/>
                  </a:cubicBezTo>
                  <a:cubicBezTo>
                    <a:pt x="2175608" y="1747132"/>
                    <a:pt x="2001064" y="2181589"/>
                    <a:pt x="1809810" y="2183445"/>
                  </a:cubicBezTo>
                  <a:cubicBezTo>
                    <a:pt x="1618556" y="2185302"/>
                    <a:pt x="1494148" y="1769412"/>
                    <a:pt x="1286182" y="1671009"/>
                  </a:cubicBezTo>
                  <a:cubicBezTo>
                    <a:pt x="1078216" y="1572607"/>
                    <a:pt x="775551" y="1672866"/>
                    <a:pt x="562015" y="1593030"/>
                  </a:cubicBezTo>
                  <a:cubicBezTo>
                    <a:pt x="348479" y="1513194"/>
                    <a:pt x="-48885" y="1344239"/>
                    <a:pt x="4963" y="1191994"/>
                  </a:cubicBezTo>
                  <a:cubicBezTo>
                    <a:pt x="58811" y="1039749"/>
                    <a:pt x="697564" y="874506"/>
                    <a:pt x="885105" y="679558"/>
                  </a:cubicBezTo>
                  <a:cubicBezTo>
                    <a:pt x="1072646" y="484610"/>
                    <a:pt x="1016940" y="44584"/>
                    <a:pt x="1130207" y="22304"/>
                  </a:cubicBezTo>
                  <a:cubicBezTo>
                    <a:pt x="1243474" y="24"/>
                    <a:pt x="1158059" y="469757"/>
                    <a:pt x="1564707" y="545880"/>
                  </a:cubicBezTo>
                  <a:cubicBezTo>
                    <a:pt x="1971355" y="622003"/>
                    <a:pt x="2879349" y="499463"/>
                    <a:pt x="3525529" y="501320"/>
                  </a:cubicBezTo>
                  <a:close/>
                </a:path>
              </a:pathLst>
            </a:cu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113547" y="3270462"/>
              <a:ext cx="250673" cy="25067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91283" y="3297525"/>
              <a:ext cx="250673" cy="250673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88900" h="88900"/>
              <a:bevelB w="889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1122984">
              <a:off x="6863443" y="3506243"/>
              <a:ext cx="701885" cy="315567"/>
            </a:xfrm>
            <a:custGeom>
              <a:avLst/>
              <a:gdLst>
                <a:gd name="connsiteX0" fmla="*/ 0 w 1149177"/>
                <a:gd name="connsiteY0" fmla="*/ 300778 h 744015"/>
                <a:gd name="connsiteX1" fmla="*/ 401078 w 1149177"/>
                <a:gd name="connsiteY1" fmla="*/ 623835 h 744015"/>
                <a:gd name="connsiteX2" fmla="*/ 791014 w 1149177"/>
                <a:gd name="connsiteY2" fmla="*/ 712954 h 744015"/>
                <a:gd name="connsiteX3" fmla="*/ 1102962 w 1149177"/>
                <a:gd name="connsiteY3" fmla="*/ 122539 h 744015"/>
                <a:gd name="connsiteX4" fmla="*/ 1147527 w 1149177"/>
                <a:gd name="connsiteY4" fmla="*/ 0 h 74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177" h="744015">
                  <a:moveTo>
                    <a:pt x="0" y="300778"/>
                  </a:moveTo>
                  <a:cubicBezTo>
                    <a:pt x="134621" y="427958"/>
                    <a:pt x="269242" y="555139"/>
                    <a:pt x="401078" y="623835"/>
                  </a:cubicBezTo>
                  <a:cubicBezTo>
                    <a:pt x="532914" y="692531"/>
                    <a:pt x="674033" y="796503"/>
                    <a:pt x="791014" y="712954"/>
                  </a:cubicBezTo>
                  <a:cubicBezTo>
                    <a:pt x="907995" y="629405"/>
                    <a:pt x="1043543" y="241365"/>
                    <a:pt x="1102962" y="122539"/>
                  </a:cubicBezTo>
                  <a:cubicBezTo>
                    <a:pt x="1162381" y="3713"/>
                    <a:pt x="1147527" y="0"/>
                    <a:pt x="114752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8039666" y="3280838"/>
            <a:ext cx="115568" cy="1155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88900" h="88900"/>
            <a:bevelB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45169" y="3301189"/>
            <a:ext cx="121888" cy="1191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88900" h="88900"/>
            <a:bevelB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9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planet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Trivia game</a:t>
            </a:r>
          </a:p>
          <a:p>
            <a:r>
              <a:rPr lang="en-US" dirty="0" smtClean="0"/>
              <a:t>Subsequent games</a:t>
            </a:r>
          </a:p>
          <a:p>
            <a:pPr lvl="1"/>
            <a:r>
              <a:rPr lang="en-US" dirty="0" smtClean="0"/>
              <a:t>Maze games</a:t>
            </a:r>
          </a:p>
          <a:p>
            <a:pPr lvl="1"/>
            <a:r>
              <a:rPr lang="en-US" dirty="0" smtClean="0"/>
              <a:t>Shooting games</a:t>
            </a:r>
          </a:p>
          <a:p>
            <a:pPr lvl="1"/>
            <a:r>
              <a:rPr lang="en-US" dirty="0" smtClean="0"/>
              <a:t>Gravity games</a:t>
            </a:r>
          </a:p>
          <a:p>
            <a:pPr lvl="1"/>
            <a:r>
              <a:rPr lang="en-US" dirty="0" smtClean="0"/>
              <a:t>Chance games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42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an artifact on each planet</a:t>
            </a:r>
          </a:p>
          <a:p>
            <a:r>
              <a:rPr lang="en-US" dirty="0" smtClean="0"/>
              <a:t>At the end, show the artifacts collected</a:t>
            </a:r>
          </a:p>
          <a:p>
            <a:pPr lvl="1"/>
            <a:r>
              <a:rPr lang="en-US" dirty="0" smtClean="0"/>
              <a:t>One sprite per artifact</a:t>
            </a:r>
          </a:p>
          <a:p>
            <a:pPr lvl="1"/>
            <a:r>
              <a:rPr lang="en-US" dirty="0" smtClean="0"/>
              <a:t>Store collected artifacts in a list</a:t>
            </a:r>
          </a:p>
          <a:p>
            <a:r>
              <a:rPr lang="en-US" dirty="0" smtClean="0"/>
              <a:t>How do we get from one planet to the next?</a:t>
            </a:r>
          </a:p>
          <a:p>
            <a:pPr lvl="1"/>
            <a:r>
              <a:rPr lang="en-US" dirty="0" smtClean="0"/>
              <a:t>Is each planet in a quadrant (up, down, left, right)?</a:t>
            </a:r>
          </a:p>
          <a:p>
            <a:pPr lvl="1"/>
            <a:r>
              <a:rPr lang="en-US" dirty="0" smtClean="0"/>
              <a:t>Instead do you do them in order?</a:t>
            </a:r>
          </a:p>
        </p:txBody>
      </p:sp>
    </p:spTree>
    <p:extLst>
      <p:ext uri="{BB962C8B-B14F-4D97-AF65-F5344CB8AC3E}">
        <p14:creationId xmlns:p14="http://schemas.microsoft.com/office/powerpoint/2010/main" val="3809982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on the planet</a:t>
            </a:r>
          </a:p>
          <a:p>
            <a:r>
              <a:rPr lang="en-US" dirty="0" smtClean="0"/>
              <a:t>At the end of the maze is a base</a:t>
            </a:r>
          </a:p>
          <a:p>
            <a:r>
              <a:rPr lang="en-US" dirty="0" smtClean="0"/>
              <a:t>Go into the base</a:t>
            </a:r>
          </a:p>
          <a:p>
            <a:r>
              <a:rPr lang="en-US" dirty="0" smtClean="0"/>
              <a:t>Get a snake artifact</a:t>
            </a:r>
          </a:p>
          <a:p>
            <a:pPr lvl="1"/>
            <a:r>
              <a:rPr lang="en-US" dirty="0" smtClean="0"/>
              <a:t>Each artifact is a different snake statue</a:t>
            </a:r>
          </a:p>
          <a:p>
            <a:pPr lvl="1"/>
            <a:r>
              <a:rPr lang="en-US" dirty="0" smtClean="0"/>
              <a:t>One is a king cobra</a:t>
            </a:r>
          </a:p>
          <a:p>
            <a:pPr lvl="1"/>
            <a:r>
              <a:rPr lang="en-US" dirty="0" smtClean="0"/>
              <a:t>One is a hydra snake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683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back to space 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time you go back to the ship you see a table with your artifacts on it</a:t>
            </a:r>
          </a:p>
          <a:p>
            <a:r>
              <a:rPr lang="en-US" dirty="0" smtClean="0"/>
              <a:t>If you have all of the artifacts you are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190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artifacts to collect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Planet 1: Maze – king cobra artifact</a:t>
            </a:r>
          </a:p>
          <a:p>
            <a:r>
              <a:rPr lang="en-US" dirty="0" smtClean="0"/>
              <a:t>Planet 2: Slot machine – python artifact</a:t>
            </a:r>
          </a:p>
          <a:p>
            <a:r>
              <a:rPr lang="en-US" dirty="0" smtClean="0"/>
              <a:t>Planet 3: Gravity game – hydra artifact</a:t>
            </a:r>
          </a:p>
          <a:p>
            <a:r>
              <a:rPr lang="en-US" dirty="0" smtClean="0"/>
              <a:t>Get to a gate</a:t>
            </a:r>
          </a:p>
          <a:p>
            <a:pPr lvl="1"/>
            <a:r>
              <a:rPr lang="en-US" dirty="0" smtClean="0"/>
              <a:t>Gate shows each artifact that you have in a slot</a:t>
            </a:r>
          </a:p>
          <a:p>
            <a:pPr lvl="1"/>
            <a:r>
              <a:rPr lang="en-US" dirty="0" smtClean="0"/>
              <a:t>If you have all of them, the gate opens</a:t>
            </a:r>
          </a:p>
          <a:p>
            <a:pPr lvl="1"/>
            <a:r>
              <a:rPr lang="en-US" dirty="0" smtClean="0"/>
              <a:t>You have unleashed the snake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0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983" y="380298"/>
            <a:ext cx="82440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games #4: Plants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Zombies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0088" y="32443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act.arlington.ma.us</a:t>
            </a:r>
            <a:r>
              <a:rPr lang="en-US"/>
              <a:t>/</a:t>
            </a:r>
          </a:p>
        </p:txBody>
      </p:sp>
      <p:pic>
        <p:nvPicPr>
          <p:cNvPr id="5" name="Picture 4" descr="Plants_vs_Zombies_Tag_Photo_by_re4n1m4t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0" y="1294740"/>
            <a:ext cx="7232517" cy="46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8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boss snake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Snakes have swords</a:t>
            </a:r>
          </a:p>
          <a:p>
            <a:pPr lvl="1"/>
            <a:r>
              <a:rPr lang="en-US" dirty="0" smtClean="0"/>
              <a:t>2 costumes: arm up, arm down</a:t>
            </a:r>
          </a:p>
          <a:p>
            <a:pPr lvl="1"/>
            <a:r>
              <a:rPr lang="en-US" dirty="0" smtClean="0"/>
              <a:t>Hero has to beat the snakes</a:t>
            </a:r>
          </a:p>
          <a:p>
            <a:r>
              <a:rPr lang="en-US" dirty="0" smtClean="0"/>
              <a:t>If you finish this, you go back through the worm hole</a:t>
            </a:r>
          </a:p>
          <a:p>
            <a:pPr lvl="1"/>
            <a:r>
              <a:rPr lang="en-US" dirty="0" smtClean="0"/>
              <a:t>A serpent comes out and says “Your prize for finding the artifacts is to go back home”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83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picture of the gate</a:t>
            </a:r>
          </a:p>
          <a:p>
            <a:r>
              <a:rPr lang="en-US" dirty="0" smtClean="0"/>
              <a:t>Picture of each artifact</a:t>
            </a:r>
          </a:p>
          <a:p>
            <a:pPr lvl="1"/>
            <a:r>
              <a:rPr lang="en-US" dirty="0" smtClean="0"/>
              <a:t>First is king cobra</a:t>
            </a:r>
          </a:p>
          <a:p>
            <a:r>
              <a:rPr lang="en-US" dirty="0" smtClean="0"/>
              <a:t>Background picture for the maze</a:t>
            </a:r>
          </a:p>
          <a:p>
            <a:r>
              <a:rPr lang="en-US" dirty="0" smtClean="0"/>
              <a:t>Picture for the base</a:t>
            </a:r>
          </a:p>
          <a:p>
            <a:r>
              <a:rPr lang="en-US" dirty="0" smtClean="0"/>
              <a:t>Picture for the landed rocket</a:t>
            </a:r>
          </a:p>
          <a:p>
            <a:r>
              <a:rPr lang="en-US" dirty="0" smtClean="0"/>
              <a:t>Picture for the boy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51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 #1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96444" y="1830439"/>
            <a:ext cx="3946324" cy="3365467"/>
            <a:chOff x="2596444" y="1839846"/>
            <a:chExt cx="3946324" cy="3365467"/>
          </a:xfrm>
        </p:grpSpPr>
        <p:grpSp>
          <p:nvGrpSpPr>
            <p:cNvPr id="9" name="Group 8"/>
            <p:cNvGrpSpPr/>
            <p:nvPr/>
          </p:nvGrpSpPr>
          <p:grpSpPr>
            <a:xfrm>
              <a:off x="3159475" y="1839846"/>
              <a:ext cx="3383293" cy="3365467"/>
              <a:chOff x="3159475" y="1839846"/>
              <a:chExt cx="3383293" cy="3365467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309819" y="1839846"/>
                <a:ext cx="2070448" cy="2086995"/>
              </a:xfrm>
              <a:custGeom>
                <a:avLst/>
                <a:gdLst>
                  <a:gd name="connsiteX0" fmla="*/ 2040989 w 2071767"/>
                  <a:gd name="connsiteY0" fmla="*/ 1930143 h 2095635"/>
                  <a:gd name="connsiteX1" fmla="*/ 1884837 w 2071767"/>
                  <a:gd name="connsiteY1" fmla="*/ 951544 h 2095635"/>
                  <a:gd name="connsiteX2" fmla="*/ 1489252 w 2071767"/>
                  <a:gd name="connsiteY2" fmla="*/ 441423 h 2095635"/>
                  <a:gd name="connsiteX3" fmla="*/ 1145718 w 2071767"/>
                  <a:gd name="connsiteY3" fmla="*/ 66641 h 2095635"/>
                  <a:gd name="connsiteX4" fmla="*/ 406598 w 2071767"/>
                  <a:gd name="connsiteY4" fmla="*/ 4177 h 2095635"/>
                  <a:gd name="connsiteX5" fmla="*/ 115115 w 2071767"/>
                  <a:gd name="connsiteY5" fmla="*/ 118694 h 2095635"/>
                  <a:gd name="connsiteX6" fmla="*/ 603 w 2071767"/>
                  <a:gd name="connsiteY6" fmla="*/ 368549 h 2095635"/>
                  <a:gd name="connsiteX7" fmla="*/ 156755 w 2071767"/>
                  <a:gd name="connsiteY7" fmla="*/ 597583 h 2095635"/>
                  <a:gd name="connsiteX8" fmla="*/ 958335 w 2071767"/>
                  <a:gd name="connsiteY8" fmla="*/ 701689 h 2095635"/>
                  <a:gd name="connsiteX9" fmla="*/ 1291459 w 2071767"/>
                  <a:gd name="connsiteY9" fmla="*/ 1971785 h 2095635"/>
                  <a:gd name="connsiteX10" fmla="*/ 2040989 w 2071767"/>
                  <a:gd name="connsiteY10" fmla="*/ 1930143 h 2095635"/>
                  <a:gd name="connsiteX0" fmla="*/ 2040989 w 2070448"/>
                  <a:gd name="connsiteY0" fmla="*/ 1928801 h 2094293"/>
                  <a:gd name="connsiteX1" fmla="*/ 1884837 w 2070448"/>
                  <a:gd name="connsiteY1" fmla="*/ 950202 h 2094293"/>
                  <a:gd name="connsiteX2" fmla="*/ 1562123 w 2070448"/>
                  <a:gd name="connsiteY2" fmla="*/ 377617 h 2094293"/>
                  <a:gd name="connsiteX3" fmla="*/ 1145718 w 2070448"/>
                  <a:gd name="connsiteY3" fmla="*/ 65299 h 2094293"/>
                  <a:gd name="connsiteX4" fmla="*/ 406598 w 2070448"/>
                  <a:gd name="connsiteY4" fmla="*/ 2835 h 2094293"/>
                  <a:gd name="connsiteX5" fmla="*/ 115115 w 2070448"/>
                  <a:gd name="connsiteY5" fmla="*/ 117352 h 2094293"/>
                  <a:gd name="connsiteX6" fmla="*/ 603 w 2070448"/>
                  <a:gd name="connsiteY6" fmla="*/ 367207 h 2094293"/>
                  <a:gd name="connsiteX7" fmla="*/ 156755 w 2070448"/>
                  <a:gd name="connsiteY7" fmla="*/ 596241 h 2094293"/>
                  <a:gd name="connsiteX8" fmla="*/ 958335 w 2070448"/>
                  <a:gd name="connsiteY8" fmla="*/ 700347 h 2094293"/>
                  <a:gd name="connsiteX9" fmla="*/ 1291459 w 2070448"/>
                  <a:gd name="connsiteY9" fmla="*/ 1970443 h 2094293"/>
                  <a:gd name="connsiteX10" fmla="*/ 2040989 w 2070448"/>
                  <a:gd name="connsiteY10" fmla="*/ 1928801 h 2094293"/>
                  <a:gd name="connsiteX0" fmla="*/ 2040989 w 2070448"/>
                  <a:gd name="connsiteY0" fmla="*/ 1928801 h 2086995"/>
                  <a:gd name="connsiteX1" fmla="*/ 1884837 w 2070448"/>
                  <a:gd name="connsiteY1" fmla="*/ 950202 h 2086995"/>
                  <a:gd name="connsiteX2" fmla="*/ 1562123 w 2070448"/>
                  <a:gd name="connsiteY2" fmla="*/ 377617 h 2086995"/>
                  <a:gd name="connsiteX3" fmla="*/ 1145718 w 2070448"/>
                  <a:gd name="connsiteY3" fmla="*/ 65299 h 2086995"/>
                  <a:gd name="connsiteX4" fmla="*/ 406598 w 2070448"/>
                  <a:gd name="connsiteY4" fmla="*/ 2835 h 2086995"/>
                  <a:gd name="connsiteX5" fmla="*/ 115115 w 2070448"/>
                  <a:gd name="connsiteY5" fmla="*/ 117352 h 2086995"/>
                  <a:gd name="connsiteX6" fmla="*/ 603 w 2070448"/>
                  <a:gd name="connsiteY6" fmla="*/ 367207 h 2086995"/>
                  <a:gd name="connsiteX7" fmla="*/ 156755 w 2070448"/>
                  <a:gd name="connsiteY7" fmla="*/ 596241 h 2086995"/>
                  <a:gd name="connsiteX8" fmla="*/ 989565 w 2070448"/>
                  <a:gd name="connsiteY8" fmla="*/ 794043 h 2086995"/>
                  <a:gd name="connsiteX9" fmla="*/ 1291459 w 2070448"/>
                  <a:gd name="connsiteY9" fmla="*/ 1970443 h 2086995"/>
                  <a:gd name="connsiteX10" fmla="*/ 2040989 w 2070448"/>
                  <a:gd name="connsiteY10" fmla="*/ 1928801 h 208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448" h="2086995">
                    <a:moveTo>
                      <a:pt x="2040989" y="1928801"/>
                    </a:moveTo>
                    <a:cubicBezTo>
                      <a:pt x="2139885" y="1758761"/>
                      <a:pt x="1964648" y="1208732"/>
                      <a:pt x="1884837" y="950202"/>
                    </a:cubicBezTo>
                    <a:cubicBezTo>
                      <a:pt x="1805026" y="691672"/>
                      <a:pt x="1685309" y="525101"/>
                      <a:pt x="1562123" y="377617"/>
                    </a:cubicBezTo>
                    <a:cubicBezTo>
                      <a:pt x="1438937" y="230133"/>
                      <a:pt x="1338305" y="127763"/>
                      <a:pt x="1145718" y="65299"/>
                    </a:cubicBezTo>
                    <a:cubicBezTo>
                      <a:pt x="953131" y="2835"/>
                      <a:pt x="578365" y="-5841"/>
                      <a:pt x="406598" y="2835"/>
                    </a:cubicBezTo>
                    <a:cubicBezTo>
                      <a:pt x="234831" y="11510"/>
                      <a:pt x="182781" y="56623"/>
                      <a:pt x="115115" y="117352"/>
                    </a:cubicBezTo>
                    <a:cubicBezTo>
                      <a:pt x="47449" y="178081"/>
                      <a:pt x="-6337" y="287392"/>
                      <a:pt x="603" y="367207"/>
                    </a:cubicBezTo>
                    <a:cubicBezTo>
                      <a:pt x="7543" y="447022"/>
                      <a:pt x="-8072" y="525102"/>
                      <a:pt x="156755" y="596241"/>
                    </a:cubicBezTo>
                    <a:cubicBezTo>
                      <a:pt x="321582" y="667380"/>
                      <a:pt x="800448" y="565010"/>
                      <a:pt x="989565" y="794043"/>
                    </a:cubicBezTo>
                    <a:cubicBezTo>
                      <a:pt x="1178682" y="1023076"/>
                      <a:pt x="1116222" y="1781317"/>
                      <a:pt x="1291459" y="1970443"/>
                    </a:cubicBezTo>
                    <a:cubicBezTo>
                      <a:pt x="1466696" y="2159569"/>
                      <a:pt x="1942093" y="2098841"/>
                      <a:pt x="2040989" y="1928801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159475" y="3851932"/>
                <a:ext cx="3383293" cy="1353381"/>
              </a:xfrm>
              <a:prstGeom prst="rect">
                <a:avLst/>
              </a:pr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3726827" y="1962403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 flipV="1">
                <a:off x="3893392" y="2123768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2596444" y="1839846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0141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 #2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96444" y="1868707"/>
            <a:ext cx="3883050" cy="3585997"/>
            <a:chOff x="2596444" y="1868707"/>
            <a:chExt cx="3883050" cy="3585997"/>
          </a:xfrm>
        </p:grpSpPr>
        <p:grpSp>
          <p:nvGrpSpPr>
            <p:cNvPr id="6" name="Group 5"/>
            <p:cNvGrpSpPr/>
            <p:nvPr/>
          </p:nvGrpSpPr>
          <p:grpSpPr>
            <a:xfrm>
              <a:off x="3096201" y="1868707"/>
              <a:ext cx="3383293" cy="3585997"/>
              <a:chOff x="3159475" y="1962403"/>
              <a:chExt cx="3383293" cy="358599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4923179" y="2293848"/>
                <a:ext cx="1059917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20120324" flipH="1">
                <a:off x="3807611" y="2494401"/>
                <a:ext cx="818472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159475" y="1962403"/>
                <a:ext cx="3383293" cy="3585997"/>
                <a:chOff x="3159475" y="1962403"/>
                <a:chExt cx="3383293" cy="3585997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3309819" y="1962403"/>
                  <a:ext cx="2070448" cy="2355173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3159475" y="4195019"/>
                  <a:ext cx="3383293" cy="1353381"/>
                </a:xfrm>
                <a:prstGeom prst="rect">
                  <a:avLst/>
                </a:pr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3726827" y="1962403"/>
                  <a:ext cx="281074" cy="322729"/>
                </a:xfrm>
                <a:prstGeom prst="line">
                  <a:avLst/>
                </a:prstGeom>
                <a:ln>
                  <a:solidFill>
                    <a:srgbClr val="F6D91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/>
                <p:cNvSpPr/>
                <p:nvPr/>
              </p:nvSpPr>
              <p:spPr>
                <a:xfrm flipV="1">
                  <a:off x="3893392" y="2123768"/>
                  <a:ext cx="197790" cy="170080"/>
                </a:xfrm>
                <a:prstGeom prst="ellipse">
                  <a:avLst/>
                </a:prstGeom>
                <a:solidFill>
                  <a:srgbClr val="F6D91D"/>
                </a:solidFill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Freeform 10"/>
            <p:cNvSpPr/>
            <p:nvPr/>
          </p:nvSpPr>
          <p:spPr>
            <a:xfrm>
              <a:off x="2596444" y="1975019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7121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57" y="255674"/>
            <a:ext cx="8229600" cy="1143000"/>
          </a:xfrm>
        </p:spPr>
        <p:txBody>
          <a:bodyPr/>
          <a:lstStyle/>
          <a:p>
            <a:r>
              <a:rPr lang="en-US" dirty="0" smtClean="0"/>
              <a:t>Artifact #3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35312" y="1325800"/>
            <a:ext cx="7042886" cy="4536775"/>
            <a:chOff x="735312" y="1325800"/>
            <a:chExt cx="7042886" cy="4536775"/>
          </a:xfrm>
        </p:grpSpPr>
        <p:grpSp>
          <p:nvGrpSpPr>
            <p:cNvPr id="32" name="Group 31"/>
            <p:cNvGrpSpPr/>
            <p:nvPr/>
          </p:nvGrpSpPr>
          <p:grpSpPr>
            <a:xfrm>
              <a:off x="1390361" y="1325800"/>
              <a:ext cx="5607022" cy="4536775"/>
              <a:chOff x="534957" y="1344764"/>
              <a:chExt cx="5607022" cy="45367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4957" y="1344764"/>
                <a:ext cx="5607022" cy="3588148"/>
                <a:chOff x="1544171" y="491093"/>
                <a:chExt cx="6159326" cy="3588148"/>
              </a:xfrm>
            </p:grpSpPr>
            <p:sp>
              <p:nvSpPr>
                <p:cNvPr id="13" name="Freeform 12"/>
                <p:cNvSpPr/>
                <p:nvPr/>
              </p:nvSpPr>
              <p:spPr>
                <a:xfrm flipH="1">
                  <a:off x="5532666" y="2248695"/>
                  <a:ext cx="2170831" cy="1757672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3462220" y="491093"/>
                  <a:ext cx="2070448" cy="3515274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flipH="1">
                  <a:off x="5091688" y="1165990"/>
                  <a:ext cx="2039252" cy="2840377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544171" y="1992246"/>
                  <a:ext cx="2070448" cy="2086995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2122195" y="1265237"/>
                  <a:ext cx="2375248" cy="2814004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1617962" y="4528158"/>
                <a:ext cx="3383293" cy="1353381"/>
              </a:xfrm>
              <a:prstGeom prst="rect">
                <a:avLst/>
              </a:pr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flipV="1">
                <a:off x="863360" y="3017326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flipV="1">
                <a:off x="1420172" y="2402232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flipV="1">
                <a:off x="2881974" y="1733256"/>
                <a:ext cx="189015" cy="162534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V="1">
                <a:off x="5521868" y="3268069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V="1">
                <a:off x="4902360" y="2402232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1279635" y="2203081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722823" y="2855961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958160" y="2175685"/>
                <a:ext cx="283980" cy="350125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601522" y="1417638"/>
                <a:ext cx="469467" cy="493885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790281" y="3213799"/>
                <a:ext cx="141247" cy="194873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Freeform 24"/>
            <p:cNvSpPr/>
            <p:nvPr/>
          </p:nvSpPr>
          <p:spPr>
            <a:xfrm flipH="1">
              <a:off x="6997383" y="3083402"/>
              <a:ext cx="78081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6418449" y="2272680"/>
              <a:ext cx="73696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473366" y="1497875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21539" y="2272680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35312" y="2962273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8269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 #4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91715" y="3781722"/>
            <a:ext cx="6456389" cy="2080853"/>
            <a:chOff x="891715" y="3781722"/>
            <a:chExt cx="6456389" cy="2080853"/>
          </a:xfrm>
        </p:grpSpPr>
        <p:sp>
          <p:nvSpPr>
            <p:cNvPr id="4" name="Rectangle 3"/>
            <p:cNvSpPr/>
            <p:nvPr/>
          </p:nvSpPr>
          <p:spPr>
            <a:xfrm>
              <a:off x="2473366" y="4509194"/>
              <a:ext cx="3383293" cy="1353381"/>
            </a:xfrm>
            <a:prstGeom prst="rect">
              <a:avLst/>
            </a:prstGeom>
            <a:solidFill>
              <a:srgbClr val="F6D91D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91715" y="3781722"/>
              <a:ext cx="6456389" cy="1091329"/>
              <a:chOff x="891715" y="3950662"/>
              <a:chExt cx="6456389" cy="1091329"/>
            </a:xfrm>
            <a:solidFill>
              <a:srgbClr val="F6D91D"/>
            </a:solidFill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3840664" y="1534551"/>
                <a:ext cx="1091329" cy="5923551"/>
                <a:chOff x="3680738" y="934448"/>
                <a:chExt cx="1091329" cy="5923551"/>
              </a:xfrm>
              <a:grpFill/>
            </p:grpSpPr>
            <p:sp>
              <p:nvSpPr>
                <p:cNvPr id="11" name="Freeform 10"/>
                <p:cNvSpPr/>
                <p:nvPr/>
              </p:nvSpPr>
              <p:spPr>
                <a:xfrm rot="5400000">
                  <a:off x="1203230" y="3411956"/>
                  <a:ext cx="5923551" cy="968535"/>
                </a:xfrm>
                <a:custGeom>
                  <a:avLst/>
                  <a:gdLst>
                    <a:gd name="connsiteX0" fmla="*/ 5316103 w 5923551"/>
                    <a:gd name="connsiteY0" fmla="*/ 370868 h 968535"/>
                    <a:gd name="connsiteX1" fmla="*/ 4826918 w 5923551"/>
                    <a:gd name="connsiteY1" fmla="*/ 483757 h 968535"/>
                    <a:gd name="connsiteX2" fmla="*/ 4187214 w 5923551"/>
                    <a:gd name="connsiteY2" fmla="*/ 229757 h 968535"/>
                    <a:gd name="connsiteX3" fmla="*/ 3368770 w 5923551"/>
                    <a:gd name="connsiteY3" fmla="*/ 361461 h 968535"/>
                    <a:gd name="connsiteX4" fmla="*/ 2540918 w 5923551"/>
                    <a:gd name="connsiteY4" fmla="*/ 41609 h 968535"/>
                    <a:gd name="connsiteX5" fmla="*/ 1694251 w 5923551"/>
                    <a:gd name="connsiteY5" fmla="*/ 446127 h 968535"/>
                    <a:gd name="connsiteX6" fmla="*/ 1045140 w 5923551"/>
                    <a:gd name="connsiteY6" fmla="*/ 3979 h 968535"/>
                    <a:gd name="connsiteX7" fmla="*/ 311363 w 5923551"/>
                    <a:gd name="connsiteY7" fmla="*/ 239164 h 968535"/>
                    <a:gd name="connsiteX8" fmla="*/ 918 w 5923551"/>
                    <a:gd name="connsiteY8" fmla="*/ 427312 h 968535"/>
                    <a:gd name="connsiteX9" fmla="*/ 396029 w 5923551"/>
                    <a:gd name="connsiteY9" fmla="*/ 756572 h 968535"/>
                    <a:gd name="connsiteX10" fmla="*/ 1628400 w 5923551"/>
                    <a:gd name="connsiteY10" fmla="*/ 963535 h 968535"/>
                    <a:gd name="connsiteX11" fmla="*/ 2512696 w 5923551"/>
                    <a:gd name="connsiteY11" fmla="*/ 549609 h 968535"/>
                    <a:gd name="connsiteX12" fmla="*/ 3340548 w 5923551"/>
                    <a:gd name="connsiteY12" fmla="*/ 718942 h 968535"/>
                    <a:gd name="connsiteX13" fmla="*/ 3895585 w 5923551"/>
                    <a:gd name="connsiteY13" fmla="*/ 540201 h 968535"/>
                    <a:gd name="connsiteX14" fmla="*/ 4845733 w 5923551"/>
                    <a:gd name="connsiteY14" fmla="*/ 822424 h 968535"/>
                    <a:gd name="connsiteX15" fmla="*/ 5720622 w 5923551"/>
                    <a:gd name="connsiteY15" fmla="*/ 511979 h 968535"/>
                    <a:gd name="connsiteX16" fmla="*/ 5918177 w 5923551"/>
                    <a:gd name="connsiteY16" fmla="*/ 239164 h 968535"/>
                    <a:gd name="connsiteX17" fmla="*/ 5814696 w 5923551"/>
                    <a:gd name="connsiteY17" fmla="*/ 145090 h 968535"/>
                    <a:gd name="connsiteX18" fmla="*/ 5316103 w 5923551"/>
                    <a:gd name="connsiteY18" fmla="*/ 370868 h 96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23551" h="968535">
                      <a:moveTo>
                        <a:pt x="5316103" y="370868"/>
                      </a:moveTo>
                      <a:cubicBezTo>
                        <a:pt x="5151473" y="427312"/>
                        <a:pt x="5015066" y="507275"/>
                        <a:pt x="4826918" y="483757"/>
                      </a:cubicBezTo>
                      <a:cubicBezTo>
                        <a:pt x="4638770" y="460239"/>
                        <a:pt x="4430239" y="250140"/>
                        <a:pt x="4187214" y="229757"/>
                      </a:cubicBezTo>
                      <a:cubicBezTo>
                        <a:pt x="3944189" y="209374"/>
                        <a:pt x="3643152" y="392819"/>
                        <a:pt x="3368770" y="361461"/>
                      </a:cubicBezTo>
                      <a:cubicBezTo>
                        <a:pt x="3094388" y="330103"/>
                        <a:pt x="2820004" y="27498"/>
                        <a:pt x="2540918" y="41609"/>
                      </a:cubicBezTo>
                      <a:cubicBezTo>
                        <a:pt x="2261832" y="55720"/>
                        <a:pt x="1943547" y="452399"/>
                        <a:pt x="1694251" y="446127"/>
                      </a:cubicBezTo>
                      <a:cubicBezTo>
                        <a:pt x="1444955" y="439855"/>
                        <a:pt x="1275621" y="38473"/>
                        <a:pt x="1045140" y="3979"/>
                      </a:cubicBezTo>
                      <a:cubicBezTo>
                        <a:pt x="814659" y="-30515"/>
                        <a:pt x="485400" y="168608"/>
                        <a:pt x="311363" y="239164"/>
                      </a:cubicBezTo>
                      <a:cubicBezTo>
                        <a:pt x="137326" y="309719"/>
                        <a:pt x="-13193" y="341077"/>
                        <a:pt x="918" y="427312"/>
                      </a:cubicBezTo>
                      <a:cubicBezTo>
                        <a:pt x="15029" y="513547"/>
                        <a:pt x="124782" y="667202"/>
                        <a:pt x="396029" y="756572"/>
                      </a:cubicBezTo>
                      <a:cubicBezTo>
                        <a:pt x="667276" y="845942"/>
                        <a:pt x="1275622" y="998029"/>
                        <a:pt x="1628400" y="963535"/>
                      </a:cubicBezTo>
                      <a:cubicBezTo>
                        <a:pt x="1981178" y="929041"/>
                        <a:pt x="2227338" y="590374"/>
                        <a:pt x="2512696" y="549609"/>
                      </a:cubicBezTo>
                      <a:cubicBezTo>
                        <a:pt x="2798054" y="508844"/>
                        <a:pt x="3110067" y="720510"/>
                        <a:pt x="3340548" y="718942"/>
                      </a:cubicBezTo>
                      <a:cubicBezTo>
                        <a:pt x="3571029" y="717374"/>
                        <a:pt x="3644721" y="522954"/>
                        <a:pt x="3895585" y="540201"/>
                      </a:cubicBezTo>
                      <a:cubicBezTo>
                        <a:pt x="4146449" y="557448"/>
                        <a:pt x="4541560" y="827128"/>
                        <a:pt x="4845733" y="822424"/>
                      </a:cubicBezTo>
                      <a:cubicBezTo>
                        <a:pt x="5149906" y="817720"/>
                        <a:pt x="5541881" y="609189"/>
                        <a:pt x="5720622" y="511979"/>
                      </a:cubicBezTo>
                      <a:cubicBezTo>
                        <a:pt x="5899363" y="414769"/>
                        <a:pt x="5902498" y="300312"/>
                        <a:pt x="5918177" y="239164"/>
                      </a:cubicBezTo>
                      <a:cubicBezTo>
                        <a:pt x="5933856" y="178016"/>
                        <a:pt x="5919745" y="124707"/>
                        <a:pt x="5814696" y="145090"/>
                      </a:cubicBezTo>
                      <a:cubicBezTo>
                        <a:pt x="5709647" y="165473"/>
                        <a:pt x="5480733" y="314424"/>
                        <a:pt x="5316103" y="370868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rot="5797193">
                  <a:off x="3887770" y="1505184"/>
                  <a:ext cx="714963" cy="1053630"/>
                </a:xfrm>
                <a:custGeom>
                  <a:avLst/>
                  <a:gdLst>
                    <a:gd name="connsiteX0" fmla="*/ 0 w 714963"/>
                    <a:gd name="connsiteY0" fmla="*/ 150518 h 1053630"/>
                    <a:gd name="connsiteX1" fmla="*/ 602074 w 714963"/>
                    <a:gd name="connsiteY1" fmla="*/ 0 h 1053630"/>
                    <a:gd name="connsiteX2" fmla="*/ 159926 w 714963"/>
                    <a:gd name="connsiteY2" fmla="*/ 357481 h 1053630"/>
                    <a:gd name="connsiteX3" fmla="*/ 714963 w 714963"/>
                    <a:gd name="connsiteY3" fmla="*/ 329259 h 1053630"/>
                    <a:gd name="connsiteX4" fmla="*/ 206963 w 714963"/>
                    <a:gd name="connsiteY4" fmla="*/ 545630 h 1053630"/>
                    <a:gd name="connsiteX5" fmla="*/ 649111 w 714963"/>
                    <a:gd name="connsiteY5" fmla="*/ 602074 h 1053630"/>
                    <a:gd name="connsiteX6" fmla="*/ 225778 w 714963"/>
                    <a:gd name="connsiteY6" fmla="*/ 733778 h 1053630"/>
                    <a:gd name="connsiteX7" fmla="*/ 620889 w 714963"/>
                    <a:gd name="connsiteY7" fmla="*/ 865481 h 1053630"/>
                    <a:gd name="connsiteX8" fmla="*/ 291630 w 714963"/>
                    <a:gd name="connsiteY8" fmla="*/ 978370 h 1053630"/>
                    <a:gd name="connsiteX9" fmla="*/ 103481 w 714963"/>
                    <a:gd name="connsiteY9" fmla="*/ 1053630 h 1053630"/>
                    <a:gd name="connsiteX10" fmla="*/ 0 w 714963"/>
                    <a:gd name="connsiteY10" fmla="*/ 150518 h 105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14963" h="1053630">
                      <a:moveTo>
                        <a:pt x="0" y="150518"/>
                      </a:moveTo>
                      <a:lnTo>
                        <a:pt x="602074" y="0"/>
                      </a:lnTo>
                      <a:lnTo>
                        <a:pt x="159926" y="357481"/>
                      </a:lnTo>
                      <a:lnTo>
                        <a:pt x="714963" y="329259"/>
                      </a:lnTo>
                      <a:lnTo>
                        <a:pt x="206963" y="545630"/>
                      </a:lnTo>
                      <a:lnTo>
                        <a:pt x="649111" y="602074"/>
                      </a:lnTo>
                      <a:lnTo>
                        <a:pt x="225778" y="733778"/>
                      </a:lnTo>
                      <a:lnTo>
                        <a:pt x="620889" y="865481"/>
                      </a:lnTo>
                      <a:lnTo>
                        <a:pt x="291630" y="978370"/>
                      </a:lnTo>
                      <a:lnTo>
                        <a:pt x="103481" y="1053630"/>
                      </a:lnTo>
                      <a:lnTo>
                        <a:pt x="0" y="150518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070000" y="1433529"/>
                  <a:ext cx="129962" cy="129962"/>
                </a:xfrm>
                <a:prstGeom prst="ellipse">
                  <a:avLst/>
                </a:prstGeom>
                <a:grpFill/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 flipH="1" flipV="1">
                  <a:off x="4070000" y="1270000"/>
                  <a:ext cx="273628" cy="232919"/>
                </a:xfrm>
                <a:prstGeom prst="line">
                  <a:avLst/>
                </a:prstGeom>
                <a:grpFill/>
                <a:ln>
                  <a:solidFill>
                    <a:srgbClr val="F6D91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eeform 9"/>
              <p:cNvSpPr/>
              <p:nvPr/>
            </p:nvSpPr>
            <p:spPr>
              <a:xfrm>
                <a:off x="891715" y="4329434"/>
                <a:ext cx="532838" cy="323295"/>
              </a:xfrm>
              <a:custGeom>
                <a:avLst/>
                <a:gdLst>
                  <a:gd name="connsiteX0" fmla="*/ 827852 w 837260"/>
                  <a:gd name="connsiteY0" fmla="*/ 263407 h 508000"/>
                  <a:gd name="connsiteX1" fmla="*/ 291630 w 837260"/>
                  <a:gd name="connsiteY1" fmla="*/ 263407 h 508000"/>
                  <a:gd name="connsiteX2" fmla="*/ 0 w 837260"/>
                  <a:gd name="connsiteY2" fmla="*/ 0 h 508000"/>
                  <a:gd name="connsiteX3" fmla="*/ 225778 w 837260"/>
                  <a:gd name="connsiteY3" fmla="*/ 301037 h 508000"/>
                  <a:gd name="connsiteX4" fmla="*/ 37630 w 837260"/>
                  <a:gd name="connsiteY4" fmla="*/ 508000 h 508000"/>
                  <a:gd name="connsiteX5" fmla="*/ 291630 w 837260"/>
                  <a:gd name="connsiteY5" fmla="*/ 338667 h 508000"/>
                  <a:gd name="connsiteX6" fmla="*/ 837260 w 837260"/>
                  <a:gd name="connsiteY6" fmla="*/ 385704 h 508000"/>
                  <a:gd name="connsiteX7" fmla="*/ 827852 w 837260"/>
                  <a:gd name="connsiteY7" fmla="*/ 26340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260" h="508000">
                    <a:moveTo>
                      <a:pt x="827852" y="263407"/>
                    </a:moveTo>
                    <a:lnTo>
                      <a:pt x="291630" y="263407"/>
                    </a:lnTo>
                    <a:lnTo>
                      <a:pt x="0" y="0"/>
                    </a:lnTo>
                    <a:lnTo>
                      <a:pt x="225778" y="301037"/>
                    </a:lnTo>
                    <a:lnTo>
                      <a:pt x="37630" y="508000"/>
                    </a:lnTo>
                    <a:lnTo>
                      <a:pt x="291630" y="338667"/>
                    </a:lnTo>
                    <a:lnTo>
                      <a:pt x="837260" y="385704"/>
                    </a:lnTo>
                    <a:lnTo>
                      <a:pt x="827852" y="263407"/>
                    </a:lnTo>
                    <a:close/>
                  </a:path>
                </a:pathLst>
              </a:custGeom>
              <a:grpFill/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168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41652" y="3069001"/>
            <a:ext cx="3657986" cy="3450404"/>
            <a:chOff x="3241652" y="3069001"/>
            <a:chExt cx="3657986" cy="3450404"/>
          </a:xfrm>
        </p:grpSpPr>
        <p:grpSp>
          <p:nvGrpSpPr>
            <p:cNvPr id="10" name="Group 9"/>
            <p:cNvGrpSpPr/>
            <p:nvPr/>
          </p:nvGrpSpPr>
          <p:grpSpPr>
            <a:xfrm>
              <a:off x="3356608" y="3069001"/>
              <a:ext cx="1872075" cy="1403470"/>
              <a:chOff x="2596444" y="1839846"/>
              <a:chExt cx="2783823" cy="208699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309819" y="1839846"/>
                <a:ext cx="2070448" cy="2086995"/>
                <a:chOff x="3309819" y="1839846"/>
                <a:chExt cx="2070448" cy="2086995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3309819" y="1839846"/>
                  <a:ext cx="2070448" cy="2086995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3726827" y="1962403"/>
                  <a:ext cx="281074" cy="322729"/>
                </a:xfrm>
                <a:prstGeom prst="line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/>
                <p:cNvSpPr/>
                <p:nvPr/>
              </p:nvSpPr>
              <p:spPr>
                <a:xfrm flipV="1">
                  <a:off x="3893392" y="2123768"/>
                  <a:ext cx="197790" cy="170080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reeform 5"/>
              <p:cNvSpPr/>
              <p:nvPr/>
            </p:nvSpPr>
            <p:spPr>
              <a:xfrm>
                <a:off x="2596444" y="1839846"/>
                <a:ext cx="713375" cy="432834"/>
              </a:xfrm>
              <a:custGeom>
                <a:avLst/>
                <a:gdLst>
                  <a:gd name="connsiteX0" fmla="*/ 827852 w 837260"/>
                  <a:gd name="connsiteY0" fmla="*/ 263407 h 508000"/>
                  <a:gd name="connsiteX1" fmla="*/ 291630 w 837260"/>
                  <a:gd name="connsiteY1" fmla="*/ 263407 h 508000"/>
                  <a:gd name="connsiteX2" fmla="*/ 0 w 837260"/>
                  <a:gd name="connsiteY2" fmla="*/ 0 h 508000"/>
                  <a:gd name="connsiteX3" fmla="*/ 225778 w 837260"/>
                  <a:gd name="connsiteY3" fmla="*/ 301037 h 508000"/>
                  <a:gd name="connsiteX4" fmla="*/ 37630 w 837260"/>
                  <a:gd name="connsiteY4" fmla="*/ 508000 h 508000"/>
                  <a:gd name="connsiteX5" fmla="*/ 291630 w 837260"/>
                  <a:gd name="connsiteY5" fmla="*/ 338667 h 508000"/>
                  <a:gd name="connsiteX6" fmla="*/ 837260 w 837260"/>
                  <a:gd name="connsiteY6" fmla="*/ 385704 h 508000"/>
                  <a:gd name="connsiteX7" fmla="*/ 827852 w 837260"/>
                  <a:gd name="connsiteY7" fmla="*/ 26340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260" h="508000">
                    <a:moveTo>
                      <a:pt x="827852" y="263407"/>
                    </a:moveTo>
                    <a:lnTo>
                      <a:pt x="291630" y="263407"/>
                    </a:lnTo>
                    <a:lnTo>
                      <a:pt x="0" y="0"/>
                    </a:lnTo>
                    <a:lnTo>
                      <a:pt x="225778" y="301037"/>
                    </a:lnTo>
                    <a:lnTo>
                      <a:pt x="37630" y="508000"/>
                    </a:lnTo>
                    <a:lnTo>
                      <a:pt x="291630" y="338667"/>
                    </a:lnTo>
                    <a:lnTo>
                      <a:pt x="837260" y="385704"/>
                    </a:lnTo>
                    <a:lnTo>
                      <a:pt x="827852" y="263407"/>
                    </a:lnTo>
                    <a:close/>
                  </a:path>
                </a:pathLst>
              </a:custGeom>
              <a:solidFill>
                <a:srgbClr val="EA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4401985" y="4299098"/>
              <a:ext cx="2497653" cy="2220307"/>
            </a:xfrm>
            <a:custGeom>
              <a:avLst/>
              <a:gdLst>
                <a:gd name="connsiteX0" fmla="*/ 217052 w 2497653"/>
                <a:gd name="connsiteY0" fmla="*/ 141198 h 2220307"/>
                <a:gd name="connsiteX1" fmla="*/ 28904 w 2497653"/>
                <a:gd name="connsiteY1" fmla="*/ 479865 h 2220307"/>
                <a:gd name="connsiteX2" fmla="*/ 141793 w 2497653"/>
                <a:gd name="connsiteY2" fmla="*/ 856161 h 2220307"/>
                <a:gd name="connsiteX3" fmla="*/ 19496 w 2497653"/>
                <a:gd name="connsiteY3" fmla="*/ 1204235 h 2220307"/>
                <a:gd name="connsiteX4" fmla="*/ 301719 w 2497653"/>
                <a:gd name="connsiteY4" fmla="*/ 1571124 h 2220307"/>
                <a:gd name="connsiteX5" fmla="*/ 682 w 2497653"/>
                <a:gd name="connsiteY5" fmla="*/ 2003865 h 2220307"/>
                <a:gd name="connsiteX6" fmla="*/ 405200 w 2497653"/>
                <a:gd name="connsiteY6" fmla="*/ 2144976 h 2220307"/>
                <a:gd name="connsiteX7" fmla="*/ 461645 w 2497653"/>
                <a:gd name="connsiteY7" fmla="*/ 1947421 h 2220307"/>
                <a:gd name="connsiteX8" fmla="*/ 753274 w 2497653"/>
                <a:gd name="connsiteY8" fmla="*/ 2126161 h 2220307"/>
                <a:gd name="connsiteX9" fmla="*/ 941422 w 2497653"/>
                <a:gd name="connsiteY9" fmla="*/ 1985050 h 2220307"/>
                <a:gd name="connsiteX10" fmla="*/ 1261274 w 2497653"/>
                <a:gd name="connsiteY10" fmla="*/ 2220235 h 2220307"/>
                <a:gd name="connsiteX11" fmla="*/ 1402385 w 2497653"/>
                <a:gd name="connsiteY11" fmla="*/ 1956828 h 2220307"/>
                <a:gd name="connsiteX12" fmla="*/ 1759867 w 2497653"/>
                <a:gd name="connsiteY12" fmla="*/ 2107346 h 2220307"/>
                <a:gd name="connsiteX13" fmla="*/ 1985645 w 2497653"/>
                <a:gd name="connsiteY13" fmla="*/ 1966235 h 2220307"/>
                <a:gd name="connsiteX14" fmla="*/ 2164385 w 2497653"/>
                <a:gd name="connsiteY14" fmla="*/ 2069717 h 2220307"/>
                <a:gd name="connsiteX15" fmla="*/ 2324311 w 2497653"/>
                <a:gd name="connsiteY15" fmla="*/ 1985050 h 2220307"/>
                <a:gd name="connsiteX16" fmla="*/ 2493645 w 2497653"/>
                <a:gd name="connsiteY16" fmla="*/ 1834532 h 2220307"/>
                <a:gd name="connsiteX17" fmla="*/ 2145571 w 2497653"/>
                <a:gd name="connsiteY17" fmla="*/ 1853346 h 2220307"/>
                <a:gd name="connsiteX18" fmla="*/ 1910385 w 2497653"/>
                <a:gd name="connsiteY18" fmla="*/ 1768680 h 2220307"/>
                <a:gd name="connsiteX19" fmla="*/ 1741052 w 2497653"/>
                <a:gd name="connsiteY19" fmla="*/ 1938013 h 2220307"/>
                <a:gd name="connsiteX20" fmla="*/ 1402385 w 2497653"/>
                <a:gd name="connsiteY20" fmla="*/ 1759272 h 2220307"/>
                <a:gd name="connsiteX21" fmla="*/ 1233052 w 2497653"/>
                <a:gd name="connsiteY21" fmla="*/ 1881569 h 2220307"/>
                <a:gd name="connsiteX22" fmla="*/ 950830 w 2497653"/>
                <a:gd name="connsiteY22" fmla="*/ 1712235 h 2220307"/>
                <a:gd name="connsiteX23" fmla="*/ 866163 w 2497653"/>
                <a:gd name="connsiteY23" fmla="*/ 1834532 h 2220307"/>
                <a:gd name="connsiteX24" fmla="*/ 649793 w 2497653"/>
                <a:gd name="connsiteY24" fmla="*/ 1665198 h 2220307"/>
                <a:gd name="connsiteX25" fmla="*/ 471052 w 2497653"/>
                <a:gd name="connsiteY25" fmla="*/ 1740458 h 2220307"/>
                <a:gd name="connsiteX26" fmla="*/ 678015 w 2497653"/>
                <a:gd name="connsiteY26" fmla="*/ 1552309 h 2220307"/>
                <a:gd name="connsiteX27" fmla="*/ 772089 w 2497653"/>
                <a:gd name="connsiteY27" fmla="*/ 1430013 h 2220307"/>
                <a:gd name="connsiteX28" fmla="*/ 969645 w 2497653"/>
                <a:gd name="connsiteY28" fmla="*/ 1110161 h 2220307"/>
                <a:gd name="connsiteX29" fmla="*/ 894385 w 2497653"/>
                <a:gd name="connsiteY29" fmla="*/ 874976 h 2220307"/>
                <a:gd name="connsiteX30" fmla="*/ 1138978 w 2497653"/>
                <a:gd name="connsiteY30" fmla="*/ 762087 h 2220307"/>
                <a:gd name="connsiteX31" fmla="*/ 1063719 w 2497653"/>
                <a:gd name="connsiteY31" fmla="*/ 461050 h 2220307"/>
                <a:gd name="connsiteX32" fmla="*/ 1073126 w 2497653"/>
                <a:gd name="connsiteY32" fmla="*/ 263495 h 2220307"/>
                <a:gd name="connsiteX33" fmla="*/ 837941 w 2497653"/>
                <a:gd name="connsiteY33" fmla="*/ 122383 h 2220307"/>
                <a:gd name="connsiteX34" fmla="*/ 828534 w 2497653"/>
                <a:gd name="connsiteY34" fmla="*/ 87 h 2220307"/>
                <a:gd name="connsiteX35" fmla="*/ 217052 w 2497653"/>
                <a:gd name="connsiteY35" fmla="*/ 141198 h 222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97653" h="2220307">
                  <a:moveTo>
                    <a:pt x="217052" y="141198"/>
                  </a:moveTo>
                  <a:cubicBezTo>
                    <a:pt x="83780" y="221161"/>
                    <a:pt x="41447" y="360705"/>
                    <a:pt x="28904" y="479865"/>
                  </a:cubicBezTo>
                  <a:cubicBezTo>
                    <a:pt x="16361" y="599025"/>
                    <a:pt x="143361" y="735433"/>
                    <a:pt x="141793" y="856161"/>
                  </a:cubicBezTo>
                  <a:cubicBezTo>
                    <a:pt x="140225" y="976889"/>
                    <a:pt x="-7158" y="1085075"/>
                    <a:pt x="19496" y="1204235"/>
                  </a:cubicBezTo>
                  <a:cubicBezTo>
                    <a:pt x="46150" y="1323396"/>
                    <a:pt x="304855" y="1437852"/>
                    <a:pt x="301719" y="1571124"/>
                  </a:cubicBezTo>
                  <a:cubicBezTo>
                    <a:pt x="298583" y="1704396"/>
                    <a:pt x="-16565" y="1908223"/>
                    <a:pt x="682" y="2003865"/>
                  </a:cubicBezTo>
                  <a:cubicBezTo>
                    <a:pt x="17929" y="2099507"/>
                    <a:pt x="328373" y="2154383"/>
                    <a:pt x="405200" y="2144976"/>
                  </a:cubicBezTo>
                  <a:cubicBezTo>
                    <a:pt x="482027" y="2135569"/>
                    <a:pt x="403633" y="1950557"/>
                    <a:pt x="461645" y="1947421"/>
                  </a:cubicBezTo>
                  <a:cubicBezTo>
                    <a:pt x="519657" y="1944285"/>
                    <a:pt x="673311" y="2119890"/>
                    <a:pt x="753274" y="2126161"/>
                  </a:cubicBezTo>
                  <a:cubicBezTo>
                    <a:pt x="833237" y="2132433"/>
                    <a:pt x="856755" y="1969371"/>
                    <a:pt x="941422" y="1985050"/>
                  </a:cubicBezTo>
                  <a:cubicBezTo>
                    <a:pt x="1026089" y="2000729"/>
                    <a:pt x="1184447" y="2224939"/>
                    <a:pt x="1261274" y="2220235"/>
                  </a:cubicBezTo>
                  <a:cubicBezTo>
                    <a:pt x="1338101" y="2215531"/>
                    <a:pt x="1319286" y="1975643"/>
                    <a:pt x="1402385" y="1956828"/>
                  </a:cubicBezTo>
                  <a:cubicBezTo>
                    <a:pt x="1485484" y="1938013"/>
                    <a:pt x="1662657" y="2105778"/>
                    <a:pt x="1759867" y="2107346"/>
                  </a:cubicBezTo>
                  <a:cubicBezTo>
                    <a:pt x="1857077" y="2108914"/>
                    <a:pt x="1918225" y="1972507"/>
                    <a:pt x="1985645" y="1966235"/>
                  </a:cubicBezTo>
                  <a:cubicBezTo>
                    <a:pt x="2053065" y="1959964"/>
                    <a:pt x="2107941" y="2066581"/>
                    <a:pt x="2164385" y="2069717"/>
                  </a:cubicBezTo>
                  <a:cubicBezTo>
                    <a:pt x="2220829" y="2072853"/>
                    <a:pt x="2269434" y="2024248"/>
                    <a:pt x="2324311" y="1985050"/>
                  </a:cubicBezTo>
                  <a:cubicBezTo>
                    <a:pt x="2379188" y="1945853"/>
                    <a:pt x="2523435" y="1856483"/>
                    <a:pt x="2493645" y="1834532"/>
                  </a:cubicBezTo>
                  <a:cubicBezTo>
                    <a:pt x="2463855" y="1812581"/>
                    <a:pt x="2242781" y="1864321"/>
                    <a:pt x="2145571" y="1853346"/>
                  </a:cubicBezTo>
                  <a:cubicBezTo>
                    <a:pt x="2048361" y="1842371"/>
                    <a:pt x="1977805" y="1754569"/>
                    <a:pt x="1910385" y="1768680"/>
                  </a:cubicBezTo>
                  <a:cubicBezTo>
                    <a:pt x="1842965" y="1782791"/>
                    <a:pt x="1825719" y="1939581"/>
                    <a:pt x="1741052" y="1938013"/>
                  </a:cubicBezTo>
                  <a:cubicBezTo>
                    <a:pt x="1656385" y="1936445"/>
                    <a:pt x="1487052" y="1768679"/>
                    <a:pt x="1402385" y="1759272"/>
                  </a:cubicBezTo>
                  <a:cubicBezTo>
                    <a:pt x="1317718" y="1749865"/>
                    <a:pt x="1308311" y="1889408"/>
                    <a:pt x="1233052" y="1881569"/>
                  </a:cubicBezTo>
                  <a:cubicBezTo>
                    <a:pt x="1157793" y="1873730"/>
                    <a:pt x="1011978" y="1720074"/>
                    <a:pt x="950830" y="1712235"/>
                  </a:cubicBezTo>
                  <a:cubicBezTo>
                    <a:pt x="889682" y="1704396"/>
                    <a:pt x="916336" y="1842371"/>
                    <a:pt x="866163" y="1834532"/>
                  </a:cubicBezTo>
                  <a:cubicBezTo>
                    <a:pt x="815990" y="1826693"/>
                    <a:pt x="715645" y="1680877"/>
                    <a:pt x="649793" y="1665198"/>
                  </a:cubicBezTo>
                  <a:cubicBezTo>
                    <a:pt x="583941" y="1649519"/>
                    <a:pt x="466348" y="1759273"/>
                    <a:pt x="471052" y="1740458"/>
                  </a:cubicBezTo>
                  <a:cubicBezTo>
                    <a:pt x="475756" y="1721643"/>
                    <a:pt x="627842" y="1604050"/>
                    <a:pt x="678015" y="1552309"/>
                  </a:cubicBezTo>
                  <a:cubicBezTo>
                    <a:pt x="728188" y="1500568"/>
                    <a:pt x="723484" y="1503704"/>
                    <a:pt x="772089" y="1430013"/>
                  </a:cubicBezTo>
                  <a:cubicBezTo>
                    <a:pt x="820694" y="1356322"/>
                    <a:pt x="949262" y="1202667"/>
                    <a:pt x="969645" y="1110161"/>
                  </a:cubicBezTo>
                  <a:cubicBezTo>
                    <a:pt x="990028" y="1017655"/>
                    <a:pt x="866163" y="932988"/>
                    <a:pt x="894385" y="874976"/>
                  </a:cubicBezTo>
                  <a:cubicBezTo>
                    <a:pt x="922607" y="816964"/>
                    <a:pt x="1110756" y="831075"/>
                    <a:pt x="1138978" y="762087"/>
                  </a:cubicBezTo>
                  <a:cubicBezTo>
                    <a:pt x="1167200" y="693099"/>
                    <a:pt x="1074694" y="544149"/>
                    <a:pt x="1063719" y="461050"/>
                  </a:cubicBezTo>
                  <a:cubicBezTo>
                    <a:pt x="1052744" y="377951"/>
                    <a:pt x="1110756" y="319940"/>
                    <a:pt x="1073126" y="263495"/>
                  </a:cubicBezTo>
                  <a:cubicBezTo>
                    <a:pt x="1035496" y="207051"/>
                    <a:pt x="878706" y="166284"/>
                    <a:pt x="837941" y="122383"/>
                  </a:cubicBezTo>
                  <a:cubicBezTo>
                    <a:pt x="797176" y="78482"/>
                    <a:pt x="936719" y="-3049"/>
                    <a:pt x="828534" y="87"/>
                  </a:cubicBezTo>
                  <a:cubicBezTo>
                    <a:pt x="720349" y="3223"/>
                    <a:pt x="350324" y="61235"/>
                    <a:pt x="217052" y="141198"/>
                  </a:cubicBezTo>
                  <a:close/>
                </a:path>
              </a:pathLst>
            </a:custGeom>
            <a:solidFill>
              <a:srgbClr val="3366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41652" y="4635941"/>
              <a:ext cx="1619341" cy="658519"/>
            </a:xfrm>
            <a:custGeom>
              <a:avLst/>
              <a:gdLst>
                <a:gd name="connsiteX0" fmla="*/ 950608 w 1215680"/>
                <a:gd name="connsiteY0" fmla="*/ 41714 h 775492"/>
                <a:gd name="connsiteX1" fmla="*/ 235645 w 1215680"/>
                <a:gd name="connsiteY1" fmla="*/ 88751 h 775492"/>
                <a:gd name="connsiteX2" fmla="*/ 56904 w 1215680"/>
                <a:gd name="connsiteY2" fmla="*/ 239269 h 775492"/>
                <a:gd name="connsiteX3" fmla="*/ 245053 w 1215680"/>
                <a:gd name="connsiteY3" fmla="*/ 314529 h 775492"/>
                <a:gd name="connsiteX4" fmla="*/ 460 w 1215680"/>
                <a:gd name="connsiteY4" fmla="*/ 493269 h 775492"/>
                <a:gd name="connsiteX5" fmla="*/ 320312 w 1215680"/>
                <a:gd name="connsiteY5" fmla="*/ 483862 h 775492"/>
                <a:gd name="connsiteX6" fmla="*/ 357941 w 1215680"/>
                <a:gd name="connsiteY6" fmla="*/ 577936 h 775492"/>
                <a:gd name="connsiteX7" fmla="*/ 47497 w 1215680"/>
                <a:gd name="connsiteY7" fmla="*/ 624973 h 775492"/>
                <a:gd name="connsiteX8" fmla="*/ 320312 w 1215680"/>
                <a:gd name="connsiteY8" fmla="*/ 775492 h 775492"/>
                <a:gd name="connsiteX9" fmla="*/ 1185793 w 1215680"/>
                <a:gd name="connsiteY9" fmla="*/ 709640 h 775492"/>
                <a:gd name="connsiteX10" fmla="*/ 950608 w 1215680"/>
                <a:gd name="connsiteY10" fmla="*/ 41714 h 7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680" h="775492">
                  <a:moveTo>
                    <a:pt x="950608" y="41714"/>
                  </a:moveTo>
                  <a:cubicBezTo>
                    <a:pt x="792250" y="-61768"/>
                    <a:pt x="384596" y="55825"/>
                    <a:pt x="235645" y="88751"/>
                  </a:cubicBezTo>
                  <a:cubicBezTo>
                    <a:pt x="86694" y="121677"/>
                    <a:pt x="55336" y="201639"/>
                    <a:pt x="56904" y="239269"/>
                  </a:cubicBezTo>
                  <a:cubicBezTo>
                    <a:pt x="58472" y="276899"/>
                    <a:pt x="254460" y="272196"/>
                    <a:pt x="245053" y="314529"/>
                  </a:cubicBezTo>
                  <a:cubicBezTo>
                    <a:pt x="235646" y="356862"/>
                    <a:pt x="-12083" y="465047"/>
                    <a:pt x="460" y="493269"/>
                  </a:cubicBezTo>
                  <a:cubicBezTo>
                    <a:pt x="13003" y="521491"/>
                    <a:pt x="260732" y="469751"/>
                    <a:pt x="320312" y="483862"/>
                  </a:cubicBezTo>
                  <a:cubicBezTo>
                    <a:pt x="379892" y="497973"/>
                    <a:pt x="403410" y="554418"/>
                    <a:pt x="357941" y="577936"/>
                  </a:cubicBezTo>
                  <a:cubicBezTo>
                    <a:pt x="312472" y="601454"/>
                    <a:pt x="53768" y="592047"/>
                    <a:pt x="47497" y="624973"/>
                  </a:cubicBezTo>
                  <a:cubicBezTo>
                    <a:pt x="41225" y="657899"/>
                    <a:pt x="130596" y="761381"/>
                    <a:pt x="320312" y="775492"/>
                  </a:cubicBezTo>
                  <a:lnTo>
                    <a:pt x="1185793" y="709640"/>
                  </a:lnTo>
                  <a:cubicBezTo>
                    <a:pt x="1287706" y="582640"/>
                    <a:pt x="1108966" y="145196"/>
                    <a:pt x="950608" y="41714"/>
                  </a:cubicBezTo>
                  <a:close/>
                </a:path>
              </a:pathLst>
            </a:custGeom>
            <a:solidFill>
              <a:srgbClr val="3366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21256533" flipH="1">
              <a:off x="5190435" y="4538031"/>
              <a:ext cx="1498609" cy="658519"/>
            </a:xfrm>
            <a:custGeom>
              <a:avLst/>
              <a:gdLst>
                <a:gd name="connsiteX0" fmla="*/ 950608 w 1215680"/>
                <a:gd name="connsiteY0" fmla="*/ 41714 h 775492"/>
                <a:gd name="connsiteX1" fmla="*/ 235645 w 1215680"/>
                <a:gd name="connsiteY1" fmla="*/ 88751 h 775492"/>
                <a:gd name="connsiteX2" fmla="*/ 56904 w 1215680"/>
                <a:gd name="connsiteY2" fmla="*/ 239269 h 775492"/>
                <a:gd name="connsiteX3" fmla="*/ 245053 w 1215680"/>
                <a:gd name="connsiteY3" fmla="*/ 314529 h 775492"/>
                <a:gd name="connsiteX4" fmla="*/ 460 w 1215680"/>
                <a:gd name="connsiteY4" fmla="*/ 493269 h 775492"/>
                <a:gd name="connsiteX5" fmla="*/ 320312 w 1215680"/>
                <a:gd name="connsiteY5" fmla="*/ 483862 h 775492"/>
                <a:gd name="connsiteX6" fmla="*/ 357941 w 1215680"/>
                <a:gd name="connsiteY6" fmla="*/ 577936 h 775492"/>
                <a:gd name="connsiteX7" fmla="*/ 47497 w 1215680"/>
                <a:gd name="connsiteY7" fmla="*/ 624973 h 775492"/>
                <a:gd name="connsiteX8" fmla="*/ 320312 w 1215680"/>
                <a:gd name="connsiteY8" fmla="*/ 775492 h 775492"/>
                <a:gd name="connsiteX9" fmla="*/ 1185793 w 1215680"/>
                <a:gd name="connsiteY9" fmla="*/ 709640 h 775492"/>
                <a:gd name="connsiteX10" fmla="*/ 950608 w 1215680"/>
                <a:gd name="connsiteY10" fmla="*/ 41714 h 7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680" h="775492">
                  <a:moveTo>
                    <a:pt x="950608" y="41714"/>
                  </a:moveTo>
                  <a:cubicBezTo>
                    <a:pt x="792250" y="-61768"/>
                    <a:pt x="384596" y="55825"/>
                    <a:pt x="235645" y="88751"/>
                  </a:cubicBezTo>
                  <a:cubicBezTo>
                    <a:pt x="86694" y="121677"/>
                    <a:pt x="55336" y="201639"/>
                    <a:pt x="56904" y="239269"/>
                  </a:cubicBezTo>
                  <a:cubicBezTo>
                    <a:pt x="58472" y="276899"/>
                    <a:pt x="254460" y="272196"/>
                    <a:pt x="245053" y="314529"/>
                  </a:cubicBezTo>
                  <a:cubicBezTo>
                    <a:pt x="235646" y="356862"/>
                    <a:pt x="-12083" y="465047"/>
                    <a:pt x="460" y="493269"/>
                  </a:cubicBezTo>
                  <a:cubicBezTo>
                    <a:pt x="13003" y="521491"/>
                    <a:pt x="260732" y="469751"/>
                    <a:pt x="320312" y="483862"/>
                  </a:cubicBezTo>
                  <a:cubicBezTo>
                    <a:pt x="379892" y="497973"/>
                    <a:pt x="403410" y="554418"/>
                    <a:pt x="357941" y="577936"/>
                  </a:cubicBezTo>
                  <a:cubicBezTo>
                    <a:pt x="312472" y="601454"/>
                    <a:pt x="53768" y="592047"/>
                    <a:pt x="47497" y="624973"/>
                  </a:cubicBezTo>
                  <a:cubicBezTo>
                    <a:pt x="41225" y="657899"/>
                    <a:pt x="130596" y="761381"/>
                    <a:pt x="320312" y="775492"/>
                  </a:cubicBezTo>
                  <a:lnTo>
                    <a:pt x="1185793" y="709640"/>
                  </a:lnTo>
                  <a:cubicBezTo>
                    <a:pt x="1287706" y="582640"/>
                    <a:pt x="1108966" y="145196"/>
                    <a:pt x="950608" y="41714"/>
                  </a:cubicBezTo>
                  <a:close/>
                </a:path>
              </a:pathLst>
            </a:custGeom>
            <a:solidFill>
              <a:srgbClr val="3366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68323" y="3930481"/>
              <a:ext cx="582422" cy="885826"/>
            </a:xfrm>
            <a:custGeom>
              <a:avLst/>
              <a:gdLst>
                <a:gd name="connsiteX0" fmla="*/ 3437 w 582422"/>
                <a:gd name="connsiteY0" fmla="*/ 868323 h 885826"/>
                <a:gd name="connsiteX1" fmla="*/ 182178 w 582422"/>
                <a:gd name="connsiteY1" fmla="*/ 407360 h 885826"/>
                <a:gd name="connsiteX2" fmla="*/ 520845 w 582422"/>
                <a:gd name="connsiteY2" fmla="*/ 49878 h 885826"/>
                <a:gd name="connsiteX3" fmla="*/ 577289 w 582422"/>
                <a:gd name="connsiteY3" fmla="*/ 21656 h 885826"/>
                <a:gd name="connsiteX4" fmla="*/ 454993 w 582422"/>
                <a:gd name="connsiteY4" fmla="*/ 228619 h 885826"/>
                <a:gd name="connsiteX5" fmla="*/ 370326 w 582422"/>
                <a:gd name="connsiteY5" fmla="*/ 407360 h 885826"/>
                <a:gd name="connsiteX6" fmla="*/ 332697 w 582422"/>
                <a:gd name="connsiteY6" fmla="*/ 755434 h 885826"/>
                <a:gd name="connsiteX7" fmla="*/ 3437 w 582422"/>
                <a:gd name="connsiteY7" fmla="*/ 868323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422" h="885826">
                  <a:moveTo>
                    <a:pt x="3437" y="868323"/>
                  </a:moveTo>
                  <a:cubicBezTo>
                    <a:pt x="-21650" y="810311"/>
                    <a:pt x="95943" y="543767"/>
                    <a:pt x="182178" y="407360"/>
                  </a:cubicBezTo>
                  <a:cubicBezTo>
                    <a:pt x="268413" y="270952"/>
                    <a:pt x="454993" y="114162"/>
                    <a:pt x="520845" y="49878"/>
                  </a:cubicBezTo>
                  <a:cubicBezTo>
                    <a:pt x="586697" y="-14406"/>
                    <a:pt x="588264" y="-8134"/>
                    <a:pt x="577289" y="21656"/>
                  </a:cubicBezTo>
                  <a:cubicBezTo>
                    <a:pt x="566314" y="51446"/>
                    <a:pt x="489487" y="164335"/>
                    <a:pt x="454993" y="228619"/>
                  </a:cubicBezTo>
                  <a:cubicBezTo>
                    <a:pt x="420499" y="292903"/>
                    <a:pt x="390709" y="319558"/>
                    <a:pt x="370326" y="407360"/>
                  </a:cubicBezTo>
                  <a:cubicBezTo>
                    <a:pt x="349943" y="495162"/>
                    <a:pt x="393845" y="683310"/>
                    <a:pt x="332697" y="755434"/>
                  </a:cubicBezTo>
                  <a:cubicBezTo>
                    <a:pt x="271549" y="827557"/>
                    <a:pt x="28524" y="926335"/>
                    <a:pt x="3437" y="868323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721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4140" y="3069001"/>
            <a:ext cx="3615498" cy="3450404"/>
            <a:chOff x="3284140" y="3069001"/>
            <a:chExt cx="3615498" cy="3450404"/>
          </a:xfrm>
        </p:grpSpPr>
        <p:grpSp>
          <p:nvGrpSpPr>
            <p:cNvPr id="10" name="Group 9"/>
            <p:cNvGrpSpPr/>
            <p:nvPr/>
          </p:nvGrpSpPr>
          <p:grpSpPr>
            <a:xfrm>
              <a:off x="3356608" y="3069001"/>
              <a:ext cx="1872075" cy="1403470"/>
              <a:chOff x="2596444" y="1839846"/>
              <a:chExt cx="2783823" cy="208699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309819" y="1839846"/>
                <a:ext cx="2070448" cy="2086995"/>
                <a:chOff x="3309819" y="1839846"/>
                <a:chExt cx="2070448" cy="2086995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3309819" y="1839846"/>
                  <a:ext cx="2070448" cy="2086995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3726827" y="1962403"/>
                  <a:ext cx="281074" cy="322729"/>
                </a:xfrm>
                <a:prstGeom prst="line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/>
                <p:cNvSpPr/>
                <p:nvPr/>
              </p:nvSpPr>
              <p:spPr>
                <a:xfrm flipV="1">
                  <a:off x="3893392" y="2123768"/>
                  <a:ext cx="197790" cy="170080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reeform 5"/>
              <p:cNvSpPr/>
              <p:nvPr/>
            </p:nvSpPr>
            <p:spPr>
              <a:xfrm>
                <a:off x="2596444" y="1839846"/>
                <a:ext cx="713375" cy="432834"/>
              </a:xfrm>
              <a:custGeom>
                <a:avLst/>
                <a:gdLst>
                  <a:gd name="connsiteX0" fmla="*/ 827852 w 837260"/>
                  <a:gd name="connsiteY0" fmla="*/ 263407 h 508000"/>
                  <a:gd name="connsiteX1" fmla="*/ 291630 w 837260"/>
                  <a:gd name="connsiteY1" fmla="*/ 263407 h 508000"/>
                  <a:gd name="connsiteX2" fmla="*/ 0 w 837260"/>
                  <a:gd name="connsiteY2" fmla="*/ 0 h 508000"/>
                  <a:gd name="connsiteX3" fmla="*/ 225778 w 837260"/>
                  <a:gd name="connsiteY3" fmla="*/ 301037 h 508000"/>
                  <a:gd name="connsiteX4" fmla="*/ 37630 w 837260"/>
                  <a:gd name="connsiteY4" fmla="*/ 508000 h 508000"/>
                  <a:gd name="connsiteX5" fmla="*/ 291630 w 837260"/>
                  <a:gd name="connsiteY5" fmla="*/ 338667 h 508000"/>
                  <a:gd name="connsiteX6" fmla="*/ 837260 w 837260"/>
                  <a:gd name="connsiteY6" fmla="*/ 385704 h 508000"/>
                  <a:gd name="connsiteX7" fmla="*/ 827852 w 837260"/>
                  <a:gd name="connsiteY7" fmla="*/ 26340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260" h="508000">
                    <a:moveTo>
                      <a:pt x="827852" y="263407"/>
                    </a:moveTo>
                    <a:lnTo>
                      <a:pt x="291630" y="263407"/>
                    </a:lnTo>
                    <a:lnTo>
                      <a:pt x="0" y="0"/>
                    </a:lnTo>
                    <a:lnTo>
                      <a:pt x="225778" y="301037"/>
                    </a:lnTo>
                    <a:lnTo>
                      <a:pt x="37630" y="508000"/>
                    </a:lnTo>
                    <a:lnTo>
                      <a:pt x="291630" y="338667"/>
                    </a:lnTo>
                    <a:lnTo>
                      <a:pt x="837260" y="385704"/>
                    </a:lnTo>
                    <a:lnTo>
                      <a:pt x="827852" y="263407"/>
                    </a:lnTo>
                    <a:close/>
                  </a:path>
                </a:pathLst>
              </a:custGeom>
              <a:solidFill>
                <a:srgbClr val="EA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4401985" y="4299098"/>
              <a:ext cx="2497653" cy="2220307"/>
            </a:xfrm>
            <a:custGeom>
              <a:avLst/>
              <a:gdLst>
                <a:gd name="connsiteX0" fmla="*/ 217052 w 2497653"/>
                <a:gd name="connsiteY0" fmla="*/ 141198 h 2220307"/>
                <a:gd name="connsiteX1" fmla="*/ 28904 w 2497653"/>
                <a:gd name="connsiteY1" fmla="*/ 479865 h 2220307"/>
                <a:gd name="connsiteX2" fmla="*/ 141793 w 2497653"/>
                <a:gd name="connsiteY2" fmla="*/ 856161 h 2220307"/>
                <a:gd name="connsiteX3" fmla="*/ 19496 w 2497653"/>
                <a:gd name="connsiteY3" fmla="*/ 1204235 h 2220307"/>
                <a:gd name="connsiteX4" fmla="*/ 301719 w 2497653"/>
                <a:gd name="connsiteY4" fmla="*/ 1571124 h 2220307"/>
                <a:gd name="connsiteX5" fmla="*/ 682 w 2497653"/>
                <a:gd name="connsiteY5" fmla="*/ 2003865 h 2220307"/>
                <a:gd name="connsiteX6" fmla="*/ 405200 w 2497653"/>
                <a:gd name="connsiteY6" fmla="*/ 2144976 h 2220307"/>
                <a:gd name="connsiteX7" fmla="*/ 461645 w 2497653"/>
                <a:gd name="connsiteY7" fmla="*/ 1947421 h 2220307"/>
                <a:gd name="connsiteX8" fmla="*/ 753274 w 2497653"/>
                <a:gd name="connsiteY8" fmla="*/ 2126161 h 2220307"/>
                <a:gd name="connsiteX9" fmla="*/ 941422 w 2497653"/>
                <a:gd name="connsiteY9" fmla="*/ 1985050 h 2220307"/>
                <a:gd name="connsiteX10" fmla="*/ 1261274 w 2497653"/>
                <a:gd name="connsiteY10" fmla="*/ 2220235 h 2220307"/>
                <a:gd name="connsiteX11" fmla="*/ 1402385 w 2497653"/>
                <a:gd name="connsiteY11" fmla="*/ 1956828 h 2220307"/>
                <a:gd name="connsiteX12" fmla="*/ 1759867 w 2497653"/>
                <a:gd name="connsiteY12" fmla="*/ 2107346 h 2220307"/>
                <a:gd name="connsiteX13" fmla="*/ 1985645 w 2497653"/>
                <a:gd name="connsiteY13" fmla="*/ 1966235 h 2220307"/>
                <a:gd name="connsiteX14" fmla="*/ 2164385 w 2497653"/>
                <a:gd name="connsiteY14" fmla="*/ 2069717 h 2220307"/>
                <a:gd name="connsiteX15" fmla="*/ 2324311 w 2497653"/>
                <a:gd name="connsiteY15" fmla="*/ 1985050 h 2220307"/>
                <a:gd name="connsiteX16" fmla="*/ 2493645 w 2497653"/>
                <a:gd name="connsiteY16" fmla="*/ 1834532 h 2220307"/>
                <a:gd name="connsiteX17" fmla="*/ 2145571 w 2497653"/>
                <a:gd name="connsiteY17" fmla="*/ 1853346 h 2220307"/>
                <a:gd name="connsiteX18" fmla="*/ 1910385 w 2497653"/>
                <a:gd name="connsiteY18" fmla="*/ 1768680 h 2220307"/>
                <a:gd name="connsiteX19" fmla="*/ 1741052 w 2497653"/>
                <a:gd name="connsiteY19" fmla="*/ 1938013 h 2220307"/>
                <a:gd name="connsiteX20" fmla="*/ 1402385 w 2497653"/>
                <a:gd name="connsiteY20" fmla="*/ 1759272 h 2220307"/>
                <a:gd name="connsiteX21" fmla="*/ 1233052 w 2497653"/>
                <a:gd name="connsiteY21" fmla="*/ 1881569 h 2220307"/>
                <a:gd name="connsiteX22" fmla="*/ 950830 w 2497653"/>
                <a:gd name="connsiteY22" fmla="*/ 1712235 h 2220307"/>
                <a:gd name="connsiteX23" fmla="*/ 866163 w 2497653"/>
                <a:gd name="connsiteY23" fmla="*/ 1834532 h 2220307"/>
                <a:gd name="connsiteX24" fmla="*/ 649793 w 2497653"/>
                <a:gd name="connsiteY24" fmla="*/ 1665198 h 2220307"/>
                <a:gd name="connsiteX25" fmla="*/ 471052 w 2497653"/>
                <a:gd name="connsiteY25" fmla="*/ 1740458 h 2220307"/>
                <a:gd name="connsiteX26" fmla="*/ 678015 w 2497653"/>
                <a:gd name="connsiteY26" fmla="*/ 1552309 h 2220307"/>
                <a:gd name="connsiteX27" fmla="*/ 772089 w 2497653"/>
                <a:gd name="connsiteY27" fmla="*/ 1430013 h 2220307"/>
                <a:gd name="connsiteX28" fmla="*/ 969645 w 2497653"/>
                <a:gd name="connsiteY28" fmla="*/ 1110161 h 2220307"/>
                <a:gd name="connsiteX29" fmla="*/ 894385 w 2497653"/>
                <a:gd name="connsiteY29" fmla="*/ 874976 h 2220307"/>
                <a:gd name="connsiteX30" fmla="*/ 1138978 w 2497653"/>
                <a:gd name="connsiteY30" fmla="*/ 762087 h 2220307"/>
                <a:gd name="connsiteX31" fmla="*/ 1063719 w 2497653"/>
                <a:gd name="connsiteY31" fmla="*/ 461050 h 2220307"/>
                <a:gd name="connsiteX32" fmla="*/ 1073126 w 2497653"/>
                <a:gd name="connsiteY32" fmla="*/ 263495 h 2220307"/>
                <a:gd name="connsiteX33" fmla="*/ 837941 w 2497653"/>
                <a:gd name="connsiteY33" fmla="*/ 122383 h 2220307"/>
                <a:gd name="connsiteX34" fmla="*/ 828534 w 2497653"/>
                <a:gd name="connsiteY34" fmla="*/ 87 h 2220307"/>
                <a:gd name="connsiteX35" fmla="*/ 217052 w 2497653"/>
                <a:gd name="connsiteY35" fmla="*/ 141198 h 222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97653" h="2220307">
                  <a:moveTo>
                    <a:pt x="217052" y="141198"/>
                  </a:moveTo>
                  <a:cubicBezTo>
                    <a:pt x="83780" y="221161"/>
                    <a:pt x="41447" y="360705"/>
                    <a:pt x="28904" y="479865"/>
                  </a:cubicBezTo>
                  <a:cubicBezTo>
                    <a:pt x="16361" y="599025"/>
                    <a:pt x="143361" y="735433"/>
                    <a:pt x="141793" y="856161"/>
                  </a:cubicBezTo>
                  <a:cubicBezTo>
                    <a:pt x="140225" y="976889"/>
                    <a:pt x="-7158" y="1085075"/>
                    <a:pt x="19496" y="1204235"/>
                  </a:cubicBezTo>
                  <a:cubicBezTo>
                    <a:pt x="46150" y="1323396"/>
                    <a:pt x="304855" y="1437852"/>
                    <a:pt x="301719" y="1571124"/>
                  </a:cubicBezTo>
                  <a:cubicBezTo>
                    <a:pt x="298583" y="1704396"/>
                    <a:pt x="-16565" y="1908223"/>
                    <a:pt x="682" y="2003865"/>
                  </a:cubicBezTo>
                  <a:cubicBezTo>
                    <a:pt x="17929" y="2099507"/>
                    <a:pt x="328373" y="2154383"/>
                    <a:pt x="405200" y="2144976"/>
                  </a:cubicBezTo>
                  <a:cubicBezTo>
                    <a:pt x="482027" y="2135569"/>
                    <a:pt x="403633" y="1950557"/>
                    <a:pt x="461645" y="1947421"/>
                  </a:cubicBezTo>
                  <a:cubicBezTo>
                    <a:pt x="519657" y="1944285"/>
                    <a:pt x="673311" y="2119890"/>
                    <a:pt x="753274" y="2126161"/>
                  </a:cubicBezTo>
                  <a:cubicBezTo>
                    <a:pt x="833237" y="2132433"/>
                    <a:pt x="856755" y="1969371"/>
                    <a:pt x="941422" y="1985050"/>
                  </a:cubicBezTo>
                  <a:cubicBezTo>
                    <a:pt x="1026089" y="2000729"/>
                    <a:pt x="1184447" y="2224939"/>
                    <a:pt x="1261274" y="2220235"/>
                  </a:cubicBezTo>
                  <a:cubicBezTo>
                    <a:pt x="1338101" y="2215531"/>
                    <a:pt x="1319286" y="1975643"/>
                    <a:pt x="1402385" y="1956828"/>
                  </a:cubicBezTo>
                  <a:cubicBezTo>
                    <a:pt x="1485484" y="1938013"/>
                    <a:pt x="1662657" y="2105778"/>
                    <a:pt x="1759867" y="2107346"/>
                  </a:cubicBezTo>
                  <a:cubicBezTo>
                    <a:pt x="1857077" y="2108914"/>
                    <a:pt x="1918225" y="1972507"/>
                    <a:pt x="1985645" y="1966235"/>
                  </a:cubicBezTo>
                  <a:cubicBezTo>
                    <a:pt x="2053065" y="1959964"/>
                    <a:pt x="2107941" y="2066581"/>
                    <a:pt x="2164385" y="2069717"/>
                  </a:cubicBezTo>
                  <a:cubicBezTo>
                    <a:pt x="2220829" y="2072853"/>
                    <a:pt x="2269434" y="2024248"/>
                    <a:pt x="2324311" y="1985050"/>
                  </a:cubicBezTo>
                  <a:cubicBezTo>
                    <a:pt x="2379188" y="1945853"/>
                    <a:pt x="2523435" y="1856483"/>
                    <a:pt x="2493645" y="1834532"/>
                  </a:cubicBezTo>
                  <a:cubicBezTo>
                    <a:pt x="2463855" y="1812581"/>
                    <a:pt x="2242781" y="1864321"/>
                    <a:pt x="2145571" y="1853346"/>
                  </a:cubicBezTo>
                  <a:cubicBezTo>
                    <a:pt x="2048361" y="1842371"/>
                    <a:pt x="1977805" y="1754569"/>
                    <a:pt x="1910385" y="1768680"/>
                  </a:cubicBezTo>
                  <a:cubicBezTo>
                    <a:pt x="1842965" y="1782791"/>
                    <a:pt x="1825719" y="1939581"/>
                    <a:pt x="1741052" y="1938013"/>
                  </a:cubicBezTo>
                  <a:cubicBezTo>
                    <a:pt x="1656385" y="1936445"/>
                    <a:pt x="1487052" y="1768679"/>
                    <a:pt x="1402385" y="1759272"/>
                  </a:cubicBezTo>
                  <a:cubicBezTo>
                    <a:pt x="1317718" y="1749865"/>
                    <a:pt x="1308311" y="1889408"/>
                    <a:pt x="1233052" y="1881569"/>
                  </a:cubicBezTo>
                  <a:cubicBezTo>
                    <a:pt x="1157793" y="1873730"/>
                    <a:pt x="1011978" y="1720074"/>
                    <a:pt x="950830" y="1712235"/>
                  </a:cubicBezTo>
                  <a:cubicBezTo>
                    <a:pt x="889682" y="1704396"/>
                    <a:pt x="916336" y="1842371"/>
                    <a:pt x="866163" y="1834532"/>
                  </a:cubicBezTo>
                  <a:cubicBezTo>
                    <a:pt x="815990" y="1826693"/>
                    <a:pt x="715645" y="1680877"/>
                    <a:pt x="649793" y="1665198"/>
                  </a:cubicBezTo>
                  <a:cubicBezTo>
                    <a:pt x="583941" y="1649519"/>
                    <a:pt x="466348" y="1759273"/>
                    <a:pt x="471052" y="1740458"/>
                  </a:cubicBezTo>
                  <a:cubicBezTo>
                    <a:pt x="475756" y="1721643"/>
                    <a:pt x="627842" y="1604050"/>
                    <a:pt x="678015" y="1552309"/>
                  </a:cubicBezTo>
                  <a:cubicBezTo>
                    <a:pt x="728188" y="1500568"/>
                    <a:pt x="723484" y="1503704"/>
                    <a:pt x="772089" y="1430013"/>
                  </a:cubicBezTo>
                  <a:cubicBezTo>
                    <a:pt x="820694" y="1356322"/>
                    <a:pt x="949262" y="1202667"/>
                    <a:pt x="969645" y="1110161"/>
                  </a:cubicBezTo>
                  <a:cubicBezTo>
                    <a:pt x="990028" y="1017655"/>
                    <a:pt x="866163" y="932988"/>
                    <a:pt x="894385" y="874976"/>
                  </a:cubicBezTo>
                  <a:cubicBezTo>
                    <a:pt x="922607" y="816964"/>
                    <a:pt x="1110756" y="831075"/>
                    <a:pt x="1138978" y="762087"/>
                  </a:cubicBezTo>
                  <a:cubicBezTo>
                    <a:pt x="1167200" y="693099"/>
                    <a:pt x="1074694" y="544149"/>
                    <a:pt x="1063719" y="461050"/>
                  </a:cubicBezTo>
                  <a:cubicBezTo>
                    <a:pt x="1052744" y="377951"/>
                    <a:pt x="1110756" y="319940"/>
                    <a:pt x="1073126" y="263495"/>
                  </a:cubicBezTo>
                  <a:cubicBezTo>
                    <a:pt x="1035496" y="207051"/>
                    <a:pt x="878706" y="166284"/>
                    <a:pt x="837941" y="122383"/>
                  </a:cubicBezTo>
                  <a:cubicBezTo>
                    <a:pt x="797176" y="78482"/>
                    <a:pt x="936719" y="-3049"/>
                    <a:pt x="828534" y="87"/>
                  </a:cubicBezTo>
                  <a:cubicBezTo>
                    <a:pt x="720349" y="3223"/>
                    <a:pt x="350324" y="61235"/>
                    <a:pt x="217052" y="141198"/>
                  </a:cubicBezTo>
                  <a:close/>
                </a:path>
              </a:pathLst>
            </a:custGeom>
            <a:solidFill>
              <a:srgbClr val="3366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1800000">
              <a:off x="3284140" y="4485421"/>
              <a:ext cx="1619341" cy="658519"/>
            </a:xfrm>
            <a:custGeom>
              <a:avLst/>
              <a:gdLst>
                <a:gd name="connsiteX0" fmla="*/ 950608 w 1215680"/>
                <a:gd name="connsiteY0" fmla="*/ 41714 h 775492"/>
                <a:gd name="connsiteX1" fmla="*/ 235645 w 1215680"/>
                <a:gd name="connsiteY1" fmla="*/ 88751 h 775492"/>
                <a:gd name="connsiteX2" fmla="*/ 56904 w 1215680"/>
                <a:gd name="connsiteY2" fmla="*/ 239269 h 775492"/>
                <a:gd name="connsiteX3" fmla="*/ 245053 w 1215680"/>
                <a:gd name="connsiteY3" fmla="*/ 314529 h 775492"/>
                <a:gd name="connsiteX4" fmla="*/ 460 w 1215680"/>
                <a:gd name="connsiteY4" fmla="*/ 493269 h 775492"/>
                <a:gd name="connsiteX5" fmla="*/ 320312 w 1215680"/>
                <a:gd name="connsiteY5" fmla="*/ 483862 h 775492"/>
                <a:gd name="connsiteX6" fmla="*/ 357941 w 1215680"/>
                <a:gd name="connsiteY6" fmla="*/ 577936 h 775492"/>
                <a:gd name="connsiteX7" fmla="*/ 47497 w 1215680"/>
                <a:gd name="connsiteY7" fmla="*/ 624973 h 775492"/>
                <a:gd name="connsiteX8" fmla="*/ 320312 w 1215680"/>
                <a:gd name="connsiteY8" fmla="*/ 775492 h 775492"/>
                <a:gd name="connsiteX9" fmla="*/ 1185793 w 1215680"/>
                <a:gd name="connsiteY9" fmla="*/ 709640 h 775492"/>
                <a:gd name="connsiteX10" fmla="*/ 950608 w 1215680"/>
                <a:gd name="connsiteY10" fmla="*/ 41714 h 7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680" h="775492">
                  <a:moveTo>
                    <a:pt x="950608" y="41714"/>
                  </a:moveTo>
                  <a:cubicBezTo>
                    <a:pt x="792250" y="-61768"/>
                    <a:pt x="384596" y="55825"/>
                    <a:pt x="235645" y="88751"/>
                  </a:cubicBezTo>
                  <a:cubicBezTo>
                    <a:pt x="86694" y="121677"/>
                    <a:pt x="55336" y="201639"/>
                    <a:pt x="56904" y="239269"/>
                  </a:cubicBezTo>
                  <a:cubicBezTo>
                    <a:pt x="58472" y="276899"/>
                    <a:pt x="254460" y="272196"/>
                    <a:pt x="245053" y="314529"/>
                  </a:cubicBezTo>
                  <a:cubicBezTo>
                    <a:pt x="235646" y="356862"/>
                    <a:pt x="-12083" y="465047"/>
                    <a:pt x="460" y="493269"/>
                  </a:cubicBezTo>
                  <a:cubicBezTo>
                    <a:pt x="13003" y="521491"/>
                    <a:pt x="260732" y="469751"/>
                    <a:pt x="320312" y="483862"/>
                  </a:cubicBezTo>
                  <a:cubicBezTo>
                    <a:pt x="379892" y="497973"/>
                    <a:pt x="403410" y="554418"/>
                    <a:pt x="357941" y="577936"/>
                  </a:cubicBezTo>
                  <a:cubicBezTo>
                    <a:pt x="312472" y="601454"/>
                    <a:pt x="53768" y="592047"/>
                    <a:pt x="47497" y="624973"/>
                  </a:cubicBezTo>
                  <a:cubicBezTo>
                    <a:pt x="41225" y="657899"/>
                    <a:pt x="130596" y="761381"/>
                    <a:pt x="320312" y="775492"/>
                  </a:cubicBezTo>
                  <a:lnTo>
                    <a:pt x="1185793" y="709640"/>
                  </a:lnTo>
                  <a:cubicBezTo>
                    <a:pt x="1287706" y="582640"/>
                    <a:pt x="1108966" y="145196"/>
                    <a:pt x="950608" y="41714"/>
                  </a:cubicBezTo>
                  <a:close/>
                </a:path>
              </a:pathLst>
            </a:custGeom>
            <a:solidFill>
              <a:srgbClr val="3366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21256533" flipH="1">
              <a:off x="5190435" y="4538031"/>
              <a:ext cx="1498609" cy="658519"/>
            </a:xfrm>
            <a:custGeom>
              <a:avLst/>
              <a:gdLst>
                <a:gd name="connsiteX0" fmla="*/ 950608 w 1215680"/>
                <a:gd name="connsiteY0" fmla="*/ 41714 h 775492"/>
                <a:gd name="connsiteX1" fmla="*/ 235645 w 1215680"/>
                <a:gd name="connsiteY1" fmla="*/ 88751 h 775492"/>
                <a:gd name="connsiteX2" fmla="*/ 56904 w 1215680"/>
                <a:gd name="connsiteY2" fmla="*/ 239269 h 775492"/>
                <a:gd name="connsiteX3" fmla="*/ 245053 w 1215680"/>
                <a:gd name="connsiteY3" fmla="*/ 314529 h 775492"/>
                <a:gd name="connsiteX4" fmla="*/ 460 w 1215680"/>
                <a:gd name="connsiteY4" fmla="*/ 493269 h 775492"/>
                <a:gd name="connsiteX5" fmla="*/ 320312 w 1215680"/>
                <a:gd name="connsiteY5" fmla="*/ 483862 h 775492"/>
                <a:gd name="connsiteX6" fmla="*/ 357941 w 1215680"/>
                <a:gd name="connsiteY6" fmla="*/ 577936 h 775492"/>
                <a:gd name="connsiteX7" fmla="*/ 47497 w 1215680"/>
                <a:gd name="connsiteY7" fmla="*/ 624973 h 775492"/>
                <a:gd name="connsiteX8" fmla="*/ 320312 w 1215680"/>
                <a:gd name="connsiteY8" fmla="*/ 775492 h 775492"/>
                <a:gd name="connsiteX9" fmla="*/ 1185793 w 1215680"/>
                <a:gd name="connsiteY9" fmla="*/ 709640 h 775492"/>
                <a:gd name="connsiteX10" fmla="*/ 950608 w 1215680"/>
                <a:gd name="connsiteY10" fmla="*/ 41714 h 7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680" h="775492">
                  <a:moveTo>
                    <a:pt x="950608" y="41714"/>
                  </a:moveTo>
                  <a:cubicBezTo>
                    <a:pt x="792250" y="-61768"/>
                    <a:pt x="384596" y="55825"/>
                    <a:pt x="235645" y="88751"/>
                  </a:cubicBezTo>
                  <a:cubicBezTo>
                    <a:pt x="86694" y="121677"/>
                    <a:pt x="55336" y="201639"/>
                    <a:pt x="56904" y="239269"/>
                  </a:cubicBezTo>
                  <a:cubicBezTo>
                    <a:pt x="58472" y="276899"/>
                    <a:pt x="254460" y="272196"/>
                    <a:pt x="245053" y="314529"/>
                  </a:cubicBezTo>
                  <a:cubicBezTo>
                    <a:pt x="235646" y="356862"/>
                    <a:pt x="-12083" y="465047"/>
                    <a:pt x="460" y="493269"/>
                  </a:cubicBezTo>
                  <a:cubicBezTo>
                    <a:pt x="13003" y="521491"/>
                    <a:pt x="260732" y="469751"/>
                    <a:pt x="320312" y="483862"/>
                  </a:cubicBezTo>
                  <a:cubicBezTo>
                    <a:pt x="379892" y="497973"/>
                    <a:pt x="403410" y="554418"/>
                    <a:pt x="357941" y="577936"/>
                  </a:cubicBezTo>
                  <a:cubicBezTo>
                    <a:pt x="312472" y="601454"/>
                    <a:pt x="53768" y="592047"/>
                    <a:pt x="47497" y="624973"/>
                  </a:cubicBezTo>
                  <a:cubicBezTo>
                    <a:pt x="41225" y="657899"/>
                    <a:pt x="130596" y="761381"/>
                    <a:pt x="320312" y="775492"/>
                  </a:cubicBezTo>
                  <a:lnTo>
                    <a:pt x="1185793" y="709640"/>
                  </a:lnTo>
                  <a:cubicBezTo>
                    <a:pt x="1287706" y="582640"/>
                    <a:pt x="1108966" y="145196"/>
                    <a:pt x="950608" y="41714"/>
                  </a:cubicBezTo>
                  <a:close/>
                </a:path>
              </a:pathLst>
            </a:custGeom>
            <a:solidFill>
              <a:srgbClr val="3366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2228493">
              <a:off x="3870471" y="4087204"/>
              <a:ext cx="582422" cy="885826"/>
            </a:xfrm>
            <a:custGeom>
              <a:avLst/>
              <a:gdLst>
                <a:gd name="connsiteX0" fmla="*/ 3437 w 582422"/>
                <a:gd name="connsiteY0" fmla="*/ 868323 h 885826"/>
                <a:gd name="connsiteX1" fmla="*/ 182178 w 582422"/>
                <a:gd name="connsiteY1" fmla="*/ 407360 h 885826"/>
                <a:gd name="connsiteX2" fmla="*/ 520845 w 582422"/>
                <a:gd name="connsiteY2" fmla="*/ 49878 h 885826"/>
                <a:gd name="connsiteX3" fmla="*/ 577289 w 582422"/>
                <a:gd name="connsiteY3" fmla="*/ 21656 h 885826"/>
                <a:gd name="connsiteX4" fmla="*/ 454993 w 582422"/>
                <a:gd name="connsiteY4" fmla="*/ 228619 h 885826"/>
                <a:gd name="connsiteX5" fmla="*/ 370326 w 582422"/>
                <a:gd name="connsiteY5" fmla="*/ 407360 h 885826"/>
                <a:gd name="connsiteX6" fmla="*/ 332697 w 582422"/>
                <a:gd name="connsiteY6" fmla="*/ 755434 h 885826"/>
                <a:gd name="connsiteX7" fmla="*/ 3437 w 582422"/>
                <a:gd name="connsiteY7" fmla="*/ 868323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422" h="885826">
                  <a:moveTo>
                    <a:pt x="3437" y="868323"/>
                  </a:moveTo>
                  <a:cubicBezTo>
                    <a:pt x="-21650" y="810311"/>
                    <a:pt x="95943" y="543767"/>
                    <a:pt x="182178" y="407360"/>
                  </a:cubicBezTo>
                  <a:cubicBezTo>
                    <a:pt x="268413" y="270952"/>
                    <a:pt x="454993" y="114162"/>
                    <a:pt x="520845" y="49878"/>
                  </a:cubicBezTo>
                  <a:cubicBezTo>
                    <a:pt x="586697" y="-14406"/>
                    <a:pt x="588264" y="-8134"/>
                    <a:pt x="577289" y="21656"/>
                  </a:cubicBezTo>
                  <a:cubicBezTo>
                    <a:pt x="566314" y="51446"/>
                    <a:pt x="489487" y="164335"/>
                    <a:pt x="454993" y="228619"/>
                  </a:cubicBezTo>
                  <a:cubicBezTo>
                    <a:pt x="420499" y="292903"/>
                    <a:pt x="390709" y="319558"/>
                    <a:pt x="370326" y="407360"/>
                  </a:cubicBezTo>
                  <a:cubicBezTo>
                    <a:pt x="349943" y="495162"/>
                    <a:pt x="393845" y="683310"/>
                    <a:pt x="332697" y="755434"/>
                  </a:cubicBezTo>
                  <a:cubicBezTo>
                    <a:pt x="271549" y="827557"/>
                    <a:pt x="28524" y="926335"/>
                    <a:pt x="3437" y="868323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533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29282" y="2705796"/>
            <a:ext cx="3770356" cy="3813609"/>
            <a:chOff x="3129282" y="2705796"/>
            <a:chExt cx="3770356" cy="3813609"/>
          </a:xfrm>
        </p:grpSpPr>
        <p:sp>
          <p:nvSpPr>
            <p:cNvPr id="11" name="Freeform 10"/>
            <p:cNvSpPr/>
            <p:nvPr/>
          </p:nvSpPr>
          <p:spPr>
            <a:xfrm>
              <a:off x="4401985" y="4299098"/>
              <a:ext cx="2497653" cy="2220307"/>
            </a:xfrm>
            <a:custGeom>
              <a:avLst/>
              <a:gdLst>
                <a:gd name="connsiteX0" fmla="*/ 217052 w 2497653"/>
                <a:gd name="connsiteY0" fmla="*/ 141198 h 2220307"/>
                <a:gd name="connsiteX1" fmla="*/ 28904 w 2497653"/>
                <a:gd name="connsiteY1" fmla="*/ 479865 h 2220307"/>
                <a:gd name="connsiteX2" fmla="*/ 141793 w 2497653"/>
                <a:gd name="connsiteY2" fmla="*/ 856161 h 2220307"/>
                <a:gd name="connsiteX3" fmla="*/ 19496 w 2497653"/>
                <a:gd name="connsiteY3" fmla="*/ 1204235 h 2220307"/>
                <a:gd name="connsiteX4" fmla="*/ 301719 w 2497653"/>
                <a:gd name="connsiteY4" fmla="*/ 1571124 h 2220307"/>
                <a:gd name="connsiteX5" fmla="*/ 682 w 2497653"/>
                <a:gd name="connsiteY5" fmla="*/ 2003865 h 2220307"/>
                <a:gd name="connsiteX6" fmla="*/ 405200 w 2497653"/>
                <a:gd name="connsiteY6" fmla="*/ 2144976 h 2220307"/>
                <a:gd name="connsiteX7" fmla="*/ 461645 w 2497653"/>
                <a:gd name="connsiteY7" fmla="*/ 1947421 h 2220307"/>
                <a:gd name="connsiteX8" fmla="*/ 753274 w 2497653"/>
                <a:gd name="connsiteY8" fmla="*/ 2126161 h 2220307"/>
                <a:gd name="connsiteX9" fmla="*/ 941422 w 2497653"/>
                <a:gd name="connsiteY9" fmla="*/ 1985050 h 2220307"/>
                <a:gd name="connsiteX10" fmla="*/ 1261274 w 2497653"/>
                <a:gd name="connsiteY10" fmla="*/ 2220235 h 2220307"/>
                <a:gd name="connsiteX11" fmla="*/ 1402385 w 2497653"/>
                <a:gd name="connsiteY11" fmla="*/ 1956828 h 2220307"/>
                <a:gd name="connsiteX12" fmla="*/ 1759867 w 2497653"/>
                <a:gd name="connsiteY12" fmla="*/ 2107346 h 2220307"/>
                <a:gd name="connsiteX13" fmla="*/ 1985645 w 2497653"/>
                <a:gd name="connsiteY13" fmla="*/ 1966235 h 2220307"/>
                <a:gd name="connsiteX14" fmla="*/ 2164385 w 2497653"/>
                <a:gd name="connsiteY14" fmla="*/ 2069717 h 2220307"/>
                <a:gd name="connsiteX15" fmla="*/ 2324311 w 2497653"/>
                <a:gd name="connsiteY15" fmla="*/ 1985050 h 2220307"/>
                <a:gd name="connsiteX16" fmla="*/ 2493645 w 2497653"/>
                <a:gd name="connsiteY16" fmla="*/ 1834532 h 2220307"/>
                <a:gd name="connsiteX17" fmla="*/ 2145571 w 2497653"/>
                <a:gd name="connsiteY17" fmla="*/ 1853346 h 2220307"/>
                <a:gd name="connsiteX18" fmla="*/ 1910385 w 2497653"/>
                <a:gd name="connsiteY18" fmla="*/ 1768680 h 2220307"/>
                <a:gd name="connsiteX19" fmla="*/ 1741052 w 2497653"/>
                <a:gd name="connsiteY19" fmla="*/ 1938013 h 2220307"/>
                <a:gd name="connsiteX20" fmla="*/ 1402385 w 2497653"/>
                <a:gd name="connsiteY20" fmla="*/ 1759272 h 2220307"/>
                <a:gd name="connsiteX21" fmla="*/ 1233052 w 2497653"/>
                <a:gd name="connsiteY21" fmla="*/ 1881569 h 2220307"/>
                <a:gd name="connsiteX22" fmla="*/ 950830 w 2497653"/>
                <a:gd name="connsiteY22" fmla="*/ 1712235 h 2220307"/>
                <a:gd name="connsiteX23" fmla="*/ 866163 w 2497653"/>
                <a:gd name="connsiteY23" fmla="*/ 1834532 h 2220307"/>
                <a:gd name="connsiteX24" fmla="*/ 649793 w 2497653"/>
                <a:gd name="connsiteY24" fmla="*/ 1665198 h 2220307"/>
                <a:gd name="connsiteX25" fmla="*/ 471052 w 2497653"/>
                <a:gd name="connsiteY25" fmla="*/ 1740458 h 2220307"/>
                <a:gd name="connsiteX26" fmla="*/ 678015 w 2497653"/>
                <a:gd name="connsiteY26" fmla="*/ 1552309 h 2220307"/>
                <a:gd name="connsiteX27" fmla="*/ 772089 w 2497653"/>
                <a:gd name="connsiteY27" fmla="*/ 1430013 h 2220307"/>
                <a:gd name="connsiteX28" fmla="*/ 969645 w 2497653"/>
                <a:gd name="connsiteY28" fmla="*/ 1110161 h 2220307"/>
                <a:gd name="connsiteX29" fmla="*/ 894385 w 2497653"/>
                <a:gd name="connsiteY29" fmla="*/ 874976 h 2220307"/>
                <a:gd name="connsiteX30" fmla="*/ 1138978 w 2497653"/>
                <a:gd name="connsiteY30" fmla="*/ 762087 h 2220307"/>
                <a:gd name="connsiteX31" fmla="*/ 1063719 w 2497653"/>
                <a:gd name="connsiteY31" fmla="*/ 461050 h 2220307"/>
                <a:gd name="connsiteX32" fmla="*/ 1073126 w 2497653"/>
                <a:gd name="connsiteY32" fmla="*/ 263495 h 2220307"/>
                <a:gd name="connsiteX33" fmla="*/ 837941 w 2497653"/>
                <a:gd name="connsiteY33" fmla="*/ 122383 h 2220307"/>
                <a:gd name="connsiteX34" fmla="*/ 828534 w 2497653"/>
                <a:gd name="connsiteY34" fmla="*/ 87 h 2220307"/>
                <a:gd name="connsiteX35" fmla="*/ 217052 w 2497653"/>
                <a:gd name="connsiteY35" fmla="*/ 141198 h 222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97653" h="2220307">
                  <a:moveTo>
                    <a:pt x="217052" y="141198"/>
                  </a:moveTo>
                  <a:cubicBezTo>
                    <a:pt x="83780" y="221161"/>
                    <a:pt x="41447" y="360705"/>
                    <a:pt x="28904" y="479865"/>
                  </a:cubicBezTo>
                  <a:cubicBezTo>
                    <a:pt x="16361" y="599025"/>
                    <a:pt x="143361" y="735433"/>
                    <a:pt x="141793" y="856161"/>
                  </a:cubicBezTo>
                  <a:cubicBezTo>
                    <a:pt x="140225" y="976889"/>
                    <a:pt x="-7158" y="1085075"/>
                    <a:pt x="19496" y="1204235"/>
                  </a:cubicBezTo>
                  <a:cubicBezTo>
                    <a:pt x="46150" y="1323396"/>
                    <a:pt x="304855" y="1437852"/>
                    <a:pt x="301719" y="1571124"/>
                  </a:cubicBezTo>
                  <a:cubicBezTo>
                    <a:pt x="298583" y="1704396"/>
                    <a:pt x="-16565" y="1908223"/>
                    <a:pt x="682" y="2003865"/>
                  </a:cubicBezTo>
                  <a:cubicBezTo>
                    <a:pt x="17929" y="2099507"/>
                    <a:pt x="328373" y="2154383"/>
                    <a:pt x="405200" y="2144976"/>
                  </a:cubicBezTo>
                  <a:cubicBezTo>
                    <a:pt x="482027" y="2135569"/>
                    <a:pt x="403633" y="1950557"/>
                    <a:pt x="461645" y="1947421"/>
                  </a:cubicBezTo>
                  <a:cubicBezTo>
                    <a:pt x="519657" y="1944285"/>
                    <a:pt x="673311" y="2119890"/>
                    <a:pt x="753274" y="2126161"/>
                  </a:cubicBezTo>
                  <a:cubicBezTo>
                    <a:pt x="833237" y="2132433"/>
                    <a:pt x="856755" y="1969371"/>
                    <a:pt x="941422" y="1985050"/>
                  </a:cubicBezTo>
                  <a:cubicBezTo>
                    <a:pt x="1026089" y="2000729"/>
                    <a:pt x="1184447" y="2224939"/>
                    <a:pt x="1261274" y="2220235"/>
                  </a:cubicBezTo>
                  <a:cubicBezTo>
                    <a:pt x="1338101" y="2215531"/>
                    <a:pt x="1319286" y="1975643"/>
                    <a:pt x="1402385" y="1956828"/>
                  </a:cubicBezTo>
                  <a:cubicBezTo>
                    <a:pt x="1485484" y="1938013"/>
                    <a:pt x="1662657" y="2105778"/>
                    <a:pt x="1759867" y="2107346"/>
                  </a:cubicBezTo>
                  <a:cubicBezTo>
                    <a:pt x="1857077" y="2108914"/>
                    <a:pt x="1918225" y="1972507"/>
                    <a:pt x="1985645" y="1966235"/>
                  </a:cubicBezTo>
                  <a:cubicBezTo>
                    <a:pt x="2053065" y="1959964"/>
                    <a:pt x="2107941" y="2066581"/>
                    <a:pt x="2164385" y="2069717"/>
                  </a:cubicBezTo>
                  <a:cubicBezTo>
                    <a:pt x="2220829" y="2072853"/>
                    <a:pt x="2269434" y="2024248"/>
                    <a:pt x="2324311" y="1985050"/>
                  </a:cubicBezTo>
                  <a:cubicBezTo>
                    <a:pt x="2379188" y="1945853"/>
                    <a:pt x="2523435" y="1856483"/>
                    <a:pt x="2493645" y="1834532"/>
                  </a:cubicBezTo>
                  <a:cubicBezTo>
                    <a:pt x="2463855" y="1812581"/>
                    <a:pt x="2242781" y="1864321"/>
                    <a:pt x="2145571" y="1853346"/>
                  </a:cubicBezTo>
                  <a:cubicBezTo>
                    <a:pt x="2048361" y="1842371"/>
                    <a:pt x="1977805" y="1754569"/>
                    <a:pt x="1910385" y="1768680"/>
                  </a:cubicBezTo>
                  <a:cubicBezTo>
                    <a:pt x="1842965" y="1782791"/>
                    <a:pt x="1825719" y="1939581"/>
                    <a:pt x="1741052" y="1938013"/>
                  </a:cubicBezTo>
                  <a:cubicBezTo>
                    <a:pt x="1656385" y="1936445"/>
                    <a:pt x="1487052" y="1768679"/>
                    <a:pt x="1402385" y="1759272"/>
                  </a:cubicBezTo>
                  <a:cubicBezTo>
                    <a:pt x="1317718" y="1749865"/>
                    <a:pt x="1308311" y="1889408"/>
                    <a:pt x="1233052" y="1881569"/>
                  </a:cubicBezTo>
                  <a:cubicBezTo>
                    <a:pt x="1157793" y="1873730"/>
                    <a:pt x="1011978" y="1720074"/>
                    <a:pt x="950830" y="1712235"/>
                  </a:cubicBezTo>
                  <a:cubicBezTo>
                    <a:pt x="889682" y="1704396"/>
                    <a:pt x="916336" y="1842371"/>
                    <a:pt x="866163" y="1834532"/>
                  </a:cubicBezTo>
                  <a:cubicBezTo>
                    <a:pt x="815990" y="1826693"/>
                    <a:pt x="715645" y="1680877"/>
                    <a:pt x="649793" y="1665198"/>
                  </a:cubicBezTo>
                  <a:cubicBezTo>
                    <a:pt x="583941" y="1649519"/>
                    <a:pt x="466348" y="1759273"/>
                    <a:pt x="471052" y="1740458"/>
                  </a:cubicBezTo>
                  <a:cubicBezTo>
                    <a:pt x="475756" y="1721643"/>
                    <a:pt x="627842" y="1604050"/>
                    <a:pt x="678015" y="1552309"/>
                  </a:cubicBezTo>
                  <a:cubicBezTo>
                    <a:pt x="728188" y="1500568"/>
                    <a:pt x="723484" y="1503704"/>
                    <a:pt x="772089" y="1430013"/>
                  </a:cubicBezTo>
                  <a:cubicBezTo>
                    <a:pt x="820694" y="1356322"/>
                    <a:pt x="949262" y="1202667"/>
                    <a:pt x="969645" y="1110161"/>
                  </a:cubicBezTo>
                  <a:cubicBezTo>
                    <a:pt x="990028" y="1017655"/>
                    <a:pt x="866163" y="932988"/>
                    <a:pt x="894385" y="874976"/>
                  </a:cubicBezTo>
                  <a:cubicBezTo>
                    <a:pt x="922607" y="816964"/>
                    <a:pt x="1110756" y="831075"/>
                    <a:pt x="1138978" y="762087"/>
                  </a:cubicBezTo>
                  <a:cubicBezTo>
                    <a:pt x="1167200" y="693099"/>
                    <a:pt x="1074694" y="544149"/>
                    <a:pt x="1063719" y="461050"/>
                  </a:cubicBezTo>
                  <a:cubicBezTo>
                    <a:pt x="1052744" y="377951"/>
                    <a:pt x="1110756" y="319940"/>
                    <a:pt x="1073126" y="263495"/>
                  </a:cubicBezTo>
                  <a:cubicBezTo>
                    <a:pt x="1035496" y="207051"/>
                    <a:pt x="878706" y="166284"/>
                    <a:pt x="837941" y="122383"/>
                  </a:cubicBezTo>
                  <a:cubicBezTo>
                    <a:pt x="797176" y="78482"/>
                    <a:pt x="936719" y="-3049"/>
                    <a:pt x="828534" y="87"/>
                  </a:cubicBezTo>
                  <a:cubicBezTo>
                    <a:pt x="720349" y="3223"/>
                    <a:pt x="350324" y="61235"/>
                    <a:pt x="217052" y="141198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29282" y="2705796"/>
              <a:ext cx="2341784" cy="1759139"/>
              <a:chOff x="2596444" y="1868707"/>
              <a:chExt cx="3135230" cy="2355173"/>
            </a:xfrm>
          </p:grpSpPr>
          <p:sp>
            <p:nvSpPr>
              <p:cNvPr id="8" name="Freeform 7"/>
              <p:cNvSpPr/>
              <p:nvPr/>
            </p:nvSpPr>
            <p:spPr>
              <a:xfrm rot="20120324" flipH="1">
                <a:off x="3744337" y="2400705"/>
                <a:ext cx="818472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671757" y="2030072"/>
                <a:ext cx="1059917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3246545" y="1868707"/>
                <a:ext cx="2070448" cy="2355173"/>
              </a:xfrm>
              <a:custGeom>
                <a:avLst/>
                <a:gdLst>
                  <a:gd name="connsiteX0" fmla="*/ 2040989 w 2071767"/>
                  <a:gd name="connsiteY0" fmla="*/ 1930143 h 2095635"/>
                  <a:gd name="connsiteX1" fmla="*/ 1884837 w 2071767"/>
                  <a:gd name="connsiteY1" fmla="*/ 951544 h 2095635"/>
                  <a:gd name="connsiteX2" fmla="*/ 1489252 w 2071767"/>
                  <a:gd name="connsiteY2" fmla="*/ 441423 h 2095635"/>
                  <a:gd name="connsiteX3" fmla="*/ 1145718 w 2071767"/>
                  <a:gd name="connsiteY3" fmla="*/ 66641 h 2095635"/>
                  <a:gd name="connsiteX4" fmla="*/ 406598 w 2071767"/>
                  <a:gd name="connsiteY4" fmla="*/ 4177 h 2095635"/>
                  <a:gd name="connsiteX5" fmla="*/ 115115 w 2071767"/>
                  <a:gd name="connsiteY5" fmla="*/ 118694 h 2095635"/>
                  <a:gd name="connsiteX6" fmla="*/ 603 w 2071767"/>
                  <a:gd name="connsiteY6" fmla="*/ 368549 h 2095635"/>
                  <a:gd name="connsiteX7" fmla="*/ 156755 w 2071767"/>
                  <a:gd name="connsiteY7" fmla="*/ 597583 h 2095635"/>
                  <a:gd name="connsiteX8" fmla="*/ 958335 w 2071767"/>
                  <a:gd name="connsiteY8" fmla="*/ 701689 h 2095635"/>
                  <a:gd name="connsiteX9" fmla="*/ 1291459 w 2071767"/>
                  <a:gd name="connsiteY9" fmla="*/ 1971785 h 2095635"/>
                  <a:gd name="connsiteX10" fmla="*/ 2040989 w 2071767"/>
                  <a:gd name="connsiteY10" fmla="*/ 1930143 h 2095635"/>
                  <a:gd name="connsiteX0" fmla="*/ 2040989 w 2070448"/>
                  <a:gd name="connsiteY0" fmla="*/ 1928801 h 2094293"/>
                  <a:gd name="connsiteX1" fmla="*/ 1884837 w 2070448"/>
                  <a:gd name="connsiteY1" fmla="*/ 950202 h 2094293"/>
                  <a:gd name="connsiteX2" fmla="*/ 1562123 w 2070448"/>
                  <a:gd name="connsiteY2" fmla="*/ 377617 h 2094293"/>
                  <a:gd name="connsiteX3" fmla="*/ 1145718 w 2070448"/>
                  <a:gd name="connsiteY3" fmla="*/ 65299 h 2094293"/>
                  <a:gd name="connsiteX4" fmla="*/ 406598 w 2070448"/>
                  <a:gd name="connsiteY4" fmla="*/ 2835 h 2094293"/>
                  <a:gd name="connsiteX5" fmla="*/ 115115 w 2070448"/>
                  <a:gd name="connsiteY5" fmla="*/ 117352 h 2094293"/>
                  <a:gd name="connsiteX6" fmla="*/ 603 w 2070448"/>
                  <a:gd name="connsiteY6" fmla="*/ 367207 h 2094293"/>
                  <a:gd name="connsiteX7" fmla="*/ 156755 w 2070448"/>
                  <a:gd name="connsiteY7" fmla="*/ 596241 h 2094293"/>
                  <a:gd name="connsiteX8" fmla="*/ 958335 w 2070448"/>
                  <a:gd name="connsiteY8" fmla="*/ 700347 h 2094293"/>
                  <a:gd name="connsiteX9" fmla="*/ 1291459 w 2070448"/>
                  <a:gd name="connsiteY9" fmla="*/ 1970443 h 2094293"/>
                  <a:gd name="connsiteX10" fmla="*/ 2040989 w 2070448"/>
                  <a:gd name="connsiteY10" fmla="*/ 1928801 h 2094293"/>
                  <a:gd name="connsiteX0" fmla="*/ 2040989 w 2070448"/>
                  <a:gd name="connsiteY0" fmla="*/ 1928801 h 2086995"/>
                  <a:gd name="connsiteX1" fmla="*/ 1884837 w 2070448"/>
                  <a:gd name="connsiteY1" fmla="*/ 950202 h 2086995"/>
                  <a:gd name="connsiteX2" fmla="*/ 1562123 w 2070448"/>
                  <a:gd name="connsiteY2" fmla="*/ 377617 h 2086995"/>
                  <a:gd name="connsiteX3" fmla="*/ 1145718 w 2070448"/>
                  <a:gd name="connsiteY3" fmla="*/ 65299 h 2086995"/>
                  <a:gd name="connsiteX4" fmla="*/ 406598 w 2070448"/>
                  <a:gd name="connsiteY4" fmla="*/ 2835 h 2086995"/>
                  <a:gd name="connsiteX5" fmla="*/ 115115 w 2070448"/>
                  <a:gd name="connsiteY5" fmla="*/ 117352 h 2086995"/>
                  <a:gd name="connsiteX6" fmla="*/ 603 w 2070448"/>
                  <a:gd name="connsiteY6" fmla="*/ 367207 h 2086995"/>
                  <a:gd name="connsiteX7" fmla="*/ 156755 w 2070448"/>
                  <a:gd name="connsiteY7" fmla="*/ 596241 h 2086995"/>
                  <a:gd name="connsiteX8" fmla="*/ 989565 w 2070448"/>
                  <a:gd name="connsiteY8" fmla="*/ 794043 h 2086995"/>
                  <a:gd name="connsiteX9" fmla="*/ 1291459 w 2070448"/>
                  <a:gd name="connsiteY9" fmla="*/ 1970443 h 2086995"/>
                  <a:gd name="connsiteX10" fmla="*/ 2040989 w 2070448"/>
                  <a:gd name="connsiteY10" fmla="*/ 1928801 h 208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448" h="2086995">
                    <a:moveTo>
                      <a:pt x="2040989" y="1928801"/>
                    </a:moveTo>
                    <a:cubicBezTo>
                      <a:pt x="2139885" y="1758761"/>
                      <a:pt x="1964648" y="1208732"/>
                      <a:pt x="1884837" y="950202"/>
                    </a:cubicBezTo>
                    <a:cubicBezTo>
                      <a:pt x="1805026" y="691672"/>
                      <a:pt x="1685309" y="525101"/>
                      <a:pt x="1562123" y="377617"/>
                    </a:cubicBezTo>
                    <a:cubicBezTo>
                      <a:pt x="1438937" y="230133"/>
                      <a:pt x="1338305" y="127763"/>
                      <a:pt x="1145718" y="65299"/>
                    </a:cubicBezTo>
                    <a:cubicBezTo>
                      <a:pt x="953131" y="2835"/>
                      <a:pt x="578365" y="-5841"/>
                      <a:pt x="406598" y="2835"/>
                    </a:cubicBezTo>
                    <a:cubicBezTo>
                      <a:pt x="234831" y="11510"/>
                      <a:pt x="182781" y="56623"/>
                      <a:pt x="115115" y="117352"/>
                    </a:cubicBezTo>
                    <a:cubicBezTo>
                      <a:pt x="47449" y="178081"/>
                      <a:pt x="-6337" y="287392"/>
                      <a:pt x="603" y="367207"/>
                    </a:cubicBezTo>
                    <a:cubicBezTo>
                      <a:pt x="7543" y="447022"/>
                      <a:pt x="-8072" y="525102"/>
                      <a:pt x="156755" y="596241"/>
                    </a:cubicBezTo>
                    <a:cubicBezTo>
                      <a:pt x="321582" y="667380"/>
                      <a:pt x="800448" y="565010"/>
                      <a:pt x="989565" y="794043"/>
                    </a:cubicBezTo>
                    <a:cubicBezTo>
                      <a:pt x="1178682" y="1023076"/>
                      <a:pt x="1116222" y="1781317"/>
                      <a:pt x="1291459" y="1970443"/>
                    </a:cubicBezTo>
                    <a:cubicBezTo>
                      <a:pt x="1466696" y="2159569"/>
                      <a:pt x="1942093" y="2098841"/>
                      <a:pt x="2040989" y="1928801"/>
                    </a:cubicBez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 flipV="1">
                <a:off x="3830118" y="2030072"/>
                <a:ext cx="197790" cy="1700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>
                <a:off x="3663553" y="1868707"/>
                <a:ext cx="281074" cy="3227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2596444" y="1975019"/>
                <a:ext cx="713375" cy="432834"/>
              </a:xfrm>
              <a:custGeom>
                <a:avLst/>
                <a:gdLst>
                  <a:gd name="connsiteX0" fmla="*/ 827852 w 837260"/>
                  <a:gd name="connsiteY0" fmla="*/ 263407 h 508000"/>
                  <a:gd name="connsiteX1" fmla="*/ 291630 w 837260"/>
                  <a:gd name="connsiteY1" fmla="*/ 263407 h 508000"/>
                  <a:gd name="connsiteX2" fmla="*/ 0 w 837260"/>
                  <a:gd name="connsiteY2" fmla="*/ 0 h 508000"/>
                  <a:gd name="connsiteX3" fmla="*/ 225778 w 837260"/>
                  <a:gd name="connsiteY3" fmla="*/ 301037 h 508000"/>
                  <a:gd name="connsiteX4" fmla="*/ 37630 w 837260"/>
                  <a:gd name="connsiteY4" fmla="*/ 508000 h 508000"/>
                  <a:gd name="connsiteX5" fmla="*/ 291630 w 837260"/>
                  <a:gd name="connsiteY5" fmla="*/ 338667 h 508000"/>
                  <a:gd name="connsiteX6" fmla="*/ 837260 w 837260"/>
                  <a:gd name="connsiteY6" fmla="*/ 385704 h 508000"/>
                  <a:gd name="connsiteX7" fmla="*/ 827852 w 837260"/>
                  <a:gd name="connsiteY7" fmla="*/ 26340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260" h="508000">
                    <a:moveTo>
                      <a:pt x="827852" y="263407"/>
                    </a:moveTo>
                    <a:lnTo>
                      <a:pt x="291630" y="263407"/>
                    </a:lnTo>
                    <a:lnTo>
                      <a:pt x="0" y="0"/>
                    </a:lnTo>
                    <a:lnTo>
                      <a:pt x="225778" y="301037"/>
                    </a:lnTo>
                    <a:lnTo>
                      <a:pt x="37630" y="508000"/>
                    </a:lnTo>
                    <a:lnTo>
                      <a:pt x="291630" y="338667"/>
                    </a:lnTo>
                    <a:lnTo>
                      <a:pt x="837260" y="385704"/>
                    </a:lnTo>
                    <a:lnTo>
                      <a:pt x="827852" y="263407"/>
                    </a:lnTo>
                    <a:close/>
                  </a:path>
                </a:pathLst>
              </a:custGeom>
              <a:solidFill>
                <a:srgbClr val="EA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3241652" y="4635941"/>
              <a:ext cx="1619341" cy="658519"/>
            </a:xfrm>
            <a:custGeom>
              <a:avLst/>
              <a:gdLst>
                <a:gd name="connsiteX0" fmla="*/ 950608 w 1215680"/>
                <a:gd name="connsiteY0" fmla="*/ 41714 h 775492"/>
                <a:gd name="connsiteX1" fmla="*/ 235645 w 1215680"/>
                <a:gd name="connsiteY1" fmla="*/ 88751 h 775492"/>
                <a:gd name="connsiteX2" fmla="*/ 56904 w 1215680"/>
                <a:gd name="connsiteY2" fmla="*/ 239269 h 775492"/>
                <a:gd name="connsiteX3" fmla="*/ 245053 w 1215680"/>
                <a:gd name="connsiteY3" fmla="*/ 314529 h 775492"/>
                <a:gd name="connsiteX4" fmla="*/ 460 w 1215680"/>
                <a:gd name="connsiteY4" fmla="*/ 493269 h 775492"/>
                <a:gd name="connsiteX5" fmla="*/ 320312 w 1215680"/>
                <a:gd name="connsiteY5" fmla="*/ 483862 h 775492"/>
                <a:gd name="connsiteX6" fmla="*/ 357941 w 1215680"/>
                <a:gd name="connsiteY6" fmla="*/ 577936 h 775492"/>
                <a:gd name="connsiteX7" fmla="*/ 47497 w 1215680"/>
                <a:gd name="connsiteY7" fmla="*/ 624973 h 775492"/>
                <a:gd name="connsiteX8" fmla="*/ 320312 w 1215680"/>
                <a:gd name="connsiteY8" fmla="*/ 775492 h 775492"/>
                <a:gd name="connsiteX9" fmla="*/ 1185793 w 1215680"/>
                <a:gd name="connsiteY9" fmla="*/ 709640 h 775492"/>
                <a:gd name="connsiteX10" fmla="*/ 950608 w 1215680"/>
                <a:gd name="connsiteY10" fmla="*/ 41714 h 7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680" h="775492">
                  <a:moveTo>
                    <a:pt x="950608" y="41714"/>
                  </a:moveTo>
                  <a:cubicBezTo>
                    <a:pt x="792250" y="-61768"/>
                    <a:pt x="384596" y="55825"/>
                    <a:pt x="235645" y="88751"/>
                  </a:cubicBezTo>
                  <a:cubicBezTo>
                    <a:pt x="86694" y="121677"/>
                    <a:pt x="55336" y="201639"/>
                    <a:pt x="56904" y="239269"/>
                  </a:cubicBezTo>
                  <a:cubicBezTo>
                    <a:pt x="58472" y="276899"/>
                    <a:pt x="254460" y="272196"/>
                    <a:pt x="245053" y="314529"/>
                  </a:cubicBezTo>
                  <a:cubicBezTo>
                    <a:pt x="235646" y="356862"/>
                    <a:pt x="-12083" y="465047"/>
                    <a:pt x="460" y="493269"/>
                  </a:cubicBezTo>
                  <a:cubicBezTo>
                    <a:pt x="13003" y="521491"/>
                    <a:pt x="260732" y="469751"/>
                    <a:pt x="320312" y="483862"/>
                  </a:cubicBezTo>
                  <a:cubicBezTo>
                    <a:pt x="379892" y="497973"/>
                    <a:pt x="403410" y="554418"/>
                    <a:pt x="357941" y="577936"/>
                  </a:cubicBezTo>
                  <a:cubicBezTo>
                    <a:pt x="312472" y="601454"/>
                    <a:pt x="53768" y="592047"/>
                    <a:pt x="47497" y="624973"/>
                  </a:cubicBezTo>
                  <a:cubicBezTo>
                    <a:pt x="41225" y="657899"/>
                    <a:pt x="130596" y="761381"/>
                    <a:pt x="320312" y="775492"/>
                  </a:cubicBezTo>
                  <a:lnTo>
                    <a:pt x="1185793" y="709640"/>
                  </a:lnTo>
                  <a:cubicBezTo>
                    <a:pt x="1287706" y="582640"/>
                    <a:pt x="1108966" y="145196"/>
                    <a:pt x="950608" y="41714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21256533" flipH="1">
              <a:off x="5190435" y="4538031"/>
              <a:ext cx="1498609" cy="658519"/>
            </a:xfrm>
            <a:custGeom>
              <a:avLst/>
              <a:gdLst>
                <a:gd name="connsiteX0" fmla="*/ 950608 w 1215680"/>
                <a:gd name="connsiteY0" fmla="*/ 41714 h 775492"/>
                <a:gd name="connsiteX1" fmla="*/ 235645 w 1215680"/>
                <a:gd name="connsiteY1" fmla="*/ 88751 h 775492"/>
                <a:gd name="connsiteX2" fmla="*/ 56904 w 1215680"/>
                <a:gd name="connsiteY2" fmla="*/ 239269 h 775492"/>
                <a:gd name="connsiteX3" fmla="*/ 245053 w 1215680"/>
                <a:gd name="connsiteY3" fmla="*/ 314529 h 775492"/>
                <a:gd name="connsiteX4" fmla="*/ 460 w 1215680"/>
                <a:gd name="connsiteY4" fmla="*/ 493269 h 775492"/>
                <a:gd name="connsiteX5" fmla="*/ 320312 w 1215680"/>
                <a:gd name="connsiteY5" fmla="*/ 483862 h 775492"/>
                <a:gd name="connsiteX6" fmla="*/ 357941 w 1215680"/>
                <a:gd name="connsiteY6" fmla="*/ 577936 h 775492"/>
                <a:gd name="connsiteX7" fmla="*/ 47497 w 1215680"/>
                <a:gd name="connsiteY7" fmla="*/ 624973 h 775492"/>
                <a:gd name="connsiteX8" fmla="*/ 320312 w 1215680"/>
                <a:gd name="connsiteY8" fmla="*/ 775492 h 775492"/>
                <a:gd name="connsiteX9" fmla="*/ 1185793 w 1215680"/>
                <a:gd name="connsiteY9" fmla="*/ 709640 h 775492"/>
                <a:gd name="connsiteX10" fmla="*/ 950608 w 1215680"/>
                <a:gd name="connsiteY10" fmla="*/ 41714 h 7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680" h="775492">
                  <a:moveTo>
                    <a:pt x="950608" y="41714"/>
                  </a:moveTo>
                  <a:cubicBezTo>
                    <a:pt x="792250" y="-61768"/>
                    <a:pt x="384596" y="55825"/>
                    <a:pt x="235645" y="88751"/>
                  </a:cubicBezTo>
                  <a:cubicBezTo>
                    <a:pt x="86694" y="121677"/>
                    <a:pt x="55336" y="201639"/>
                    <a:pt x="56904" y="239269"/>
                  </a:cubicBezTo>
                  <a:cubicBezTo>
                    <a:pt x="58472" y="276899"/>
                    <a:pt x="254460" y="272196"/>
                    <a:pt x="245053" y="314529"/>
                  </a:cubicBezTo>
                  <a:cubicBezTo>
                    <a:pt x="235646" y="356862"/>
                    <a:pt x="-12083" y="465047"/>
                    <a:pt x="460" y="493269"/>
                  </a:cubicBezTo>
                  <a:cubicBezTo>
                    <a:pt x="13003" y="521491"/>
                    <a:pt x="260732" y="469751"/>
                    <a:pt x="320312" y="483862"/>
                  </a:cubicBezTo>
                  <a:cubicBezTo>
                    <a:pt x="379892" y="497973"/>
                    <a:pt x="403410" y="554418"/>
                    <a:pt x="357941" y="577936"/>
                  </a:cubicBezTo>
                  <a:cubicBezTo>
                    <a:pt x="312472" y="601454"/>
                    <a:pt x="53768" y="592047"/>
                    <a:pt x="47497" y="624973"/>
                  </a:cubicBezTo>
                  <a:cubicBezTo>
                    <a:pt x="41225" y="657899"/>
                    <a:pt x="130596" y="761381"/>
                    <a:pt x="320312" y="775492"/>
                  </a:cubicBezTo>
                  <a:lnTo>
                    <a:pt x="1185793" y="709640"/>
                  </a:lnTo>
                  <a:cubicBezTo>
                    <a:pt x="1287706" y="582640"/>
                    <a:pt x="1108966" y="145196"/>
                    <a:pt x="950608" y="41714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68323" y="3930481"/>
              <a:ext cx="582422" cy="885826"/>
            </a:xfrm>
            <a:custGeom>
              <a:avLst/>
              <a:gdLst>
                <a:gd name="connsiteX0" fmla="*/ 3437 w 582422"/>
                <a:gd name="connsiteY0" fmla="*/ 868323 h 885826"/>
                <a:gd name="connsiteX1" fmla="*/ 182178 w 582422"/>
                <a:gd name="connsiteY1" fmla="*/ 407360 h 885826"/>
                <a:gd name="connsiteX2" fmla="*/ 520845 w 582422"/>
                <a:gd name="connsiteY2" fmla="*/ 49878 h 885826"/>
                <a:gd name="connsiteX3" fmla="*/ 577289 w 582422"/>
                <a:gd name="connsiteY3" fmla="*/ 21656 h 885826"/>
                <a:gd name="connsiteX4" fmla="*/ 454993 w 582422"/>
                <a:gd name="connsiteY4" fmla="*/ 228619 h 885826"/>
                <a:gd name="connsiteX5" fmla="*/ 370326 w 582422"/>
                <a:gd name="connsiteY5" fmla="*/ 407360 h 885826"/>
                <a:gd name="connsiteX6" fmla="*/ 332697 w 582422"/>
                <a:gd name="connsiteY6" fmla="*/ 755434 h 885826"/>
                <a:gd name="connsiteX7" fmla="*/ 3437 w 582422"/>
                <a:gd name="connsiteY7" fmla="*/ 868323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422" h="885826">
                  <a:moveTo>
                    <a:pt x="3437" y="868323"/>
                  </a:moveTo>
                  <a:cubicBezTo>
                    <a:pt x="-21650" y="810311"/>
                    <a:pt x="95943" y="543767"/>
                    <a:pt x="182178" y="407360"/>
                  </a:cubicBezTo>
                  <a:cubicBezTo>
                    <a:pt x="268413" y="270952"/>
                    <a:pt x="454993" y="114162"/>
                    <a:pt x="520845" y="49878"/>
                  </a:cubicBezTo>
                  <a:cubicBezTo>
                    <a:pt x="586697" y="-14406"/>
                    <a:pt x="588264" y="-8134"/>
                    <a:pt x="577289" y="21656"/>
                  </a:cubicBezTo>
                  <a:cubicBezTo>
                    <a:pt x="566314" y="51446"/>
                    <a:pt x="489487" y="164335"/>
                    <a:pt x="454993" y="228619"/>
                  </a:cubicBezTo>
                  <a:cubicBezTo>
                    <a:pt x="420499" y="292903"/>
                    <a:pt x="390709" y="319558"/>
                    <a:pt x="370326" y="407360"/>
                  </a:cubicBezTo>
                  <a:cubicBezTo>
                    <a:pt x="349943" y="495162"/>
                    <a:pt x="393845" y="683310"/>
                    <a:pt x="332697" y="755434"/>
                  </a:cubicBezTo>
                  <a:cubicBezTo>
                    <a:pt x="271549" y="827557"/>
                    <a:pt x="28524" y="926335"/>
                    <a:pt x="3437" y="868323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10197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776067" y="1887352"/>
            <a:ext cx="3770356" cy="3813609"/>
            <a:chOff x="3129282" y="2705796"/>
            <a:chExt cx="3770356" cy="3813609"/>
          </a:xfrm>
        </p:grpSpPr>
        <p:sp>
          <p:nvSpPr>
            <p:cNvPr id="11" name="Freeform 10"/>
            <p:cNvSpPr/>
            <p:nvPr/>
          </p:nvSpPr>
          <p:spPr>
            <a:xfrm>
              <a:off x="4401985" y="4299098"/>
              <a:ext cx="2497653" cy="2220307"/>
            </a:xfrm>
            <a:custGeom>
              <a:avLst/>
              <a:gdLst>
                <a:gd name="connsiteX0" fmla="*/ 217052 w 2497653"/>
                <a:gd name="connsiteY0" fmla="*/ 141198 h 2220307"/>
                <a:gd name="connsiteX1" fmla="*/ 28904 w 2497653"/>
                <a:gd name="connsiteY1" fmla="*/ 479865 h 2220307"/>
                <a:gd name="connsiteX2" fmla="*/ 141793 w 2497653"/>
                <a:gd name="connsiteY2" fmla="*/ 856161 h 2220307"/>
                <a:gd name="connsiteX3" fmla="*/ 19496 w 2497653"/>
                <a:gd name="connsiteY3" fmla="*/ 1204235 h 2220307"/>
                <a:gd name="connsiteX4" fmla="*/ 301719 w 2497653"/>
                <a:gd name="connsiteY4" fmla="*/ 1571124 h 2220307"/>
                <a:gd name="connsiteX5" fmla="*/ 682 w 2497653"/>
                <a:gd name="connsiteY5" fmla="*/ 2003865 h 2220307"/>
                <a:gd name="connsiteX6" fmla="*/ 405200 w 2497653"/>
                <a:gd name="connsiteY6" fmla="*/ 2144976 h 2220307"/>
                <a:gd name="connsiteX7" fmla="*/ 461645 w 2497653"/>
                <a:gd name="connsiteY7" fmla="*/ 1947421 h 2220307"/>
                <a:gd name="connsiteX8" fmla="*/ 753274 w 2497653"/>
                <a:gd name="connsiteY8" fmla="*/ 2126161 h 2220307"/>
                <a:gd name="connsiteX9" fmla="*/ 941422 w 2497653"/>
                <a:gd name="connsiteY9" fmla="*/ 1985050 h 2220307"/>
                <a:gd name="connsiteX10" fmla="*/ 1261274 w 2497653"/>
                <a:gd name="connsiteY10" fmla="*/ 2220235 h 2220307"/>
                <a:gd name="connsiteX11" fmla="*/ 1402385 w 2497653"/>
                <a:gd name="connsiteY11" fmla="*/ 1956828 h 2220307"/>
                <a:gd name="connsiteX12" fmla="*/ 1759867 w 2497653"/>
                <a:gd name="connsiteY12" fmla="*/ 2107346 h 2220307"/>
                <a:gd name="connsiteX13" fmla="*/ 1985645 w 2497653"/>
                <a:gd name="connsiteY13" fmla="*/ 1966235 h 2220307"/>
                <a:gd name="connsiteX14" fmla="*/ 2164385 w 2497653"/>
                <a:gd name="connsiteY14" fmla="*/ 2069717 h 2220307"/>
                <a:gd name="connsiteX15" fmla="*/ 2324311 w 2497653"/>
                <a:gd name="connsiteY15" fmla="*/ 1985050 h 2220307"/>
                <a:gd name="connsiteX16" fmla="*/ 2493645 w 2497653"/>
                <a:gd name="connsiteY16" fmla="*/ 1834532 h 2220307"/>
                <a:gd name="connsiteX17" fmla="*/ 2145571 w 2497653"/>
                <a:gd name="connsiteY17" fmla="*/ 1853346 h 2220307"/>
                <a:gd name="connsiteX18" fmla="*/ 1910385 w 2497653"/>
                <a:gd name="connsiteY18" fmla="*/ 1768680 h 2220307"/>
                <a:gd name="connsiteX19" fmla="*/ 1741052 w 2497653"/>
                <a:gd name="connsiteY19" fmla="*/ 1938013 h 2220307"/>
                <a:gd name="connsiteX20" fmla="*/ 1402385 w 2497653"/>
                <a:gd name="connsiteY20" fmla="*/ 1759272 h 2220307"/>
                <a:gd name="connsiteX21" fmla="*/ 1233052 w 2497653"/>
                <a:gd name="connsiteY21" fmla="*/ 1881569 h 2220307"/>
                <a:gd name="connsiteX22" fmla="*/ 950830 w 2497653"/>
                <a:gd name="connsiteY22" fmla="*/ 1712235 h 2220307"/>
                <a:gd name="connsiteX23" fmla="*/ 866163 w 2497653"/>
                <a:gd name="connsiteY23" fmla="*/ 1834532 h 2220307"/>
                <a:gd name="connsiteX24" fmla="*/ 649793 w 2497653"/>
                <a:gd name="connsiteY24" fmla="*/ 1665198 h 2220307"/>
                <a:gd name="connsiteX25" fmla="*/ 471052 w 2497653"/>
                <a:gd name="connsiteY25" fmla="*/ 1740458 h 2220307"/>
                <a:gd name="connsiteX26" fmla="*/ 678015 w 2497653"/>
                <a:gd name="connsiteY26" fmla="*/ 1552309 h 2220307"/>
                <a:gd name="connsiteX27" fmla="*/ 772089 w 2497653"/>
                <a:gd name="connsiteY27" fmla="*/ 1430013 h 2220307"/>
                <a:gd name="connsiteX28" fmla="*/ 969645 w 2497653"/>
                <a:gd name="connsiteY28" fmla="*/ 1110161 h 2220307"/>
                <a:gd name="connsiteX29" fmla="*/ 894385 w 2497653"/>
                <a:gd name="connsiteY29" fmla="*/ 874976 h 2220307"/>
                <a:gd name="connsiteX30" fmla="*/ 1138978 w 2497653"/>
                <a:gd name="connsiteY30" fmla="*/ 762087 h 2220307"/>
                <a:gd name="connsiteX31" fmla="*/ 1063719 w 2497653"/>
                <a:gd name="connsiteY31" fmla="*/ 461050 h 2220307"/>
                <a:gd name="connsiteX32" fmla="*/ 1073126 w 2497653"/>
                <a:gd name="connsiteY32" fmla="*/ 263495 h 2220307"/>
                <a:gd name="connsiteX33" fmla="*/ 837941 w 2497653"/>
                <a:gd name="connsiteY33" fmla="*/ 122383 h 2220307"/>
                <a:gd name="connsiteX34" fmla="*/ 828534 w 2497653"/>
                <a:gd name="connsiteY34" fmla="*/ 87 h 2220307"/>
                <a:gd name="connsiteX35" fmla="*/ 217052 w 2497653"/>
                <a:gd name="connsiteY35" fmla="*/ 141198 h 222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97653" h="2220307">
                  <a:moveTo>
                    <a:pt x="217052" y="141198"/>
                  </a:moveTo>
                  <a:cubicBezTo>
                    <a:pt x="83780" y="221161"/>
                    <a:pt x="41447" y="360705"/>
                    <a:pt x="28904" y="479865"/>
                  </a:cubicBezTo>
                  <a:cubicBezTo>
                    <a:pt x="16361" y="599025"/>
                    <a:pt x="143361" y="735433"/>
                    <a:pt x="141793" y="856161"/>
                  </a:cubicBezTo>
                  <a:cubicBezTo>
                    <a:pt x="140225" y="976889"/>
                    <a:pt x="-7158" y="1085075"/>
                    <a:pt x="19496" y="1204235"/>
                  </a:cubicBezTo>
                  <a:cubicBezTo>
                    <a:pt x="46150" y="1323396"/>
                    <a:pt x="304855" y="1437852"/>
                    <a:pt x="301719" y="1571124"/>
                  </a:cubicBezTo>
                  <a:cubicBezTo>
                    <a:pt x="298583" y="1704396"/>
                    <a:pt x="-16565" y="1908223"/>
                    <a:pt x="682" y="2003865"/>
                  </a:cubicBezTo>
                  <a:cubicBezTo>
                    <a:pt x="17929" y="2099507"/>
                    <a:pt x="328373" y="2154383"/>
                    <a:pt x="405200" y="2144976"/>
                  </a:cubicBezTo>
                  <a:cubicBezTo>
                    <a:pt x="482027" y="2135569"/>
                    <a:pt x="403633" y="1950557"/>
                    <a:pt x="461645" y="1947421"/>
                  </a:cubicBezTo>
                  <a:cubicBezTo>
                    <a:pt x="519657" y="1944285"/>
                    <a:pt x="673311" y="2119890"/>
                    <a:pt x="753274" y="2126161"/>
                  </a:cubicBezTo>
                  <a:cubicBezTo>
                    <a:pt x="833237" y="2132433"/>
                    <a:pt x="856755" y="1969371"/>
                    <a:pt x="941422" y="1985050"/>
                  </a:cubicBezTo>
                  <a:cubicBezTo>
                    <a:pt x="1026089" y="2000729"/>
                    <a:pt x="1184447" y="2224939"/>
                    <a:pt x="1261274" y="2220235"/>
                  </a:cubicBezTo>
                  <a:cubicBezTo>
                    <a:pt x="1338101" y="2215531"/>
                    <a:pt x="1319286" y="1975643"/>
                    <a:pt x="1402385" y="1956828"/>
                  </a:cubicBezTo>
                  <a:cubicBezTo>
                    <a:pt x="1485484" y="1938013"/>
                    <a:pt x="1662657" y="2105778"/>
                    <a:pt x="1759867" y="2107346"/>
                  </a:cubicBezTo>
                  <a:cubicBezTo>
                    <a:pt x="1857077" y="2108914"/>
                    <a:pt x="1918225" y="1972507"/>
                    <a:pt x="1985645" y="1966235"/>
                  </a:cubicBezTo>
                  <a:cubicBezTo>
                    <a:pt x="2053065" y="1959964"/>
                    <a:pt x="2107941" y="2066581"/>
                    <a:pt x="2164385" y="2069717"/>
                  </a:cubicBezTo>
                  <a:cubicBezTo>
                    <a:pt x="2220829" y="2072853"/>
                    <a:pt x="2269434" y="2024248"/>
                    <a:pt x="2324311" y="1985050"/>
                  </a:cubicBezTo>
                  <a:cubicBezTo>
                    <a:pt x="2379188" y="1945853"/>
                    <a:pt x="2523435" y="1856483"/>
                    <a:pt x="2493645" y="1834532"/>
                  </a:cubicBezTo>
                  <a:cubicBezTo>
                    <a:pt x="2463855" y="1812581"/>
                    <a:pt x="2242781" y="1864321"/>
                    <a:pt x="2145571" y="1853346"/>
                  </a:cubicBezTo>
                  <a:cubicBezTo>
                    <a:pt x="2048361" y="1842371"/>
                    <a:pt x="1977805" y="1754569"/>
                    <a:pt x="1910385" y="1768680"/>
                  </a:cubicBezTo>
                  <a:cubicBezTo>
                    <a:pt x="1842965" y="1782791"/>
                    <a:pt x="1825719" y="1939581"/>
                    <a:pt x="1741052" y="1938013"/>
                  </a:cubicBezTo>
                  <a:cubicBezTo>
                    <a:pt x="1656385" y="1936445"/>
                    <a:pt x="1487052" y="1768679"/>
                    <a:pt x="1402385" y="1759272"/>
                  </a:cubicBezTo>
                  <a:cubicBezTo>
                    <a:pt x="1317718" y="1749865"/>
                    <a:pt x="1308311" y="1889408"/>
                    <a:pt x="1233052" y="1881569"/>
                  </a:cubicBezTo>
                  <a:cubicBezTo>
                    <a:pt x="1157793" y="1873730"/>
                    <a:pt x="1011978" y="1720074"/>
                    <a:pt x="950830" y="1712235"/>
                  </a:cubicBezTo>
                  <a:cubicBezTo>
                    <a:pt x="889682" y="1704396"/>
                    <a:pt x="916336" y="1842371"/>
                    <a:pt x="866163" y="1834532"/>
                  </a:cubicBezTo>
                  <a:cubicBezTo>
                    <a:pt x="815990" y="1826693"/>
                    <a:pt x="715645" y="1680877"/>
                    <a:pt x="649793" y="1665198"/>
                  </a:cubicBezTo>
                  <a:cubicBezTo>
                    <a:pt x="583941" y="1649519"/>
                    <a:pt x="466348" y="1759273"/>
                    <a:pt x="471052" y="1740458"/>
                  </a:cubicBezTo>
                  <a:cubicBezTo>
                    <a:pt x="475756" y="1721643"/>
                    <a:pt x="627842" y="1604050"/>
                    <a:pt x="678015" y="1552309"/>
                  </a:cubicBezTo>
                  <a:cubicBezTo>
                    <a:pt x="728188" y="1500568"/>
                    <a:pt x="723484" y="1503704"/>
                    <a:pt x="772089" y="1430013"/>
                  </a:cubicBezTo>
                  <a:cubicBezTo>
                    <a:pt x="820694" y="1356322"/>
                    <a:pt x="949262" y="1202667"/>
                    <a:pt x="969645" y="1110161"/>
                  </a:cubicBezTo>
                  <a:cubicBezTo>
                    <a:pt x="990028" y="1017655"/>
                    <a:pt x="866163" y="932988"/>
                    <a:pt x="894385" y="874976"/>
                  </a:cubicBezTo>
                  <a:cubicBezTo>
                    <a:pt x="922607" y="816964"/>
                    <a:pt x="1110756" y="831075"/>
                    <a:pt x="1138978" y="762087"/>
                  </a:cubicBezTo>
                  <a:cubicBezTo>
                    <a:pt x="1167200" y="693099"/>
                    <a:pt x="1074694" y="544149"/>
                    <a:pt x="1063719" y="461050"/>
                  </a:cubicBezTo>
                  <a:cubicBezTo>
                    <a:pt x="1052744" y="377951"/>
                    <a:pt x="1110756" y="319940"/>
                    <a:pt x="1073126" y="263495"/>
                  </a:cubicBezTo>
                  <a:cubicBezTo>
                    <a:pt x="1035496" y="207051"/>
                    <a:pt x="878706" y="166284"/>
                    <a:pt x="837941" y="122383"/>
                  </a:cubicBezTo>
                  <a:cubicBezTo>
                    <a:pt x="797176" y="78482"/>
                    <a:pt x="936719" y="-3049"/>
                    <a:pt x="828534" y="87"/>
                  </a:cubicBezTo>
                  <a:cubicBezTo>
                    <a:pt x="720349" y="3223"/>
                    <a:pt x="350324" y="61235"/>
                    <a:pt x="217052" y="141198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29282" y="2705796"/>
              <a:ext cx="2341784" cy="1759139"/>
              <a:chOff x="2596444" y="1868707"/>
              <a:chExt cx="3135230" cy="2355173"/>
            </a:xfrm>
          </p:grpSpPr>
          <p:sp>
            <p:nvSpPr>
              <p:cNvPr id="8" name="Freeform 7"/>
              <p:cNvSpPr/>
              <p:nvPr/>
            </p:nvSpPr>
            <p:spPr>
              <a:xfrm rot="20120324" flipH="1">
                <a:off x="3744337" y="2400705"/>
                <a:ext cx="818472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671757" y="2030072"/>
                <a:ext cx="1059917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3246545" y="1868707"/>
                <a:ext cx="2070448" cy="2355173"/>
              </a:xfrm>
              <a:custGeom>
                <a:avLst/>
                <a:gdLst>
                  <a:gd name="connsiteX0" fmla="*/ 2040989 w 2071767"/>
                  <a:gd name="connsiteY0" fmla="*/ 1930143 h 2095635"/>
                  <a:gd name="connsiteX1" fmla="*/ 1884837 w 2071767"/>
                  <a:gd name="connsiteY1" fmla="*/ 951544 h 2095635"/>
                  <a:gd name="connsiteX2" fmla="*/ 1489252 w 2071767"/>
                  <a:gd name="connsiteY2" fmla="*/ 441423 h 2095635"/>
                  <a:gd name="connsiteX3" fmla="*/ 1145718 w 2071767"/>
                  <a:gd name="connsiteY3" fmla="*/ 66641 h 2095635"/>
                  <a:gd name="connsiteX4" fmla="*/ 406598 w 2071767"/>
                  <a:gd name="connsiteY4" fmla="*/ 4177 h 2095635"/>
                  <a:gd name="connsiteX5" fmla="*/ 115115 w 2071767"/>
                  <a:gd name="connsiteY5" fmla="*/ 118694 h 2095635"/>
                  <a:gd name="connsiteX6" fmla="*/ 603 w 2071767"/>
                  <a:gd name="connsiteY6" fmla="*/ 368549 h 2095635"/>
                  <a:gd name="connsiteX7" fmla="*/ 156755 w 2071767"/>
                  <a:gd name="connsiteY7" fmla="*/ 597583 h 2095635"/>
                  <a:gd name="connsiteX8" fmla="*/ 958335 w 2071767"/>
                  <a:gd name="connsiteY8" fmla="*/ 701689 h 2095635"/>
                  <a:gd name="connsiteX9" fmla="*/ 1291459 w 2071767"/>
                  <a:gd name="connsiteY9" fmla="*/ 1971785 h 2095635"/>
                  <a:gd name="connsiteX10" fmla="*/ 2040989 w 2071767"/>
                  <a:gd name="connsiteY10" fmla="*/ 1930143 h 2095635"/>
                  <a:gd name="connsiteX0" fmla="*/ 2040989 w 2070448"/>
                  <a:gd name="connsiteY0" fmla="*/ 1928801 h 2094293"/>
                  <a:gd name="connsiteX1" fmla="*/ 1884837 w 2070448"/>
                  <a:gd name="connsiteY1" fmla="*/ 950202 h 2094293"/>
                  <a:gd name="connsiteX2" fmla="*/ 1562123 w 2070448"/>
                  <a:gd name="connsiteY2" fmla="*/ 377617 h 2094293"/>
                  <a:gd name="connsiteX3" fmla="*/ 1145718 w 2070448"/>
                  <a:gd name="connsiteY3" fmla="*/ 65299 h 2094293"/>
                  <a:gd name="connsiteX4" fmla="*/ 406598 w 2070448"/>
                  <a:gd name="connsiteY4" fmla="*/ 2835 h 2094293"/>
                  <a:gd name="connsiteX5" fmla="*/ 115115 w 2070448"/>
                  <a:gd name="connsiteY5" fmla="*/ 117352 h 2094293"/>
                  <a:gd name="connsiteX6" fmla="*/ 603 w 2070448"/>
                  <a:gd name="connsiteY6" fmla="*/ 367207 h 2094293"/>
                  <a:gd name="connsiteX7" fmla="*/ 156755 w 2070448"/>
                  <a:gd name="connsiteY7" fmla="*/ 596241 h 2094293"/>
                  <a:gd name="connsiteX8" fmla="*/ 958335 w 2070448"/>
                  <a:gd name="connsiteY8" fmla="*/ 700347 h 2094293"/>
                  <a:gd name="connsiteX9" fmla="*/ 1291459 w 2070448"/>
                  <a:gd name="connsiteY9" fmla="*/ 1970443 h 2094293"/>
                  <a:gd name="connsiteX10" fmla="*/ 2040989 w 2070448"/>
                  <a:gd name="connsiteY10" fmla="*/ 1928801 h 2094293"/>
                  <a:gd name="connsiteX0" fmla="*/ 2040989 w 2070448"/>
                  <a:gd name="connsiteY0" fmla="*/ 1928801 h 2086995"/>
                  <a:gd name="connsiteX1" fmla="*/ 1884837 w 2070448"/>
                  <a:gd name="connsiteY1" fmla="*/ 950202 h 2086995"/>
                  <a:gd name="connsiteX2" fmla="*/ 1562123 w 2070448"/>
                  <a:gd name="connsiteY2" fmla="*/ 377617 h 2086995"/>
                  <a:gd name="connsiteX3" fmla="*/ 1145718 w 2070448"/>
                  <a:gd name="connsiteY3" fmla="*/ 65299 h 2086995"/>
                  <a:gd name="connsiteX4" fmla="*/ 406598 w 2070448"/>
                  <a:gd name="connsiteY4" fmla="*/ 2835 h 2086995"/>
                  <a:gd name="connsiteX5" fmla="*/ 115115 w 2070448"/>
                  <a:gd name="connsiteY5" fmla="*/ 117352 h 2086995"/>
                  <a:gd name="connsiteX6" fmla="*/ 603 w 2070448"/>
                  <a:gd name="connsiteY6" fmla="*/ 367207 h 2086995"/>
                  <a:gd name="connsiteX7" fmla="*/ 156755 w 2070448"/>
                  <a:gd name="connsiteY7" fmla="*/ 596241 h 2086995"/>
                  <a:gd name="connsiteX8" fmla="*/ 989565 w 2070448"/>
                  <a:gd name="connsiteY8" fmla="*/ 794043 h 2086995"/>
                  <a:gd name="connsiteX9" fmla="*/ 1291459 w 2070448"/>
                  <a:gd name="connsiteY9" fmla="*/ 1970443 h 2086995"/>
                  <a:gd name="connsiteX10" fmla="*/ 2040989 w 2070448"/>
                  <a:gd name="connsiteY10" fmla="*/ 1928801 h 208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448" h="2086995">
                    <a:moveTo>
                      <a:pt x="2040989" y="1928801"/>
                    </a:moveTo>
                    <a:cubicBezTo>
                      <a:pt x="2139885" y="1758761"/>
                      <a:pt x="1964648" y="1208732"/>
                      <a:pt x="1884837" y="950202"/>
                    </a:cubicBezTo>
                    <a:cubicBezTo>
                      <a:pt x="1805026" y="691672"/>
                      <a:pt x="1685309" y="525101"/>
                      <a:pt x="1562123" y="377617"/>
                    </a:cubicBezTo>
                    <a:cubicBezTo>
                      <a:pt x="1438937" y="230133"/>
                      <a:pt x="1338305" y="127763"/>
                      <a:pt x="1145718" y="65299"/>
                    </a:cubicBezTo>
                    <a:cubicBezTo>
                      <a:pt x="953131" y="2835"/>
                      <a:pt x="578365" y="-5841"/>
                      <a:pt x="406598" y="2835"/>
                    </a:cubicBezTo>
                    <a:cubicBezTo>
                      <a:pt x="234831" y="11510"/>
                      <a:pt x="182781" y="56623"/>
                      <a:pt x="115115" y="117352"/>
                    </a:cubicBezTo>
                    <a:cubicBezTo>
                      <a:pt x="47449" y="178081"/>
                      <a:pt x="-6337" y="287392"/>
                      <a:pt x="603" y="367207"/>
                    </a:cubicBezTo>
                    <a:cubicBezTo>
                      <a:pt x="7543" y="447022"/>
                      <a:pt x="-8072" y="525102"/>
                      <a:pt x="156755" y="596241"/>
                    </a:cubicBezTo>
                    <a:cubicBezTo>
                      <a:pt x="321582" y="667380"/>
                      <a:pt x="800448" y="565010"/>
                      <a:pt x="989565" y="794043"/>
                    </a:cubicBezTo>
                    <a:cubicBezTo>
                      <a:pt x="1178682" y="1023076"/>
                      <a:pt x="1116222" y="1781317"/>
                      <a:pt x="1291459" y="1970443"/>
                    </a:cubicBezTo>
                    <a:cubicBezTo>
                      <a:pt x="1466696" y="2159569"/>
                      <a:pt x="1942093" y="2098841"/>
                      <a:pt x="2040989" y="1928801"/>
                    </a:cubicBez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 flipV="1">
                <a:off x="3830118" y="2030072"/>
                <a:ext cx="197790" cy="1700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>
                <a:off x="3663553" y="1868707"/>
                <a:ext cx="281074" cy="3227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2596444" y="1975019"/>
                <a:ext cx="713375" cy="432834"/>
              </a:xfrm>
              <a:custGeom>
                <a:avLst/>
                <a:gdLst>
                  <a:gd name="connsiteX0" fmla="*/ 827852 w 837260"/>
                  <a:gd name="connsiteY0" fmla="*/ 263407 h 508000"/>
                  <a:gd name="connsiteX1" fmla="*/ 291630 w 837260"/>
                  <a:gd name="connsiteY1" fmla="*/ 263407 h 508000"/>
                  <a:gd name="connsiteX2" fmla="*/ 0 w 837260"/>
                  <a:gd name="connsiteY2" fmla="*/ 0 h 508000"/>
                  <a:gd name="connsiteX3" fmla="*/ 225778 w 837260"/>
                  <a:gd name="connsiteY3" fmla="*/ 301037 h 508000"/>
                  <a:gd name="connsiteX4" fmla="*/ 37630 w 837260"/>
                  <a:gd name="connsiteY4" fmla="*/ 508000 h 508000"/>
                  <a:gd name="connsiteX5" fmla="*/ 291630 w 837260"/>
                  <a:gd name="connsiteY5" fmla="*/ 338667 h 508000"/>
                  <a:gd name="connsiteX6" fmla="*/ 837260 w 837260"/>
                  <a:gd name="connsiteY6" fmla="*/ 385704 h 508000"/>
                  <a:gd name="connsiteX7" fmla="*/ 827852 w 837260"/>
                  <a:gd name="connsiteY7" fmla="*/ 263407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260" h="508000">
                    <a:moveTo>
                      <a:pt x="827852" y="263407"/>
                    </a:moveTo>
                    <a:lnTo>
                      <a:pt x="291630" y="263407"/>
                    </a:lnTo>
                    <a:lnTo>
                      <a:pt x="0" y="0"/>
                    </a:lnTo>
                    <a:lnTo>
                      <a:pt x="225778" y="301037"/>
                    </a:lnTo>
                    <a:lnTo>
                      <a:pt x="37630" y="508000"/>
                    </a:lnTo>
                    <a:lnTo>
                      <a:pt x="291630" y="338667"/>
                    </a:lnTo>
                    <a:lnTo>
                      <a:pt x="837260" y="385704"/>
                    </a:lnTo>
                    <a:lnTo>
                      <a:pt x="827852" y="263407"/>
                    </a:lnTo>
                    <a:close/>
                  </a:path>
                </a:pathLst>
              </a:custGeom>
              <a:solidFill>
                <a:srgbClr val="EA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 11"/>
            <p:cNvSpPr/>
            <p:nvPr/>
          </p:nvSpPr>
          <p:spPr>
            <a:xfrm rot="1800000">
              <a:off x="3326603" y="4487047"/>
              <a:ext cx="1619341" cy="658519"/>
            </a:xfrm>
            <a:custGeom>
              <a:avLst/>
              <a:gdLst>
                <a:gd name="connsiteX0" fmla="*/ 950608 w 1215680"/>
                <a:gd name="connsiteY0" fmla="*/ 41714 h 775492"/>
                <a:gd name="connsiteX1" fmla="*/ 235645 w 1215680"/>
                <a:gd name="connsiteY1" fmla="*/ 88751 h 775492"/>
                <a:gd name="connsiteX2" fmla="*/ 56904 w 1215680"/>
                <a:gd name="connsiteY2" fmla="*/ 239269 h 775492"/>
                <a:gd name="connsiteX3" fmla="*/ 245053 w 1215680"/>
                <a:gd name="connsiteY3" fmla="*/ 314529 h 775492"/>
                <a:gd name="connsiteX4" fmla="*/ 460 w 1215680"/>
                <a:gd name="connsiteY4" fmla="*/ 493269 h 775492"/>
                <a:gd name="connsiteX5" fmla="*/ 320312 w 1215680"/>
                <a:gd name="connsiteY5" fmla="*/ 483862 h 775492"/>
                <a:gd name="connsiteX6" fmla="*/ 357941 w 1215680"/>
                <a:gd name="connsiteY6" fmla="*/ 577936 h 775492"/>
                <a:gd name="connsiteX7" fmla="*/ 47497 w 1215680"/>
                <a:gd name="connsiteY7" fmla="*/ 624973 h 775492"/>
                <a:gd name="connsiteX8" fmla="*/ 320312 w 1215680"/>
                <a:gd name="connsiteY8" fmla="*/ 775492 h 775492"/>
                <a:gd name="connsiteX9" fmla="*/ 1185793 w 1215680"/>
                <a:gd name="connsiteY9" fmla="*/ 709640 h 775492"/>
                <a:gd name="connsiteX10" fmla="*/ 950608 w 1215680"/>
                <a:gd name="connsiteY10" fmla="*/ 41714 h 7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680" h="775492">
                  <a:moveTo>
                    <a:pt x="950608" y="41714"/>
                  </a:moveTo>
                  <a:cubicBezTo>
                    <a:pt x="792250" y="-61768"/>
                    <a:pt x="384596" y="55825"/>
                    <a:pt x="235645" y="88751"/>
                  </a:cubicBezTo>
                  <a:cubicBezTo>
                    <a:pt x="86694" y="121677"/>
                    <a:pt x="55336" y="201639"/>
                    <a:pt x="56904" y="239269"/>
                  </a:cubicBezTo>
                  <a:cubicBezTo>
                    <a:pt x="58472" y="276899"/>
                    <a:pt x="254460" y="272196"/>
                    <a:pt x="245053" y="314529"/>
                  </a:cubicBezTo>
                  <a:cubicBezTo>
                    <a:pt x="235646" y="356862"/>
                    <a:pt x="-12083" y="465047"/>
                    <a:pt x="460" y="493269"/>
                  </a:cubicBezTo>
                  <a:cubicBezTo>
                    <a:pt x="13003" y="521491"/>
                    <a:pt x="260732" y="469751"/>
                    <a:pt x="320312" y="483862"/>
                  </a:cubicBezTo>
                  <a:cubicBezTo>
                    <a:pt x="379892" y="497973"/>
                    <a:pt x="403410" y="554418"/>
                    <a:pt x="357941" y="577936"/>
                  </a:cubicBezTo>
                  <a:cubicBezTo>
                    <a:pt x="312472" y="601454"/>
                    <a:pt x="53768" y="592047"/>
                    <a:pt x="47497" y="624973"/>
                  </a:cubicBezTo>
                  <a:cubicBezTo>
                    <a:pt x="41225" y="657899"/>
                    <a:pt x="130596" y="761381"/>
                    <a:pt x="320312" y="775492"/>
                  </a:cubicBezTo>
                  <a:lnTo>
                    <a:pt x="1185793" y="709640"/>
                  </a:lnTo>
                  <a:cubicBezTo>
                    <a:pt x="1287706" y="582640"/>
                    <a:pt x="1108966" y="145196"/>
                    <a:pt x="950608" y="41714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21256533" flipH="1">
              <a:off x="5190435" y="4538031"/>
              <a:ext cx="1498609" cy="658519"/>
            </a:xfrm>
            <a:custGeom>
              <a:avLst/>
              <a:gdLst>
                <a:gd name="connsiteX0" fmla="*/ 950608 w 1215680"/>
                <a:gd name="connsiteY0" fmla="*/ 41714 h 775492"/>
                <a:gd name="connsiteX1" fmla="*/ 235645 w 1215680"/>
                <a:gd name="connsiteY1" fmla="*/ 88751 h 775492"/>
                <a:gd name="connsiteX2" fmla="*/ 56904 w 1215680"/>
                <a:gd name="connsiteY2" fmla="*/ 239269 h 775492"/>
                <a:gd name="connsiteX3" fmla="*/ 245053 w 1215680"/>
                <a:gd name="connsiteY3" fmla="*/ 314529 h 775492"/>
                <a:gd name="connsiteX4" fmla="*/ 460 w 1215680"/>
                <a:gd name="connsiteY4" fmla="*/ 493269 h 775492"/>
                <a:gd name="connsiteX5" fmla="*/ 320312 w 1215680"/>
                <a:gd name="connsiteY5" fmla="*/ 483862 h 775492"/>
                <a:gd name="connsiteX6" fmla="*/ 357941 w 1215680"/>
                <a:gd name="connsiteY6" fmla="*/ 577936 h 775492"/>
                <a:gd name="connsiteX7" fmla="*/ 47497 w 1215680"/>
                <a:gd name="connsiteY7" fmla="*/ 624973 h 775492"/>
                <a:gd name="connsiteX8" fmla="*/ 320312 w 1215680"/>
                <a:gd name="connsiteY8" fmla="*/ 775492 h 775492"/>
                <a:gd name="connsiteX9" fmla="*/ 1185793 w 1215680"/>
                <a:gd name="connsiteY9" fmla="*/ 709640 h 775492"/>
                <a:gd name="connsiteX10" fmla="*/ 950608 w 1215680"/>
                <a:gd name="connsiteY10" fmla="*/ 41714 h 7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680" h="775492">
                  <a:moveTo>
                    <a:pt x="950608" y="41714"/>
                  </a:moveTo>
                  <a:cubicBezTo>
                    <a:pt x="792250" y="-61768"/>
                    <a:pt x="384596" y="55825"/>
                    <a:pt x="235645" y="88751"/>
                  </a:cubicBezTo>
                  <a:cubicBezTo>
                    <a:pt x="86694" y="121677"/>
                    <a:pt x="55336" y="201639"/>
                    <a:pt x="56904" y="239269"/>
                  </a:cubicBezTo>
                  <a:cubicBezTo>
                    <a:pt x="58472" y="276899"/>
                    <a:pt x="254460" y="272196"/>
                    <a:pt x="245053" y="314529"/>
                  </a:cubicBezTo>
                  <a:cubicBezTo>
                    <a:pt x="235646" y="356862"/>
                    <a:pt x="-12083" y="465047"/>
                    <a:pt x="460" y="493269"/>
                  </a:cubicBezTo>
                  <a:cubicBezTo>
                    <a:pt x="13003" y="521491"/>
                    <a:pt x="260732" y="469751"/>
                    <a:pt x="320312" y="483862"/>
                  </a:cubicBezTo>
                  <a:cubicBezTo>
                    <a:pt x="379892" y="497973"/>
                    <a:pt x="403410" y="554418"/>
                    <a:pt x="357941" y="577936"/>
                  </a:cubicBezTo>
                  <a:cubicBezTo>
                    <a:pt x="312472" y="601454"/>
                    <a:pt x="53768" y="592047"/>
                    <a:pt x="47497" y="624973"/>
                  </a:cubicBezTo>
                  <a:cubicBezTo>
                    <a:pt x="41225" y="657899"/>
                    <a:pt x="130596" y="761381"/>
                    <a:pt x="320312" y="775492"/>
                  </a:cubicBezTo>
                  <a:lnTo>
                    <a:pt x="1185793" y="709640"/>
                  </a:lnTo>
                  <a:cubicBezTo>
                    <a:pt x="1287706" y="582640"/>
                    <a:pt x="1108966" y="145196"/>
                    <a:pt x="950608" y="41714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2228493">
              <a:off x="3870471" y="4087204"/>
              <a:ext cx="582422" cy="885826"/>
            </a:xfrm>
            <a:custGeom>
              <a:avLst/>
              <a:gdLst>
                <a:gd name="connsiteX0" fmla="*/ 3437 w 582422"/>
                <a:gd name="connsiteY0" fmla="*/ 868323 h 885826"/>
                <a:gd name="connsiteX1" fmla="*/ 182178 w 582422"/>
                <a:gd name="connsiteY1" fmla="*/ 407360 h 885826"/>
                <a:gd name="connsiteX2" fmla="*/ 520845 w 582422"/>
                <a:gd name="connsiteY2" fmla="*/ 49878 h 885826"/>
                <a:gd name="connsiteX3" fmla="*/ 577289 w 582422"/>
                <a:gd name="connsiteY3" fmla="*/ 21656 h 885826"/>
                <a:gd name="connsiteX4" fmla="*/ 454993 w 582422"/>
                <a:gd name="connsiteY4" fmla="*/ 228619 h 885826"/>
                <a:gd name="connsiteX5" fmla="*/ 370326 w 582422"/>
                <a:gd name="connsiteY5" fmla="*/ 407360 h 885826"/>
                <a:gd name="connsiteX6" fmla="*/ 332697 w 582422"/>
                <a:gd name="connsiteY6" fmla="*/ 755434 h 885826"/>
                <a:gd name="connsiteX7" fmla="*/ 3437 w 582422"/>
                <a:gd name="connsiteY7" fmla="*/ 868323 h 8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422" h="885826">
                  <a:moveTo>
                    <a:pt x="3437" y="868323"/>
                  </a:moveTo>
                  <a:cubicBezTo>
                    <a:pt x="-21650" y="810311"/>
                    <a:pt x="95943" y="543767"/>
                    <a:pt x="182178" y="407360"/>
                  </a:cubicBezTo>
                  <a:cubicBezTo>
                    <a:pt x="268413" y="270952"/>
                    <a:pt x="454993" y="114162"/>
                    <a:pt x="520845" y="49878"/>
                  </a:cubicBezTo>
                  <a:cubicBezTo>
                    <a:pt x="586697" y="-14406"/>
                    <a:pt x="588264" y="-8134"/>
                    <a:pt x="577289" y="21656"/>
                  </a:cubicBezTo>
                  <a:cubicBezTo>
                    <a:pt x="566314" y="51446"/>
                    <a:pt x="489487" y="164335"/>
                    <a:pt x="454993" y="228619"/>
                  </a:cubicBezTo>
                  <a:cubicBezTo>
                    <a:pt x="420499" y="292903"/>
                    <a:pt x="390709" y="319558"/>
                    <a:pt x="370326" y="407360"/>
                  </a:cubicBezTo>
                  <a:cubicBezTo>
                    <a:pt x="349943" y="495162"/>
                    <a:pt x="393845" y="683310"/>
                    <a:pt x="332697" y="755434"/>
                  </a:cubicBezTo>
                  <a:cubicBezTo>
                    <a:pt x="271549" y="827557"/>
                    <a:pt x="28524" y="926335"/>
                    <a:pt x="3437" y="868323"/>
                  </a:cubicBezTo>
                  <a:close/>
                </a:path>
              </a:pathLst>
            </a:cu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1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page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Space shuttle blasts off</a:t>
            </a:r>
          </a:p>
          <a:p>
            <a:pPr lvl="1"/>
            <a:r>
              <a:rPr lang="en-US" dirty="0" smtClean="0"/>
              <a:t>Can see faces in it</a:t>
            </a:r>
          </a:p>
          <a:p>
            <a:pPr lvl="1"/>
            <a:r>
              <a:rPr lang="en-US" dirty="0" smtClean="0"/>
              <a:t>three main characters – boy, girl, robot</a:t>
            </a:r>
          </a:p>
          <a:p>
            <a:r>
              <a:rPr lang="en-US" dirty="0" smtClean="0"/>
              <a:t>Goes into outer space</a:t>
            </a:r>
          </a:p>
          <a:p>
            <a:pPr lvl="1"/>
            <a:r>
              <a:rPr lang="en-US" dirty="0" smtClean="0"/>
              <a:t>Background of space with small Earth</a:t>
            </a:r>
          </a:p>
          <a:p>
            <a:r>
              <a:rPr lang="en-US" dirty="0" smtClean="0"/>
              <a:t>Fly into a worm hole</a:t>
            </a:r>
          </a:p>
          <a:p>
            <a:pPr lvl="1"/>
            <a:r>
              <a:rPr lang="en-US" dirty="0" smtClean="0"/>
              <a:t>Green portal with a red dot in the middle</a:t>
            </a:r>
          </a:p>
          <a:p>
            <a:pPr lvl="1"/>
            <a:r>
              <a:rPr lang="en-US" dirty="0" smtClean="0"/>
              <a:t>Characters get zapped by lightning</a:t>
            </a:r>
          </a:p>
          <a:p>
            <a:pPr lvl="2"/>
            <a:r>
              <a:rPr lang="en-US" dirty="0" smtClean="0"/>
              <a:t>Can see their skeletons!</a:t>
            </a:r>
          </a:p>
          <a:p>
            <a:pPr lvl="1"/>
            <a:r>
              <a:rPr lang="en-US" dirty="0" smtClean="0"/>
              <a:t>Come out of worm hole with changed appearance</a:t>
            </a:r>
          </a:p>
        </p:txBody>
      </p:sp>
    </p:spTree>
    <p:extLst>
      <p:ext uri="{BB962C8B-B14F-4D97-AF65-F5344CB8AC3E}">
        <p14:creationId xmlns:p14="http://schemas.microsoft.com/office/powerpoint/2010/main" val="26933494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2973870" y="2414078"/>
            <a:ext cx="4764526" cy="3784317"/>
            <a:chOff x="2347512" y="2378356"/>
            <a:chExt cx="4764526" cy="3784317"/>
          </a:xfrm>
        </p:grpSpPr>
        <p:grpSp>
          <p:nvGrpSpPr>
            <p:cNvPr id="34" name="Group 33"/>
            <p:cNvGrpSpPr/>
            <p:nvPr/>
          </p:nvGrpSpPr>
          <p:grpSpPr>
            <a:xfrm>
              <a:off x="2347512" y="2378356"/>
              <a:ext cx="4764526" cy="3784317"/>
              <a:chOff x="2347512" y="2331321"/>
              <a:chExt cx="4764526" cy="378431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368285" y="2331321"/>
                <a:ext cx="4743753" cy="3784317"/>
                <a:chOff x="2368285" y="2331321"/>
                <a:chExt cx="4743753" cy="3784317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902747" y="2331321"/>
                  <a:ext cx="4209291" cy="3784317"/>
                  <a:chOff x="2902747" y="2331321"/>
                  <a:chExt cx="4209291" cy="3784317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902747" y="2331321"/>
                    <a:ext cx="2766437" cy="1734394"/>
                    <a:chOff x="534957" y="1417638"/>
                    <a:chExt cx="5607022" cy="3515274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534957" y="1417638"/>
                      <a:ext cx="5607022" cy="3515274"/>
                      <a:chOff x="1544171" y="563967"/>
                      <a:chExt cx="6159326" cy="3515274"/>
                    </a:xfrm>
                    <a:solidFill>
                      <a:srgbClr val="660066"/>
                    </a:solidFill>
                  </p:grpSpPr>
                  <p:sp>
                    <p:nvSpPr>
                      <p:cNvPr id="13" name="Freeform 12"/>
                      <p:cNvSpPr/>
                      <p:nvPr/>
                    </p:nvSpPr>
                    <p:spPr>
                      <a:xfrm flipH="1">
                        <a:off x="5532666" y="2248695"/>
                        <a:ext cx="2170831" cy="1757672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" name="Freeform 14"/>
                      <p:cNvSpPr/>
                      <p:nvPr/>
                    </p:nvSpPr>
                    <p:spPr>
                      <a:xfrm flipH="1">
                        <a:off x="5091688" y="1165990"/>
                        <a:ext cx="2039252" cy="2840377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Freeform 10"/>
                      <p:cNvSpPr/>
                      <p:nvPr/>
                    </p:nvSpPr>
                    <p:spPr>
                      <a:xfrm>
                        <a:off x="3462218" y="563967"/>
                        <a:ext cx="2070448" cy="3515274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" name="Freeform 15"/>
                      <p:cNvSpPr/>
                      <p:nvPr/>
                    </p:nvSpPr>
                    <p:spPr>
                      <a:xfrm>
                        <a:off x="1544171" y="1992246"/>
                        <a:ext cx="2070448" cy="2086995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Freeform 13"/>
                      <p:cNvSpPr/>
                      <p:nvPr/>
                    </p:nvSpPr>
                    <p:spPr>
                      <a:xfrm>
                        <a:off x="2122195" y="1265237"/>
                        <a:ext cx="2375248" cy="2814004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" name="Oval 2"/>
                    <p:cNvSpPr/>
                    <p:nvPr/>
                  </p:nvSpPr>
                  <p:spPr>
                    <a:xfrm>
                      <a:off x="5070593" y="2325511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797743" y="3066814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1367837" y="2366904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2733793" y="1756254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5704652" y="3198518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" name="Freeform 8"/>
                  <p:cNvSpPr/>
                  <p:nvPr/>
                </p:nvSpPr>
                <p:spPr>
                  <a:xfrm>
                    <a:off x="3467049" y="3905805"/>
                    <a:ext cx="3644989" cy="2209833"/>
                  </a:xfrm>
                  <a:custGeom>
                    <a:avLst/>
                    <a:gdLst>
                      <a:gd name="connsiteX0" fmla="*/ 41914 w 3644989"/>
                      <a:gd name="connsiteY0" fmla="*/ 177010 h 2209833"/>
                      <a:gd name="connsiteX1" fmla="*/ 408803 w 3644989"/>
                      <a:gd name="connsiteY1" fmla="*/ 600343 h 2209833"/>
                      <a:gd name="connsiteX2" fmla="*/ 145395 w 3644989"/>
                      <a:gd name="connsiteY2" fmla="*/ 1108343 h 2209833"/>
                      <a:gd name="connsiteX3" fmla="*/ 474655 w 3644989"/>
                      <a:gd name="connsiteY3" fmla="*/ 1531676 h 2209833"/>
                      <a:gd name="connsiteX4" fmla="*/ 286507 w 3644989"/>
                      <a:gd name="connsiteY4" fmla="*/ 2030269 h 2209833"/>
                      <a:gd name="connsiteX5" fmla="*/ 521692 w 3644989"/>
                      <a:gd name="connsiteY5" fmla="*/ 2152565 h 2209833"/>
                      <a:gd name="connsiteX6" fmla="*/ 841544 w 3644989"/>
                      <a:gd name="connsiteY6" fmla="*/ 2002047 h 2209833"/>
                      <a:gd name="connsiteX7" fmla="*/ 1095544 w 3644989"/>
                      <a:gd name="connsiteY7" fmla="*/ 2209010 h 2209833"/>
                      <a:gd name="connsiteX8" fmla="*/ 1565914 w 3644989"/>
                      <a:gd name="connsiteY8" fmla="*/ 1907973 h 2209833"/>
                      <a:gd name="connsiteX9" fmla="*/ 1923395 w 3644989"/>
                      <a:gd name="connsiteY9" fmla="*/ 2199602 h 2209833"/>
                      <a:gd name="connsiteX10" fmla="*/ 2130358 w 3644989"/>
                      <a:gd name="connsiteY10" fmla="*/ 1860936 h 2209833"/>
                      <a:gd name="connsiteX11" fmla="*/ 2384358 w 3644989"/>
                      <a:gd name="connsiteY11" fmla="*/ 2180788 h 2209833"/>
                      <a:gd name="connsiteX12" fmla="*/ 2572507 w 3644989"/>
                      <a:gd name="connsiteY12" fmla="*/ 1842121 h 2209833"/>
                      <a:gd name="connsiteX13" fmla="*/ 2854729 w 3644989"/>
                      <a:gd name="connsiteY13" fmla="*/ 2190195 h 2209833"/>
                      <a:gd name="connsiteX14" fmla="*/ 3089914 w 3644989"/>
                      <a:gd name="connsiteY14" fmla="*/ 1936195 h 2209833"/>
                      <a:gd name="connsiteX15" fmla="*/ 3644951 w 3644989"/>
                      <a:gd name="connsiteY15" fmla="*/ 1842121 h 2209833"/>
                      <a:gd name="connsiteX16" fmla="*/ 3061692 w 3644989"/>
                      <a:gd name="connsiteY16" fmla="*/ 1757454 h 2209833"/>
                      <a:gd name="connsiteX17" fmla="*/ 2751247 w 3644989"/>
                      <a:gd name="connsiteY17" fmla="*/ 1447010 h 2209833"/>
                      <a:gd name="connsiteX18" fmla="*/ 2459618 w 3644989"/>
                      <a:gd name="connsiteY18" fmla="*/ 1710417 h 2209833"/>
                      <a:gd name="connsiteX19" fmla="*/ 2224432 w 3644989"/>
                      <a:gd name="connsiteY19" fmla="*/ 1456417 h 2209833"/>
                      <a:gd name="connsiteX20" fmla="*/ 2008062 w 3644989"/>
                      <a:gd name="connsiteY20" fmla="*/ 1663380 h 2209833"/>
                      <a:gd name="connsiteX21" fmla="*/ 1763470 w 3644989"/>
                      <a:gd name="connsiteY21" fmla="*/ 1399973 h 2209833"/>
                      <a:gd name="connsiteX22" fmla="*/ 1368358 w 3644989"/>
                      <a:gd name="connsiteY22" fmla="*/ 1682195 h 2209833"/>
                      <a:gd name="connsiteX23" fmla="*/ 1575321 w 3644989"/>
                      <a:gd name="connsiteY23" fmla="*/ 111158 h 2209833"/>
                      <a:gd name="connsiteX24" fmla="*/ 41914 w 3644989"/>
                      <a:gd name="connsiteY24" fmla="*/ 177010 h 2209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644989" h="2209833">
                        <a:moveTo>
                          <a:pt x="41914" y="177010"/>
                        </a:moveTo>
                        <a:cubicBezTo>
                          <a:pt x="-152506" y="258541"/>
                          <a:pt x="391556" y="445121"/>
                          <a:pt x="408803" y="600343"/>
                        </a:cubicBezTo>
                        <a:cubicBezTo>
                          <a:pt x="426050" y="755565"/>
                          <a:pt x="134420" y="953121"/>
                          <a:pt x="145395" y="1108343"/>
                        </a:cubicBezTo>
                        <a:cubicBezTo>
                          <a:pt x="156370" y="1263565"/>
                          <a:pt x="451136" y="1378022"/>
                          <a:pt x="474655" y="1531676"/>
                        </a:cubicBezTo>
                        <a:cubicBezTo>
                          <a:pt x="498174" y="1685330"/>
                          <a:pt x="278668" y="1926788"/>
                          <a:pt x="286507" y="2030269"/>
                        </a:cubicBezTo>
                        <a:cubicBezTo>
                          <a:pt x="294346" y="2133750"/>
                          <a:pt x="429186" y="2157269"/>
                          <a:pt x="521692" y="2152565"/>
                        </a:cubicBezTo>
                        <a:cubicBezTo>
                          <a:pt x="614198" y="2147861"/>
                          <a:pt x="745902" y="1992640"/>
                          <a:pt x="841544" y="2002047"/>
                        </a:cubicBezTo>
                        <a:cubicBezTo>
                          <a:pt x="937186" y="2011454"/>
                          <a:pt x="974816" y="2224689"/>
                          <a:pt x="1095544" y="2209010"/>
                        </a:cubicBezTo>
                        <a:cubicBezTo>
                          <a:pt x="1216272" y="2193331"/>
                          <a:pt x="1427939" y="1909541"/>
                          <a:pt x="1565914" y="1907973"/>
                        </a:cubicBezTo>
                        <a:cubicBezTo>
                          <a:pt x="1703889" y="1906405"/>
                          <a:pt x="1829321" y="2207441"/>
                          <a:pt x="1923395" y="2199602"/>
                        </a:cubicBezTo>
                        <a:cubicBezTo>
                          <a:pt x="2017469" y="2191763"/>
                          <a:pt x="2053531" y="1864072"/>
                          <a:pt x="2130358" y="1860936"/>
                        </a:cubicBezTo>
                        <a:cubicBezTo>
                          <a:pt x="2207185" y="1857800"/>
                          <a:pt x="2310667" y="2183924"/>
                          <a:pt x="2384358" y="2180788"/>
                        </a:cubicBezTo>
                        <a:cubicBezTo>
                          <a:pt x="2458049" y="2177652"/>
                          <a:pt x="2494112" y="1840553"/>
                          <a:pt x="2572507" y="1842121"/>
                        </a:cubicBezTo>
                        <a:cubicBezTo>
                          <a:pt x="2650902" y="1843689"/>
                          <a:pt x="2768495" y="2174516"/>
                          <a:pt x="2854729" y="2190195"/>
                        </a:cubicBezTo>
                        <a:cubicBezTo>
                          <a:pt x="2940963" y="2205874"/>
                          <a:pt x="2958210" y="1994207"/>
                          <a:pt x="3089914" y="1936195"/>
                        </a:cubicBezTo>
                        <a:cubicBezTo>
                          <a:pt x="3221618" y="1878183"/>
                          <a:pt x="3649655" y="1871911"/>
                          <a:pt x="3644951" y="1842121"/>
                        </a:cubicBezTo>
                        <a:cubicBezTo>
                          <a:pt x="3640247" y="1812331"/>
                          <a:pt x="3210643" y="1823306"/>
                          <a:pt x="3061692" y="1757454"/>
                        </a:cubicBezTo>
                        <a:cubicBezTo>
                          <a:pt x="2912741" y="1691602"/>
                          <a:pt x="2851593" y="1454850"/>
                          <a:pt x="2751247" y="1447010"/>
                        </a:cubicBezTo>
                        <a:cubicBezTo>
                          <a:pt x="2650901" y="1439171"/>
                          <a:pt x="2547420" y="1708849"/>
                          <a:pt x="2459618" y="1710417"/>
                        </a:cubicBezTo>
                        <a:cubicBezTo>
                          <a:pt x="2371816" y="1711985"/>
                          <a:pt x="2299691" y="1464256"/>
                          <a:pt x="2224432" y="1456417"/>
                        </a:cubicBezTo>
                        <a:cubicBezTo>
                          <a:pt x="2149173" y="1448578"/>
                          <a:pt x="2084889" y="1672787"/>
                          <a:pt x="2008062" y="1663380"/>
                        </a:cubicBezTo>
                        <a:cubicBezTo>
                          <a:pt x="1931235" y="1653973"/>
                          <a:pt x="1870087" y="1396837"/>
                          <a:pt x="1763470" y="1399973"/>
                        </a:cubicBezTo>
                        <a:cubicBezTo>
                          <a:pt x="1656853" y="1403109"/>
                          <a:pt x="1399716" y="1896998"/>
                          <a:pt x="1368358" y="1682195"/>
                        </a:cubicBezTo>
                        <a:cubicBezTo>
                          <a:pt x="1337000" y="1467392"/>
                          <a:pt x="1801099" y="358886"/>
                          <a:pt x="1575321" y="111158"/>
                        </a:cubicBezTo>
                        <a:cubicBezTo>
                          <a:pt x="1349543" y="-136570"/>
                          <a:pt x="236334" y="95479"/>
                          <a:pt x="41914" y="177010"/>
                        </a:cubicBezTo>
                        <a:close/>
                      </a:path>
                    </a:pathLst>
                  </a:custGeom>
                  <a:solidFill>
                    <a:srgbClr val="660066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Freeform 21"/>
                <p:cNvSpPr/>
                <p:nvPr/>
              </p:nvSpPr>
              <p:spPr>
                <a:xfrm>
                  <a:off x="2368285" y="4223925"/>
                  <a:ext cx="1619341" cy="658519"/>
                </a:xfrm>
                <a:custGeom>
                  <a:avLst/>
                  <a:gdLst>
                    <a:gd name="connsiteX0" fmla="*/ 950608 w 1215680"/>
                    <a:gd name="connsiteY0" fmla="*/ 41714 h 775492"/>
                    <a:gd name="connsiteX1" fmla="*/ 235645 w 1215680"/>
                    <a:gd name="connsiteY1" fmla="*/ 88751 h 775492"/>
                    <a:gd name="connsiteX2" fmla="*/ 56904 w 1215680"/>
                    <a:gd name="connsiteY2" fmla="*/ 239269 h 775492"/>
                    <a:gd name="connsiteX3" fmla="*/ 245053 w 1215680"/>
                    <a:gd name="connsiteY3" fmla="*/ 314529 h 775492"/>
                    <a:gd name="connsiteX4" fmla="*/ 460 w 1215680"/>
                    <a:gd name="connsiteY4" fmla="*/ 493269 h 775492"/>
                    <a:gd name="connsiteX5" fmla="*/ 320312 w 1215680"/>
                    <a:gd name="connsiteY5" fmla="*/ 483862 h 775492"/>
                    <a:gd name="connsiteX6" fmla="*/ 357941 w 1215680"/>
                    <a:gd name="connsiteY6" fmla="*/ 577936 h 775492"/>
                    <a:gd name="connsiteX7" fmla="*/ 47497 w 1215680"/>
                    <a:gd name="connsiteY7" fmla="*/ 624973 h 775492"/>
                    <a:gd name="connsiteX8" fmla="*/ 320312 w 1215680"/>
                    <a:gd name="connsiteY8" fmla="*/ 775492 h 775492"/>
                    <a:gd name="connsiteX9" fmla="*/ 1185793 w 1215680"/>
                    <a:gd name="connsiteY9" fmla="*/ 709640 h 775492"/>
                    <a:gd name="connsiteX10" fmla="*/ 950608 w 1215680"/>
                    <a:gd name="connsiteY10" fmla="*/ 41714 h 77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5680" h="775492">
                      <a:moveTo>
                        <a:pt x="950608" y="41714"/>
                      </a:moveTo>
                      <a:cubicBezTo>
                        <a:pt x="792250" y="-61768"/>
                        <a:pt x="384596" y="55825"/>
                        <a:pt x="235645" y="88751"/>
                      </a:cubicBezTo>
                      <a:cubicBezTo>
                        <a:pt x="86694" y="121677"/>
                        <a:pt x="55336" y="201639"/>
                        <a:pt x="56904" y="239269"/>
                      </a:cubicBezTo>
                      <a:cubicBezTo>
                        <a:pt x="58472" y="276899"/>
                        <a:pt x="254460" y="272196"/>
                        <a:pt x="245053" y="314529"/>
                      </a:cubicBezTo>
                      <a:cubicBezTo>
                        <a:pt x="235646" y="356862"/>
                        <a:pt x="-12083" y="465047"/>
                        <a:pt x="460" y="493269"/>
                      </a:cubicBezTo>
                      <a:cubicBezTo>
                        <a:pt x="13003" y="521491"/>
                        <a:pt x="260732" y="469751"/>
                        <a:pt x="320312" y="483862"/>
                      </a:cubicBezTo>
                      <a:cubicBezTo>
                        <a:pt x="379892" y="497973"/>
                        <a:pt x="403410" y="554418"/>
                        <a:pt x="357941" y="577936"/>
                      </a:cubicBezTo>
                      <a:cubicBezTo>
                        <a:pt x="312472" y="601454"/>
                        <a:pt x="53768" y="592047"/>
                        <a:pt x="47497" y="624973"/>
                      </a:cubicBezTo>
                      <a:cubicBezTo>
                        <a:pt x="41225" y="657899"/>
                        <a:pt x="130596" y="761381"/>
                        <a:pt x="320312" y="775492"/>
                      </a:cubicBezTo>
                      <a:lnTo>
                        <a:pt x="1185793" y="709640"/>
                      </a:lnTo>
                      <a:cubicBezTo>
                        <a:pt x="1287706" y="582640"/>
                        <a:pt x="1108966" y="145196"/>
                        <a:pt x="950608" y="41714"/>
                      </a:cubicBezTo>
                      <a:close/>
                    </a:path>
                  </a:pathLst>
                </a:custGeom>
                <a:solidFill>
                  <a:srgbClr val="660066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rot="21256533" flipH="1">
                  <a:off x="4834069" y="4150828"/>
                  <a:ext cx="1498609" cy="658519"/>
                </a:xfrm>
                <a:custGeom>
                  <a:avLst/>
                  <a:gdLst>
                    <a:gd name="connsiteX0" fmla="*/ 950608 w 1215680"/>
                    <a:gd name="connsiteY0" fmla="*/ 41714 h 775492"/>
                    <a:gd name="connsiteX1" fmla="*/ 235645 w 1215680"/>
                    <a:gd name="connsiteY1" fmla="*/ 88751 h 775492"/>
                    <a:gd name="connsiteX2" fmla="*/ 56904 w 1215680"/>
                    <a:gd name="connsiteY2" fmla="*/ 239269 h 775492"/>
                    <a:gd name="connsiteX3" fmla="*/ 245053 w 1215680"/>
                    <a:gd name="connsiteY3" fmla="*/ 314529 h 775492"/>
                    <a:gd name="connsiteX4" fmla="*/ 460 w 1215680"/>
                    <a:gd name="connsiteY4" fmla="*/ 493269 h 775492"/>
                    <a:gd name="connsiteX5" fmla="*/ 320312 w 1215680"/>
                    <a:gd name="connsiteY5" fmla="*/ 483862 h 775492"/>
                    <a:gd name="connsiteX6" fmla="*/ 357941 w 1215680"/>
                    <a:gd name="connsiteY6" fmla="*/ 577936 h 775492"/>
                    <a:gd name="connsiteX7" fmla="*/ 47497 w 1215680"/>
                    <a:gd name="connsiteY7" fmla="*/ 624973 h 775492"/>
                    <a:gd name="connsiteX8" fmla="*/ 320312 w 1215680"/>
                    <a:gd name="connsiteY8" fmla="*/ 775492 h 775492"/>
                    <a:gd name="connsiteX9" fmla="*/ 1185793 w 1215680"/>
                    <a:gd name="connsiteY9" fmla="*/ 709640 h 775492"/>
                    <a:gd name="connsiteX10" fmla="*/ 950608 w 1215680"/>
                    <a:gd name="connsiteY10" fmla="*/ 41714 h 77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5680" h="775492">
                      <a:moveTo>
                        <a:pt x="950608" y="41714"/>
                      </a:moveTo>
                      <a:cubicBezTo>
                        <a:pt x="792250" y="-61768"/>
                        <a:pt x="384596" y="55825"/>
                        <a:pt x="235645" y="88751"/>
                      </a:cubicBezTo>
                      <a:cubicBezTo>
                        <a:pt x="86694" y="121677"/>
                        <a:pt x="55336" y="201639"/>
                        <a:pt x="56904" y="239269"/>
                      </a:cubicBezTo>
                      <a:cubicBezTo>
                        <a:pt x="58472" y="276899"/>
                        <a:pt x="254460" y="272196"/>
                        <a:pt x="245053" y="314529"/>
                      </a:cubicBezTo>
                      <a:cubicBezTo>
                        <a:pt x="235646" y="356862"/>
                        <a:pt x="-12083" y="465047"/>
                        <a:pt x="460" y="493269"/>
                      </a:cubicBezTo>
                      <a:cubicBezTo>
                        <a:pt x="13003" y="521491"/>
                        <a:pt x="260732" y="469751"/>
                        <a:pt x="320312" y="483862"/>
                      </a:cubicBezTo>
                      <a:cubicBezTo>
                        <a:pt x="379892" y="497973"/>
                        <a:pt x="403410" y="554418"/>
                        <a:pt x="357941" y="577936"/>
                      </a:cubicBezTo>
                      <a:cubicBezTo>
                        <a:pt x="312472" y="601454"/>
                        <a:pt x="53768" y="592047"/>
                        <a:pt x="47497" y="624973"/>
                      </a:cubicBezTo>
                      <a:cubicBezTo>
                        <a:pt x="41225" y="657899"/>
                        <a:pt x="130596" y="761381"/>
                        <a:pt x="320312" y="775492"/>
                      </a:cubicBezTo>
                      <a:lnTo>
                        <a:pt x="1185793" y="709640"/>
                      </a:lnTo>
                      <a:cubicBezTo>
                        <a:pt x="1287706" y="582640"/>
                        <a:pt x="1108966" y="145196"/>
                        <a:pt x="950608" y="41714"/>
                      </a:cubicBezTo>
                      <a:close/>
                    </a:path>
                  </a:pathLst>
                </a:custGeom>
                <a:solidFill>
                  <a:srgbClr val="660066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347512" y="3185934"/>
                <a:ext cx="1110472" cy="1759562"/>
                <a:chOff x="1015602" y="1805351"/>
                <a:chExt cx="1746271" cy="2481139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213556" y="1805351"/>
                  <a:ext cx="1548317" cy="2292360"/>
                  <a:chOff x="1213556" y="1805351"/>
                  <a:chExt cx="1548317" cy="2292360"/>
                </a:xfrm>
                <a:solidFill>
                  <a:schemeClr val="bg1">
                    <a:lumMod val="95000"/>
                  </a:schemeClr>
                </a:solidFill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1717267" y="1805351"/>
                    <a:ext cx="542254" cy="1469616"/>
                    <a:chOff x="1454253" y="1556172"/>
                    <a:chExt cx="1060704" cy="1832534"/>
                  </a:xfrm>
                  <a:grpFill/>
                </p:grpSpPr>
                <p:sp>
                  <p:nvSpPr>
                    <p:cNvPr id="32" name="Isosceles Triangle 31"/>
                    <p:cNvSpPr/>
                    <p:nvPr/>
                  </p:nvSpPr>
                  <p:spPr>
                    <a:xfrm>
                      <a:off x="1454253" y="1556172"/>
                      <a:ext cx="1060704" cy="914400"/>
                    </a:xfrm>
                    <a:prstGeom prst="triangle">
                      <a:avLst/>
                    </a:prstGeom>
                    <a:grpFill/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454253" y="2470572"/>
                      <a:ext cx="1060703" cy="918134"/>
                    </a:xfrm>
                    <a:prstGeom prst="rect">
                      <a:avLst/>
                    </a:prstGeom>
                    <a:grpFill/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" name="Freeform 29"/>
                  <p:cNvSpPr/>
                  <p:nvPr/>
                </p:nvSpPr>
                <p:spPr>
                  <a:xfrm>
                    <a:off x="1213556" y="3209986"/>
                    <a:ext cx="1420520" cy="887725"/>
                  </a:xfrm>
                  <a:custGeom>
                    <a:avLst/>
                    <a:gdLst>
                      <a:gd name="connsiteX0" fmla="*/ 1218921 w 2714123"/>
                      <a:gd name="connsiteY0" fmla="*/ 9859 h 1696135"/>
                      <a:gd name="connsiteX1" fmla="*/ 184106 w 2714123"/>
                      <a:gd name="connsiteY1" fmla="*/ 56896 h 1696135"/>
                      <a:gd name="connsiteX2" fmla="*/ 71217 w 2714123"/>
                      <a:gd name="connsiteY2" fmla="*/ 461414 h 1696135"/>
                      <a:gd name="connsiteX3" fmla="*/ 955514 w 2714123"/>
                      <a:gd name="connsiteY3" fmla="*/ 480229 h 1696135"/>
                      <a:gd name="connsiteX4" fmla="*/ 1256551 w 2714123"/>
                      <a:gd name="connsiteY4" fmla="*/ 847118 h 1696135"/>
                      <a:gd name="connsiteX5" fmla="*/ 1322402 w 2714123"/>
                      <a:gd name="connsiteY5" fmla="*/ 1571488 h 1696135"/>
                      <a:gd name="connsiteX6" fmla="*/ 1783365 w 2714123"/>
                      <a:gd name="connsiteY6" fmla="*/ 1637340 h 1696135"/>
                      <a:gd name="connsiteX7" fmla="*/ 1783365 w 2714123"/>
                      <a:gd name="connsiteY7" fmla="*/ 960007 h 1696135"/>
                      <a:gd name="connsiteX8" fmla="*/ 1773958 w 2714123"/>
                      <a:gd name="connsiteY8" fmla="*/ 677785 h 1696135"/>
                      <a:gd name="connsiteX9" fmla="*/ 2122032 w 2714123"/>
                      <a:gd name="connsiteY9" fmla="*/ 574303 h 1696135"/>
                      <a:gd name="connsiteX10" fmla="*/ 2601810 w 2714123"/>
                      <a:gd name="connsiteY10" fmla="*/ 489636 h 1696135"/>
                      <a:gd name="connsiteX11" fmla="*/ 2582995 w 2714123"/>
                      <a:gd name="connsiteY11" fmla="*/ 122747 h 1696135"/>
                      <a:gd name="connsiteX12" fmla="*/ 1218921 w 2714123"/>
                      <a:gd name="connsiteY12" fmla="*/ 9859 h 1696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714123" h="1696135">
                        <a:moveTo>
                          <a:pt x="1218921" y="9859"/>
                        </a:moveTo>
                        <a:cubicBezTo>
                          <a:pt x="819106" y="-1116"/>
                          <a:pt x="375390" y="-18363"/>
                          <a:pt x="184106" y="56896"/>
                        </a:cubicBezTo>
                        <a:cubicBezTo>
                          <a:pt x="-7178" y="132155"/>
                          <a:pt x="-57351" y="390859"/>
                          <a:pt x="71217" y="461414"/>
                        </a:cubicBezTo>
                        <a:cubicBezTo>
                          <a:pt x="199785" y="531970"/>
                          <a:pt x="757958" y="415945"/>
                          <a:pt x="955514" y="480229"/>
                        </a:cubicBezTo>
                        <a:cubicBezTo>
                          <a:pt x="1153070" y="544513"/>
                          <a:pt x="1195403" y="665242"/>
                          <a:pt x="1256551" y="847118"/>
                        </a:cubicBezTo>
                        <a:cubicBezTo>
                          <a:pt x="1317699" y="1028995"/>
                          <a:pt x="1234600" y="1439784"/>
                          <a:pt x="1322402" y="1571488"/>
                        </a:cubicBezTo>
                        <a:cubicBezTo>
                          <a:pt x="1410204" y="1703192"/>
                          <a:pt x="1706538" y="1739254"/>
                          <a:pt x="1783365" y="1637340"/>
                        </a:cubicBezTo>
                        <a:cubicBezTo>
                          <a:pt x="1860192" y="1535426"/>
                          <a:pt x="1784933" y="1119933"/>
                          <a:pt x="1783365" y="960007"/>
                        </a:cubicBezTo>
                        <a:cubicBezTo>
                          <a:pt x="1781797" y="800081"/>
                          <a:pt x="1717514" y="742069"/>
                          <a:pt x="1773958" y="677785"/>
                        </a:cubicBezTo>
                        <a:cubicBezTo>
                          <a:pt x="1830402" y="613501"/>
                          <a:pt x="1984057" y="605661"/>
                          <a:pt x="2122032" y="574303"/>
                        </a:cubicBezTo>
                        <a:cubicBezTo>
                          <a:pt x="2260007" y="542945"/>
                          <a:pt x="2524983" y="564895"/>
                          <a:pt x="2601810" y="489636"/>
                        </a:cubicBezTo>
                        <a:cubicBezTo>
                          <a:pt x="2678637" y="414377"/>
                          <a:pt x="2819748" y="204278"/>
                          <a:pt x="2582995" y="122747"/>
                        </a:cubicBezTo>
                        <a:cubicBezTo>
                          <a:pt x="2346242" y="41216"/>
                          <a:pt x="1618736" y="20834"/>
                          <a:pt x="1218921" y="9859"/>
                        </a:cubicBezTo>
                        <a:close/>
                      </a:path>
                    </a:pathLst>
                  </a:custGeom>
                  <a:grpFill/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365965" y="3162546"/>
                    <a:ext cx="395908" cy="380685"/>
                  </a:xfrm>
                  <a:prstGeom prst="ellipse">
                    <a:avLst/>
                  </a:prstGeom>
                  <a:grpFill/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Oval 26"/>
                <p:cNvSpPr/>
                <p:nvPr/>
              </p:nvSpPr>
              <p:spPr>
                <a:xfrm>
                  <a:off x="1863612" y="3905805"/>
                  <a:ext cx="395908" cy="3806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015602" y="3149605"/>
                  <a:ext cx="395908" cy="3806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" name="Freeform 38"/>
            <p:cNvSpPr/>
            <p:nvPr/>
          </p:nvSpPr>
          <p:spPr>
            <a:xfrm>
              <a:off x="2681237" y="2748591"/>
              <a:ext cx="483071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282295" y="2455492"/>
              <a:ext cx="483071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419676" y="3035131"/>
              <a:ext cx="483071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3799099" y="2407616"/>
              <a:ext cx="304798" cy="189085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902747" y="3052402"/>
              <a:ext cx="304798" cy="189085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129896" y="2749101"/>
              <a:ext cx="304798" cy="189085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 rot="21330213" flipH="1">
              <a:off x="5679915" y="3110472"/>
              <a:ext cx="492865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21330213" flipH="1">
              <a:off x="5401054" y="2694255"/>
              <a:ext cx="492865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 flipV="1">
              <a:off x="5080750" y="2666504"/>
              <a:ext cx="331272" cy="28974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3" idx="6"/>
              <a:endCxn id="13" idx="4"/>
            </p:cNvCxnSpPr>
            <p:nvPr/>
          </p:nvCxnSpPr>
          <p:spPr>
            <a:xfrm flipH="1" flipV="1">
              <a:off x="5477708" y="3210759"/>
              <a:ext cx="191192" cy="15140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61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437487" y="2383925"/>
            <a:ext cx="4767425" cy="3784317"/>
            <a:chOff x="2437487" y="2331321"/>
            <a:chExt cx="4767425" cy="3784317"/>
          </a:xfrm>
        </p:grpSpPr>
        <p:grpSp>
          <p:nvGrpSpPr>
            <p:cNvPr id="39" name="Group 38"/>
            <p:cNvGrpSpPr/>
            <p:nvPr/>
          </p:nvGrpSpPr>
          <p:grpSpPr>
            <a:xfrm>
              <a:off x="2437487" y="2331321"/>
              <a:ext cx="4767425" cy="3784317"/>
              <a:chOff x="2437487" y="2331321"/>
              <a:chExt cx="4767425" cy="378431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995621" y="2331321"/>
                <a:ext cx="4209291" cy="3784317"/>
                <a:chOff x="2902747" y="2331321"/>
                <a:chExt cx="4209291" cy="3784317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902747" y="2331321"/>
                  <a:ext cx="4209291" cy="3784317"/>
                  <a:chOff x="2902747" y="2331321"/>
                  <a:chExt cx="4209291" cy="3784317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2902747" y="2331321"/>
                    <a:ext cx="2766437" cy="1734394"/>
                    <a:chOff x="534957" y="1417638"/>
                    <a:chExt cx="5607022" cy="3515274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534957" y="1417638"/>
                      <a:ext cx="5607022" cy="3515274"/>
                      <a:chOff x="1544171" y="563967"/>
                      <a:chExt cx="6159326" cy="3515274"/>
                    </a:xfrm>
                    <a:solidFill>
                      <a:srgbClr val="660066"/>
                    </a:solidFill>
                  </p:grpSpPr>
                  <p:sp>
                    <p:nvSpPr>
                      <p:cNvPr id="16" name="Freeform 15"/>
                      <p:cNvSpPr/>
                      <p:nvPr/>
                    </p:nvSpPr>
                    <p:spPr>
                      <a:xfrm flipH="1">
                        <a:off x="5532666" y="2248695"/>
                        <a:ext cx="2170831" cy="1757672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" name="Freeform 16"/>
                      <p:cNvSpPr/>
                      <p:nvPr/>
                    </p:nvSpPr>
                    <p:spPr>
                      <a:xfrm flipH="1">
                        <a:off x="5091688" y="1165990"/>
                        <a:ext cx="2039252" cy="2840377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Freeform 17"/>
                      <p:cNvSpPr/>
                      <p:nvPr/>
                    </p:nvSpPr>
                    <p:spPr>
                      <a:xfrm>
                        <a:off x="3462218" y="563967"/>
                        <a:ext cx="2070448" cy="3515274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" name="Freeform 18"/>
                      <p:cNvSpPr/>
                      <p:nvPr/>
                    </p:nvSpPr>
                    <p:spPr>
                      <a:xfrm>
                        <a:off x="1544171" y="1992246"/>
                        <a:ext cx="2070448" cy="2086995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Freeform 19"/>
                      <p:cNvSpPr/>
                      <p:nvPr/>
                    </p:nvSpPr>
                    <p:spPr>
                      <a:xfrm>
                        <a:off x="2122195" y="1265237"/>
                        <a:ext cx="2375248" cy="2814004"/>
                      </a:xfrm>
                      <a:custGeom>
                        <a:avLst/>
                        <a:gdLst>
                          <a:gd name="connsiteX0" fmla="*/ 2040989 w 2071767"/>
                          <a:gd name="connsiteY0" fmla="*/ 1930143 h 2095635"/>
                          <a:gd name="connsiteX1" fmla="*/ 1884837 w 2071767"/>
                          <a:gd name="connsiteY1" fmla="*/ 951544 h 2095635"/>
                          <a:gd name="connsiteX2" fmla="*/ 1489252 w 2071767"/>
                          <a:gd name="connsiteY2" fmla="*/ 441423 h 2095635"/>
                          <a:gd name="connsiteX3" fmla="*/ 1145718 w 2071767"/>
                          <a:gd name="connsiteY3" fmla="*/ 66641 h 2095635"/>
                          <a:gd name="connsiteX4" fmla="*/ 406598 w 2071767"/>
                          <a:gd name="connsiteY4" fmla="*/ 4177 h 2095635"/>
                          <a:gd name="connsiteX5" fmla="*/ 115115 w 2071767"/>
                          <a:gd name="connsiteY5" fmla="*/ 118694 h 2095635"/>
                          <a:gd name="connsiteX6" fmla="*/ 603 w 2071767"/>
                          <a:gd name="connsiteY6" fmla="*/ 368549 h 2095635"/>
                          <a:gd name="connsiteX7" fmla="*/ 156755 w 2071767"/>
                          <a:gd name="connsiteY7" fmla="*/ 597583 h 2095635"/>
                          <a:gd name="connsiteX8" fmla="*/ 958335 w 2071767"/>
                          <a:gd name="connsiteY8" fmla="*/ 701689 h 2095635"/>
                          <a:gd name="connsiteX9" fmla="*/ 1291459 w 2071767"/>
                          <a:gd name="connsiteY9" fmla="*/ 1971785 h 2095635"/>
                          <a:gd name="connsiteX10" fmla="*/ 2040989 w 2071767"/>
                          <a:gd name="connsiteY10" fmla="*/ 1930143 h 2095635"/>
                          <a:gd name="connsiteX0" fmla="*/ 2040989 w 2070448"/>
                          <a:gd name="connsiteY0" fmla="*/ 1928801 h 2094293"/>
                          <a:gd name="connsiteX1" fmla="*/ 1884837 w 2070448"/>
                          <a:gd name="connsiteY1" fmla="*/ 950202 h 2094293"/>
                          <a:gd name="connsiteX2" fmla="*/ 1562123 w 2070448"/>
                          <a:gd name="connsiteY2" fmla="*/ 377617 h 2094293"/>
                          <a:gd name="connsiteX3" fmla="*/ 1145718 w 2070448"/>
                          <a:gd name="connsiteY3" fmla="*/ 65299 h 2094293"/>
                          <a:gd name="connsiteX4" fmla="*/ 406598 w 2070448"/>
                          <a:gd name="connsiteY4" fmla="*/ 2835 h 2094293"/>
                          <a:gd name="connsiteX5" fmla="*/ 115115 w 2070448"/>
                          <a:gd name="connsiteY5" fmla="*/ 117352 h 2094293"/>
                          <a:gd name="connsiteX6" fmla="*/ 603 w 2070448"/>
                          <a:gd name="connsiteY6" fmla="*/ 367207 h 2094293"/>
                          <a:gd name="connsiteX7" fmla="*/ 156755 w 2070448"/>
                          <a:gd name="connsiteY7" fmla="*/ 596241 h 2094293"/>
                          <a:gd name="connsiteX8" fmla="*/ 958335 w 2070448"/>
                          <a:gd name="connsiteY8" fmla="*/ 700347 h 2094293"/>
                          <a:gd name="connsiteX9" fmla="*/ 1291459 w 2070448"/>
                          <a:gd name="connsiteY9" fmla="*/ 1970443 h 2094293"/>
                          <a:gd name="connsiteX10" fmla="*/ 2040989 w 2070448"/>
                          <a:gd name="connsiteY10" fmla="*/ 1928801 h 2094293"/>
                          <a:gd name="connsiteX0" fmla="*/ 2040989 w 2070448"/>
                          <a:gd name="connsiteY0" fmla="*/ 1928801 h 2086995"/>
                          <a:gd name="connsiteX1" fmla="*/ 1884837 w 2070448"/>
                          <a:gd name="connsiteY1" fmla="*/ 950202 h 2086995"/>
                          <a:gd name="connsiteX2" fmla="*/ 1562123 w 2070448"/>
                          <a:gd name="connsiteY2" fmla="*/ 377617 h 2086995"/>
                          <a:gd name="connsiteX3" fmla="*/ 1145718 w 2070448"/>
                          <a:gd name="connsiteY3" fmla="*/ 65299 h 2086995"/>
                          <a:gd name="connsiteX4" fmla="*/ 406598 w 2070448"/>
                          <a:gd name="connsiteY4" fmla="*/ 2835 h 2086995"/>
                          <a:gd name="connsiteX5" fmla="*/ 115115 w 2070448"/>
                          <a:gd name="connsiteY5" fmla="*/ 117352 h 2086995"/>
                          <a:gd name="connsiteX6" fmla="*/ 603 w 2070448"/>
                          <a:gd name="connsiteY6" fmla="*/ 367207 h 2086995"/>
                          <a:gd name="connsiteX7" fmla="*/ 156755 w 2070448"/>
                          <a:gd name="connsiteY7" fmla="*/ 596241 h 2086995"/>
                          <a:gd name="connsiteX8" fmla="*/ 989565 w 2070448"/>
                          <a:gd name="connsiteY8" fmla="*/ 794043 h 2086995"/>
                          <a:gd name="connsiteX9" fmla="*/ 1291459 w 2070448"/>
                          <a:gd name="connsiteY9" fmla="*/ 1970443 h 2086995"/>
                          <a:gd name="connsiteX10" fmla="*/ 2040989 w 2070448"/>
                          <a:gd name="connsiteY10" fmla="*/ 1928801 h 20869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70448" h="2086995">
                            <a:moveTo>
                              <a:pt x="2040989" y="1928801"/>
                            </a:moveTo>
                            <a:cubicBezTo>
                              <a:pt x="2139885" y="1758761"/>
                              <a:pt x="1964648" y="1208732"/>
                              <a:pt x="1884837" y="950202"/>
                            </a:cubicBezTo>
                            <a:cubicBezTo>
                              <a:pt x="1805026" y="691672"/>
                              <a:pt x="1685309" y="525101"/>
                              <a:pt x="1562123" y="377617"/>
                            </a:cubicBezTo>
                            <a:cubicBezTo>
                              <a:pt x="1438937" y="230133"/>
                              <a:pt x="1338305" y="127763"/>
                              <a:pt x="1145718" y="65299"/>
                            </a:cubicBezTo>
                            <a:cubicBezTo>
                              <a:pt x="953131" y="2835"/>
                              <a:pt x="578365" y="-5841"/>
                              <a:pt x="406598" y="2835"/>
                            </a:cubicBezTo>
                            <a:cubicBezTo>
                              <a:pt x="234831" y="11510"/>
                              <a:pt x="182781" y="56623"/>
                              <a:pt x="115115" y="117352"/>
                            </a:cubicBezTo>
                            <a:cubicBezTo>
                              <a:pt x="47449" y="178081"/>
                              <a:pt x="-6337" y="287392"/>
                              <a:pt x="603" y="367207"/>
                            </a:cubicBezTo>
                            <a:cubicBezTo>
                              <a:pt x="7543" y="447022"/>
                              <a:pt x="-8072" y="525102"/>
                              <a:pt x="156755" y="596241"/>
                            </a:cubicBezTo>
                            <a:cubicBezTo>
                              <a:pt x="321582" y="667380"/>
                              <a:pt x="800448" y="565010"/>
                              <a:pt x="989565" y="794043"/>
                            </a:cubicBezTo>
                            <a:cubicBezTo>
                              <a:pt x="1178682" y="1023076"/>
                              <a:pt x="1116222" y="1781317"/>
                              <a:pt x="1291459" y="1970443"/>
                            </a:cubicBezTo>
                            <a:cubicBezTo>
                              <a:pt x="1466696" y="2159569"/>
                              <a:pt x="1942093" y="2098841"/>
                              <a:pt x="2040989" y="1928801"/>
                            </a:cubicBezTo>
                            <a:close/>
                          </a:path>
                        </a:pathLst>
                      </a:custGeom>
                      <a:grpFill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  <a:bevelB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5070593" y="2325511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797743" y="3066814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1367837" y="2366904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2733793" y="1756254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5704652" y="3198518"/>
                      <a:ext cx="263407" cy="263407"/>
                    </a:xfrm>
                    <a:prstGeom prst="ellipse">
                      <a:avLst/>
                    </a:prstGeom>
                    <a:solidFill>
                      <a:srgbClr val="660066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" name="Freeform 8"/>
                  <p:cNvSpPr/>
                  <p:nvPr/>
                </p:nvSpPr>
                <p:spPr>
                  <a:xfrm>
                    <a:off x="3467049" y="3905805"/>
                    <a:ext cx="3644989" cy="2209833"/>
                  </a:xfrm>
                  <a:custGeom>
                    <a:avLst/>
                    <a:gdLst>
                      <a:gd name="connsiteX0" fmla="*/ 41914 w 3644989"/>
                      <a:gd name="connsiteY0" fmla="*/ 177010 h 2209833"/>
                      <a:gd name="connsiteX1" fmla="*/ 408803 w 3644989"/>
                      <a:gd name="connsiteY1" fmla="*/ 600343 h 2209833"/>
                      <a:gd name="connsiteX2" fmla="*/ 145395 w 3644989"/>
                      <a:gd name="connsiteY2" fmla="*/ 1108343 h 2209833"/>
                      <a:gd name="connsiteX3" fmla="*/ 474655 w 3644989"/>
                      <a:gd name="connsiteY3" fmla="*/ 1531676 h 2209833"/>
                      <a:gd name="connsiteX4" fmla="*/ 286507 w 3644989"/>
                      <a:gd name="connsiteY4" fmla="*/ 2030269 h 2209833"/>
                      <a:gd name="connsiteX5" fmla="*/ 521692 w 3644989"/>
                      <a:gd name="connsiteY5" fmla="*/ 2152565 h 2209833"/>
                      <a:gd name="connsiteX6" fmla="*/ 841544 w 3644989"/>
                      <a:gd name="connsiteY6" fmla="*/ 2002047 h 2209833"/>
                      <a:gd name="connsiteX7" fmla="*/ 1095544 w 3644989"/>
                      <a:gd name="connsiteY7" fmla="*/ 2209010 h 2209833"/>
                      <a:gd name="connsiteX8" fmla="*/ 1565914 w 3644989"/>
                      <a:gd name="connsiteY8" fmla="*/ 1907973 h 2209833"/>
                      <a:gd name="connsiteX9" fmla="*/ 1923395 w 3644989"/>
                      <a:gd name="connsiteY9" fmla="*/ 2199602 h 2209833"/>
                      <a:gd name="connsiteX10" fmla="*/ 2130358 w 3644989"/>
                      <a:gd name="connsiteY10" fmla="*/ 1860936 h 2209833"/>
                      <a:gd name="connsiteX11" fmla="*/ 2384358 w 3644989"/>
                      <a:gd name="connsiteY11" fmla="*/ 2180788 h 2209833"/>
                      <a:gd name="connsiteX12" fmla="*/ 2572507 w 3644989"/>
                      <a:gd name="connsiteY12" fmla="*/ 1842121 h 2209833"/>
                      <a:gd name="connsiteX13" fmla="*/ 2854729 w 3644989"/>
                      <a:gd name="connsiteY13" fmla="*/ 2190195 h 2209833"/>
                      <a:gd name="connsiteX14" fmla="*/ 3089914 w 3644989"/>
                      <a:gd name="connsiteY14" fmla="*/ 1936195 h 2209833"/>
                      <a:gd name="connsiteX15" fmla="*/ 3644951 w 3644989"/>
                      <a:gd name="connsiteY15" fmla="*/ 1842121 h 2209833"/>
                      <a:gd name="connsiteX16" fmla="*/ 3061692 w 3644989"/>
                      <a:gd name="connsiteY16" fmla="*/ 1757454 h 2209833"/>
                      <a:gd name="connsiteX17" fmla="*/ 2751247 w 3644989"/>
                      <a:gd name="connsiteY17" fmla="*/ 1447010 h 2209833"/>
                      <a:gd name="connsiteX18" fmla="*/ 2459618 w 3644989"/>
                      <a:gd name="connsiteY18" fmla="*/ 1710417 h 2209833"/>
                      <a:gd name="connsiteX19" fmla="*/ 2224432 w 3644989"/>
                      <a:gd name="connsiteY19" fmla="*/ 1456417 h 2209833"/>
                      <a:gd name="connsiteX20" fmla="*/ 2008062 w 3644989"/>
                      <a:gd name="connsiteY20" fmla="*/ 1663380 h 2209833"/>
                      <a:gd name="connsiteX21" fmla="*/ 1763470 w 3644989"/>
                      <a:gd name="connsiteY21" fmla="*/ 1399973 h 2209833"/>
                      <a:gd name="connsiteX22" fmla="*/ 1368358 w 3644989"/>
                      <a:gd name="connsiteY22" fmla="*/ 1682195 h 2209833"/>
                      <a:gd name="connsiteX23" fmla="*/ 1575321 w 3644989"/>
                      <a:gd name="connsiteY23" fmla="*/ 111158 h 2209833"/>
                      <a:gd name="connsiteX24" fmla="*/ 41914 w 3644989"/>
                      <a:gd name="connsiteY24" fmla="*/ 177010 h 2209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644989" h="2209833">
                        <a:moveTo>
                          <a:pt x="41914" y="177010"/>
                        </a:moveTo>
                        <a:cubicBezTo>
                          <a:pt x="-152506" y="258541"/>
                          <a:pt x="391556" y="445121"/>
                          <a:pt x="408803" y="600343"/>
                        </a:cubicBezTo>
                        <a:cubicBezTo>
                          <a:pt x="426050" y="755565"/>
                          <a:pt x="134420" y="953121"/>
                          <a:pt x="145395" y="1108343"/>
                        </a:cubicBezTo>
                        <a:cubicBezTo>
                          <a:pt x="156370" y="1263565"/>
                          <a:pt x="451136" y="1378022"/>
                          <a:pt x="474655" y="1531676"/>
                        </a:cubicBezTo>
                        <a:cubicBezTo>
                          <a:pt x="498174" y="1685330"/>
                          <a:pt x="278668" y="1926788"/>
                          <a:pt x="286507" y="2030269"/>
                        </a:cubicBezTo>
                        <a:cubicBezTo>
                          <a:pt x="294346" y="2133750"/>
                          <a:pt x="429186" y="2157269"/>
                          <a:pt x="521692" y="2152565"/>
                        </a:cubicBezTo>
                        <a:cubicBezTo>
                          <a:pt x="614198" y="2147861"/>
                          <a:pt x="745902" y="1992640"/>
                          <a:pt x="841544" y="2002047"/>
                        </a:cubicBezTo>
                        <a:cubicBezTo>
                          <a:pt x="937186" y="2011454"/>
                          <a:pt x="974816" y="2224689"/>
                          <a:pt x="1095544" y="2209010"/>
                        </a:cubicBezTo>
                        <a:cubicBezTo>
                          <a:pt x="1216272" y="2193331"/>
                          <a:pt x="1427939" y="1909541"/>
                          <a:pt x="1565914" y="1907973"/>
                        </a:cubicBezTo>
                        <a:cubicBezTo>
                          <a:pt x="1703889" y="1906405"/>
                          <a:pt x="1829321" y="2207441"/>
                          <a:pt x="1923395" y="2199602"/>
                        </a:cubicBezTo>
                        <a:cubicBezTo>
                          <a:pt x="2017469" y="2191763"/>
                          <a:pt x="2053531" y="1864072"/>
                          <a:pt x="2130358" y="1860936"/>
                        </a:cubicBezTo>
                        <a:cubicBezTo>
                          <a:pt x="2207185" y="1857800"/>
                          <a:pt x="2310667" y="2183924"/>
                          <a:pt x="2384358" y="2180788"/>
                        </a:cubicBezTo>
                        <a:cubicBezTo>
                          <a:pt x="2458049" y="2177652"/>
                          <a:pt x="2494112" y="1840553"/>
                          <a:pt x="2572507" y="1842121"/>
                        </a:cubicBezTo>
                        <a:cubicBezTo>
                          <a:pt x="2650902" y="1843689"/>
                          <a:pt x="2768495" y="2174516"/>
                          <a:pt x="2854729" y="2190195"/>
                        </a:cubicBezTo>
                        <a:cubicBezTo>
                          <a:pt x="2940963" y="2205874"/>
                          <a:pt x="2958210" y="1994207"/>
                          <a:pt x="3089914" y="1936195"/>
                        </a:cubicBezTo>
                        <a:cubicBezTo>
                          <a:pt x="3221618" y="1878183"/>
                          <a:pt x="3649655" y="1871911"/>
                          <a:pt x="3644951" y="1842121"/>
                        </a:cubicBezTo>
                        <a:cubicBezTo>
                          <a:pt x="3640247" y="1812331"/>
                          <a:pt x="3210643" y="1823306"/>
                          <a:pt x="3061692" y="1757454"/>
                        </a:cubicBezTo>
                        <a:cubicBezTo>
                          <a:pt x="2912741" y="1691602"/>
                          <a:pt x="2851593" y="1454850"/>
                          <a:pt x="2751247" y="1447010"/>
                        </a:cubicBezTo>
                        <a:cubicBezTo>
                          <a:pt x="2650901" y="1439171"/>
                          <a:pt x="2547420" y="1708849"/>
                          <a:pt x="2459618" y="1710417"/>
                        </a:cubicBezTo>
                        <a:cubicBezTo>
                          <a:pt x="2371816" y="1711985"/>
                          <a:pt x="2299691" y="1464256"/>
                          <a:pt x="2224432" y="1456417"/>
                        </a:cubicBezTo>
                        <a:cubicBezTo>
                          <a:pt x="2149173" y="1448578"/>
                          <a:pt x="2084889" y="1672787"/>
                          <a:pt x="2008062" y="1663380"/>
                        </a:cubicBezTo>
                        <a:cubicBezTo>
                          <a:pt x="1931235" y="1653973"/>
                          <a:pt x="1870087" y="1396837"/>
                          <a:pt x="1763470" y="1399973"/>
                        </a:cubicBezTo>
                        <a:cubicBezTo>
                          <a:pt x="1656853" y="1403109"/>
                          <a:pt x="1399716" y="1896998"/>
                          <a:pt x="1368358" y="1682195"/>
                        </a:cubicBezTo>
                        <a:cubicBezTo>
                          <a:pt x="1337000" y="1467392"/>
                          <a:pt x="1801099" y="358886"/>
                          <a:pt x="1575321" y="111158"/>
                        </a:cubicBezTo>
                        <a:cubicBezTo>
                          <a:pt x="1349543" y="-136570"/>
                          <a:pt x="236334" y="95479"/>
                          <a:pt x="41914" y="177010"/>
                        </a:cubicBezTo>
                        <a:close/>
                      </a:path>
                    </a:pathLst>
                  </a:custGeom>
                  <a:solidFill>
                    <a:srgbClr val="660066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Freeform 5"/>
                <p:cNvSpPr/>
                <p:nvPr/>
              </p:nvSpPr>
              <p:spPr>
                <a:xfrm rot="2765542">
                  <a:off x="2657379" y="4213743"/>
                  <a:ext cx="1619341" cy="658519"/>
                </a:xfrm>
                <a:custGeom>
                  <a:avLst/>
                  <a:gdLst>
                    <a:gd name="connsiteX0" fmla="*/ 950608 w 1215680"/>
                    <a:gd name="connsiteY0" fmla="*/ 41714 h 775492"/>
                    <a:gd name="connsiteX1" fmla="*/ 235645 w 1215680"/>
                    <a:gd name="connsiteY1" fmla="*/ 88751 h 775492"/>
                    <a:gd name="connsiteX2" fmla="*/ 56904 w 1215680"/>
                    <a:gd name="connsiteY2" fmla="*/ 239269 h 775492"/>
                    <a:gd name="connsiteX3" fmla="*/ 245053 w 1215680"/>
                    <a:gd name="connsiteY3" fmla="*/ 314529 h 775492"/>
                    <a:gd name="connsiteX4" fmla="*/ 460 w 1215680"/>
                    <a:gd name="connsiteY4" fmla="*/ 493269 h 775492"/>
                    <a:gd name="connsiteX5" fmla="*/ 320312 w 1215680"/>
                    <a:gd name="connsiteY5" fmla="*/ 483862 h 775492"/>
                    <a:gd name="connsiteX6" fmla="*/ 357941 w 1215680"/>
                    <a:gd name="connsiteY6" fmla="*/ 577936 h 775492"/>
                    <a:gd name="connsiteX7" fmla="*/ 47497 w 1215680"/>
                    <a:gd name="connsiteY7" fmla="*/ 624973 h 775492"/>
                    <a:gd name="connsiteX8" fmla="*/ 320312 w 1215680"/>
                    <a:gd name="connsiteY8" fmla="*/ 775492 h 775492"/>
                    <a:gd name="connsiteX9" fmla="*/ 1185793 w 1215680"/>
                    <a:gd name="connsiteY9" fmla="*/ 709640 h 775492"/>
                    <a:gd name="connsiteX10" fmla="*/ 950608 w 1215680"/>
                    <a:gd name="connsiteY10" fmla="*/ 41714 h 77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5680" h="775492">
                      <a:moveTo>
                        <a:pt x="950608" y="41714"/>
                      </a:moveTo>
                      <a:cubicBezTo>
                        <a:pt x="792250" y="-61768"/>
                        <a:pt x="384596" y="55825"/>
                        <a:pt x="235645" y="88751"/>
                      </a:cubicBezTo>
                      <a:cubicBezTo>
                        <a:pt x="86694" y="121677"/>
                        <a:pt x="55336" y="201639"/>
                        <a:pt x="56904" y="239269"/>
                      </a:cubicBezTo>
                      <a:cubicBezTo>
                        <a:pt x="58472" y="276899"/>
                        <a:pt x="254460" y="272196"/>
                        <a:pt x="245053" y="314529"/>
                      </a:cubicBezTo>
                      <a:cubicBezTo>
                        <a:pt x="235646" y="356862"/>
                        <a:pt x="-12083" y="465047"/>
                        <a:pt x="460" y="493269"/>
                      </a:cubicBezTo>
                      <a:cubicBezTo>
                        <a:pt x="13003" y="521491"/>
                        <a:pt x="260732" y="469751"/>
                        <a:pt x="320312" y="483862"/>
                      </a:cubicBezTo>
                      <a:cubicBezTo>
                        <a:pt x="379892" y="497973"/>
                        <a:pt x="403410" y="554418"/>
                        <a:pt x="357941" y="577936"/>
                      </a:cubicBezTo>
                      <a:cubicBezTo>
                        <a:pt x="312472" y="601454"/>
                        <a:pt x="53768" y="592047"/>
                        <a:pt x="47497" y="624973"/>
                      </a:cubicBezTo>
                      <a:cubicBezTo>
                        <a:pt x="41225" y="657899"/>
                        <a:pt x="130596" y="761381"/>
                        <a:pt x="320312" y="775492"/>
                      </a:cubicBezTo>
                      <a:lnTo>
                        <a:pt x="1185793" y="709640"/>
                      </a:lnTo>
                      <a:cubicBezTo>
                        <a:pt x="1287706" y="582640"/>
                        <a:pt x="1108966" y="145196"/>
                        <a:pt x="950608" y="41714"/>
                      </a:cubicBezTo>
                      <a:close/>
                    </a:path>
                  </a:pathLst>
                </a:custGeom>
                <a:solidFill>
                  <a:srgbClr val="660066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 rot="21256533" flipH="1">
                  <a:off x="4834069" y="4150828"/>
                  <a:ext cx="1498609" cy="658519"/>
                </a:xfrm>
                <a:custGeom>
                  <a:avLst/>
                  <a:gdLst>
                    <a:gd name="connsiteX0" fmla="*/ 950608 w 1215680"/>
                    <a:gd name="connsiteY0" fmla="*/ 41714 h 775492"/>
                    <a:gd name="connsiteX1" fmla="*/ 235645 w 1215680"/>
                    <a:gd name="connsiteY1" fmla="*/ 88751 h 775492"/>
                    <a:gd name="connsiteX2" fmla="*/ 56904 w 1215680"/>
                    <a:gd name="connsiteY2" fmla="*/ 239269 h 775492"/>
                    <a:gd name="connsiteX3" fmla="*/ 245053 w 1215680"/>
                    <a:gd name="connsiteY3" fmla="*/ 314529 h 775492"/>
                    <a:gd name="connsiteX4" fmla="*/ 460 w 1215680"/>
                    <a:gd name="connsiteY4" fmla="*/ 493269 h 775492"/>
                    <a:gd name="connsiteX5" fmla="*/ 320312 w 1215680"/>
                    <a:gd name="connsiteY5" fmla="*/ 483862 h 775492"/>
                    <a:gd name="connsiteX6" fmla="*/ 357941 w 1215680"/>
                    <a:gd name="connsiteY6" fmla="*/ 577936 h 775492"/>
                    <a:gd name="connsiteX7" fmla="*/ 47497 w 1215680"/>
                    <a:gd name="connsiteY7" fmla="*/ 624973 h 775492"/>
                    <a:gd name="connsiteX8" fmla="*/ 320312 w 1215680"/>
                    <a:gd name="connsiteY8" fmla="*/ 775492 h 775492"/>
                    <a:gd name="connsiteX9" fmla="*/ 1185793 w 1215680"/>
                    <a:gd name="connsiteY9" fmla="*/ 709640 h 775492"/>
                    <a:gd name="connsiteX10" fmla="*/ 950608 w 1215680"/>
                    <a:gd name="connsiteY10" fmla="*/ 41714 h 775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5680" h="775492">
                      <a:moveTo>
                        <a:pt x="950608" y="41714"/>
                      </a:moveTo>
                      <a:cubicBezTo>
                        <a:pt x="792250" y="-61768"/>
                        <a:pt x="384596" y="55825"/>
                        <a:pt x="235645" y="88751"/>
                      </a:cubicBezTo>
                      <a:cubicBezTo>
                        <a:pt x="86694" y="121677"/>
                        <a:pt x="55336" y="201639"/>
                        <a:pt x="56904" y="239269"/>
                      </a:cubicBezTo>
                      <a:cubicBezTo>
                        <a:pt x="58472" y="276899"/>
                        <a:pt x="254460" y="272196"/>
                        <a:pt x="245053" y="314529"/>
                      </a:cubicBezTo>
                      <a:cubicBezTo>
                        <a:pt x="235646" y="356862"/>
                        <a:pt x="-12083" y="465047"/>
                        <a:pt x="460" y="493269"/>
                      </a:cubicBezTo>
                      <a:cubicBezTo>
                        <a:pt x="13003" y="521491"/>
                        <a:pt x="260732" y="469751"/>
                        <a:pt x="320312" y="483862"/>
                      </a:cubicBezTo>
                      <a:cubicBezTo>
                        <a:pt x="379892" y="497973"/>
                        <a:pt x="403410" y="554418"/>
                        <a:pt x="357941" y="577936"/>
                      </a:cubicBezTo>
                      <a:cubicBezTo>
                        <a:pt x="312472" y="601454"/>
                        <a:pt x="53768" y="592047"/>
                        <a:pt x="47497" y="624973"/>
                      </a:cubicBezTo>
                      <a:cubicBezTo>
                        <a:pt x="41225" y="657899"/>
                        <a:pt x="130596" y="761381"/>
                        <a:pt x="320312" y="775492"/>
                      </a:cubicBezTo>
                      <a:lnTo>
                        <a:pt x="1185793" y="709640"/>
                      </a:lnTo>
                      <a:cubicBezTo>
                        <a:pt x="1287706" y="582640"/>
                        <a:pt x="1108966" y="145196"/>
                        <a:pt x="950608" y="41714"/>
                      </a:cubicBezTo>
                      <a:close/>
                    </a:path>
                  </a:pathLst>
                </a:custGeom>
                <a:solidFill>
                  <a:srgbClr val="660066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 rot="1038273">
                <a:off x="2437487" y="3161350"/>
                <a:ext cx="1110472" cy="1759562"/>
                <a:chOff x="1015602" y="1805351"/>
                <a:chExt cx="1746271" cy="2481139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213556" y="1805351"/>
                  <a:ext cx="1548317" cy="2292360"/>
                  <a:chOff x="1213556" y="1805351"/>
                  <a:chExt cx="1548317" cy="2292360"/>
                </a:xfrm>
                <a:solidFill>
                  <a:schemeClr val="bg1">
                    <a:lumMod val="95000"/>
                  </a:schemeClr>
                </a:solidFill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1717267" y="1805351"/>
                    <a:ext cx="542254" cy="1469616"/>
                    <a:chOff x="1454253" y="1556172"/>
                    <a:chExt cx="1060704" cy="1832534"/>
                  </a:xfrm>
                  <a:grpFill/>
                </p:grpSpPr>
                <p:sp>
                  <p:nvSpPr>
                    <p:cNvPr id="21" name="Isosceles Triangle 20"/>
                    <p:cNvSpPr/>
                    <p:nvPr/>
                  </p:nvSpPr>
                  <p:spPr>
                    <a:xfrm>
                      <a:off x="1454253" y="1556172"/>
                      <a:ext cx="1060704" cy="914400"/>
                    </a:xfrm>
                    <a:prstGeom prst="triangle">
                      <a:avLst/>
                    </a:prstGeom>
                    <a:grpFill/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1454253" y="2470572"/>
                      <a:ext cx="1060703" cy="918134"/>
                    </a:xfrm>
                    <a:prstGeom prst="rect">
                      <a:avLst/>
                    </a:prstGeom>
                    <a:grpFill/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" name="Freeform 23"/>
                  <p:cNvSpPr/>
                  <p:nvPr/>
                </p:nvSpPr>
                <p:spPr>
                  <a:xfrm>
                    <a:off x="1213556" y="3209986"/>
                    <a:ext cx="1420520" cy="887725"/>
                  </a:xfrm>
                  <a:custGeom>
                    <a:avLst/>
                    <a:gdLst>
                      <a:gd name="connsiteX0" fmla="*/ 1218921 w 2714123"/>
                      <a:gd name="connsiteY0" fmla="*/ 9859 h 1696135"/>
                      <a:gd name="connsiteX1" fmla="*/ 184106 w 2714123"/>
                      <a:gd name="connsiteY1" fmla="*/ 56896 h 1696135"/>
                      <a:gd name="connsiteX2" fmla="*/ 71217 w 2714123"/>
                      <a:gd name="connsiteY2" fmla="*/ 461414 h 1696135"/>
                      <a:gd name="connsiteX3" fmla="*/ 955514 w 2714123"/>
                      <a:gd name="connsiteY3" fmla="*/ 480229 h 1696135"/>
                      <a:gd name="connsiteX4" fmla="*/ 1256551 w 2714123"/>
                      <a:gd name="connsiteY4" fmla="*/ 847118 h 1696135"/>
                      <a:gd name="connsiteX5" fmla="*/ 1322402 w 2714123"/>
                      <a:gd name="connsiteY5" fmla="*/ 1571488 h 1696135"/>
                      <a:gd name="connsiteX6" fmla="*/ 1783365 w 2714123"/>
                      <a:gd name="connsiteY6" fmla="*/ 1637340 h 1696135"/>
                      <a:gd name="connsiteX7" fmla="*/ 1783365 w 2714123"/>
                      <a:gd name="connsiteY7" fmla="*/ 960007 h 1696135"/>
                      <a:gd name="connsiteX8" fmla="*/ 1773958 w 2714123"/>
                      <a:gd name="connsiteY8" fmla="*/ 677785 h 1696135"/>
                      <a:gd name="connsiteX9" fmla="*/ 2122032 w 2714123"/>
                      <a:gd name="connsiteY9" fmla="*/ 574303 h 1696135"/>
                      <a:gd name="connsiteX10" fmla="*/ 2601810 w 2714123"/>
                      <a:gd name="connsiteY10" fmla="*/ 489636 h 1696135"/>
                      <a:gd name="connsiteX11" fmla="*/ 2582995 w 2714123"/>
                      <a:gd name="connsiteY11" fmla="*/ 122747 h 1696135"/>
                      <a:gd name="connsiteX12" fmla="*/ 1218921 w 2714123"/>
                      <a:gd name="connsiteY12" fmla="*/ 9859 h 1696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714123" h="1696135">
                        <a:moveTo>
                          <a:pt x="1218921" y="9859"/>
                        </a:moveTo>
                        <a:cubicBezTo>
                          <a:pt x="819106" y="-1116"/>
                          <a:pt x="375390" y="-18363"/>
                          <a:pt x="184106" y="56896"/>
                        </a:cubicBezTo>
                        <a:cubicBezTo>
                          <a:pt x="-7178" y="132155"/>
                          <a:pt x="-57351" y="390859"/>
                          <a:pt x="71217" y="461414"/>
                        </a:cubicBezTo>
                        <a:cubicBezTo>
                          <a:pt x="199785" y="531970"/>
                          <a:pt x="757958" y="415945"/>
                          <a:pt x="955514" y="480229"/>
                        </a:cubicBezTo>
                        <a:cubicBezTo>
                          <a:pt x="1153070" y="544513"/>
                          <a:pt x="1195403" y="665242"/>
                          <a:pt x="1256551" y="847118"/>
                        </a:cubicBezTo>
                        <a:cubicBezTo>
                          <a:pt x="1317699" y="1028995"/>
                          <a:pt x="1234600" y="1439784"/>
                          <a:pt x="1322402" y="1571488"/>
                        </a:cubicBezTo>
                        <a:cubicBezTo>
                          <a:pt x="1410204" y="1703192"/>
                          <a:pt x="1706538" y="1739254"/>
                          <a:pt x="1783365" y="1637340"/>
                        </a:cubicBezTo>
                        <a:cubicBezTo>
                          <a:pt x="1860192" y="1535426"/>
                          <a:pt x="1784933" y="1119933"/>
                          <a:pt x="1783365" y="960007"/>
                        </a:cubicBezTo>
                        <a:cubicBezTo>
                          <a:pt x="1781797" y="800081"/>
                          <a:pt x="1717514" y="742069"/>
                          <a:pt x="1773958" y="677785"/>
                        </a:cubicBezTo>
                        <a:cubicBezTo>
                          <a:pt x="1830402" y="613501"/>
                          <a:pt x="1984057" y="605661"/>
                          <a:pt x="2122032" y="574303"/>
                        </a:cubicBezTo>
                        <a:cubicBezTo>
                          <a:pt x="2260007" y="542945"/>
                          <a:pt x="2524983" y="564895"/>
                          <a:pt x="2601810" y="489636"/>
                        </a:cubicBezTo>
                        <a:cubicBezTo>
                          <a:pt x="2678637" y="414377"/>
                          <a:pt x="2819748" y="204278"/>
                          <a:pt x="2582995" y="122747"/>
                        </a:cubicBezTo>
                        <a:cubicBezTo>
                          <a:pt x="2346242" y="41216"/>
                          <a:pt x="1618736" y="20834"/>
                          <a:pt x="1218921" y="9859"/>
                        </a:cubicBezTo>
                        <a:close/>
                      </a:path>
                    </a:pathLst>
                  </a:custGeom>
                  <a:grpFill/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365965" y="3162546"/>
                    <a:ext cx="395908" cy="380685"/>
                  </a:xfrm>
                  <a:prstGeom prst="ellipse">
                    <a:avLst/>
                  </a:prstGeom>
                  <a:grpFill/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>
                <a:xfrm>
                  <a:off x="1863612" y="3905805"/>
                  <a:ext cx="395908" cy="3806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015602" y="3149605"/>
                  <a:ext cx="395908" cy="3806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Freeform 33"/>
            <p:cNvSpPr/>
            <p:nvPr/>
          </p:nvSpPr>
          <p:spPr>
            <a:xfrm rot="21330213" flipH="1">
              <a:off x="5772790" y="3110472"/>
              <a:ext cx="492865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 rot="21330213" flipH="1">
              <a:off x="5515627" y="2618861"/>
              <a:ext cx="492865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406554" y="2397313"/>
              <a:ext cx="483071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772167" y="2748591"/>
              <a:ext cx="483071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527557" y="3015996"/>
              <a:ext cx="483071" cy="293099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5173624" y="2603717"/>
              <a:ext cx="331272" cy="28974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6"/>
              <a:endCxn id="16" idx="4"/>
            </p:cNvCxnSpPr>
            <p:nvPr/>
          </p:nvCxnSpPr>
          <p:spPr>
            <a:xfrm flipH="1" flipV="1">
              <a:off x="5570582" y="3163724"/>
              <a:ext cx="191192" cy="15140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89625" y="2383925"/>
              <a:ext cx="304798" cy="189085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224578" y="2705134"/>
              <a:ext cx="304798" cy="189085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950440" y="3050462"/>
              <a:ext cx="304798" cy="189085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2552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36054" y="3865362"/>
            <a:ext cx="3225963" cy="1398863"/>
            <a:chOff x="3300012" y="3872753"/>
            <a:chExt cx="3112630" cy="1249275"/>
          </a:xfrm>
        </p:grpSpPr>
        <p:sp>
          <p:nvSpPr>
            <p:cNvPr id="4" name="Freeform 3"/>
            <p:cNvSpPr/>
            <p:nvPr/>
          </p:nvSpPr>
          <p:spPr>
            <a:xfrm rot="200173">
              <a:off x="3300012" y="3872753"/>
              <a:ext cx="3112630" cy="1249275"/>
            </a:xfrm>
            <a:custGeom>
              <a:avLst/>
              <a:gdLst>
                <a:gd name="connsiteX0" fmla="*/ 478866 w 3112630"/>
                <a:gd name="connsiteY0" fmla="*/ 72874 h 1249275"/>
                <a:gd name="connsiteX1" fmla="*/ 2415151 w 3112630"/>
                <a:gd name="connsiteY1" fmla="*/ 0 h 1249275"/>
                <a:gd name="connsiteX2" fmla="*/ 3112630 w 3112630"/>
                <a:gd name="connsiteY2" fmla="*/ 1124348 h 1249275"/>
                <a:gd name="connsiteX3" fmla="*/ 0 w 3112630"/>
                <a:gd name="connsiteY3" fmla="*/ 1249275 h 1249275"/>
                <a:gd name="connsiteX4" fmla="*/ 478866 w 3112630"/>
                <a:gd name="connsiteY4" fmla="*/ 72874 h 12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630" h="1249275">
                  <a:moveTo>
                    <a:pt x="478866" y="72874"/>
                  </a:moveTo>
                  <a:lnTo>
                    <a:pt x="2415151" y="0"/>
                  </a:lnTo>
                  <a:lnTo>
                    <a:pt x="3112630" y="1124348"/>
                  </a:lnTo>
                  <a:lnTo>
                    <a:pt x="0" y="1249275"/>
                  </a:lnTo>
                  <a:lnTo>
                    <a:pt x="478866" y="728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42919" y="4268356"/>
              <a:ext cx="426815" cy="7183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861529" y="4620234"/>
              <a:ext cx="208205" cy="199886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4156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46248"/>
            <a:ext cx="9144000" cy="7121543"/>
            <a:chOff x="0" y="0"/>
            <a:chExt cx="9144000" cy="7121543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71215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7926" y="1091260"/>
              <a:ext cx="2485437" cy="5747926"/>
              <a:chOff x="3207926" y="1091260"/>
              <a:chExt cx="2485437" cy="5747926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762963" y="1091260"/>
                <a:ext cx="564444" cy="1796815"/>
              </a:xfrm>
              <a:custGeom>
                <a:avLst/>
                <a:gdLst>
                  <a:gd name="connsiteX0" fmla="*/ 0 w 564444"/>
                  <a:gd name="connsiteY0" fmla="*/ 0 h 1542815"/>
                  <a:gd name="connsiteX1" fmla="*/ 112889 w 564444"/>
                  <a:gd name="connsiteY1" fmla="*/ 987778 h 1542815"/>
                  <a:gd name="connsiteX2" fmla="*/ 564444 w 564444"/>
                  <a:gd name="connsiteY2" fmla="*/ 997185 h 1542815"/>
                  <a:gd name="connsiteX3" fmla="*/ 545630 w 564444"/>
                  <a:gd name="connsiteY3" fmla="*/ 1542815 h 1542815"/>
                  <a:gd name="connsiteX4" fmla="*/ 545630 w 564444"/>
                  <a:gd name="connsiteY4" fmla="*/ 1542815 h 154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44" h="1542815">
                    <a:moveTo>
                      <a:pt x="0" y="0"/>
                    </a:moveTo>
                    <a:lnTo>
                      <a:pt x="112889" y="987778"/>
                    </a:lnTo>
                    <a:lnTo>
                      <a:pt x="564444" y="997185"/>
                    </a:lnTo>
                    <a:lnTo>
                      <a:pt x="545630" y="1542815"/>
                    </a:lnTo>
                    <a:lnTo>
                      <a:pt x="545630" y="1542815"/>
                    </a:lnTo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942245">
                <a:off x="3207926" y="5083764"/>
                <a:ext cx="2485437" cy="914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139258" y="5954889"/>
                <a:ext cx="376297" cy="884297"/>
              </a:xfrm>
              <a:custGeom>
                <a:avLst/>
                <a:gdLst>
                  <a:gd name="connsiteX0" fmla="*/ 0 w 376297"/>
                  <a:gd name="connsiteY0" fmla="*/ 0 h 884297"/>
                  <a:gd name="connsiteX1" fmla="*/ 47037 w 376297"/>
                  <a:gd name="connsiteY1" fmla="*/ 376297 h 884297"/>
                  <a:gd name="connsiteX2" fmla="*/ 188149 w 376297"/>
                  <a:gd name="connsiteY2" fmla="*/ 498593 h 884297"/>
                  <a:gd name="connsiteX3" fmla="*/ 94074 w 376297"/>
                  <a:gd name="connsiteY3" fmla="*/ 592667 h 884297"/>
                  <a:gd name="connsiteX4" fmla="*/ 94074 w 376297"/>
                  <a:gd name="connsiteY4" fmla="*/ 592667 h 884297"/>
                  <a:gd name="connsiteX5" fmla="*/ 0 w 376297"/>
                  <a:gd name="connsiteY5" fmla="*/ 611482 h 884297"/>
                  <a:gd name="connsiteX6" fmla="*/ 28223 w 376297"/>
                  <a:gd name="connsiteY6" fmla="*/ 884297 h 884297"/>
                  <a:gd name="connsiteX7" fmla="*/ 319852 w 376297"/>
                  <a:gd name="connsiteY7" fmla="*/ 874889 h 884297"/>
                  <a:gd name="connsiteX8" fmla="*/ 376297 w 376297"/>
                  <a:gd name="connsiteY8" fmla="*/ 122297 h 884297"/>
                  <a:gd name="connsiteX9" fmla="*/ 0 w 376297"/>
                  <a:gd name="connsiteY9" fmla="*/ 0 h 88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6297" h="884297">
                    <a:moveTo>
                      <a:pt x="0" y="0"/>
                    </a:moveTo>
                    <a:lnTo>
                      <a:pt x="47037" y="376297"/>
                    </a:lnTo>
                    <a:lnTo>
                      <a:pt x="188149" y="498593"/>
                    </a:lnTo>
                    <a:lnTo>
                      <a:pt x="94074" y="592667"/>
                    </a:lnTo>
                    <a:lnTo>
                      <a:pt x="94074" y="592667"/>
                    </a:lnTo>
                    <a:lnTo>
                      <a:pt x="0" y="611482"/>
                    </a:lnTo>
                    <a:lnTo>
                      <a:pt x="28223" y="884297"/>
                    </a:lnTo>
                    <a:lnTo>
                      <a:pt x="319852" y="874889"/>
                    </a:lnTo>
                    <a:lnTo>
                      <a:pt x="376297" y="122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2938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-17875"/>
            <a:ext cx="9144000" cy="6875875"/>
            <a:chOff x="0" y="-17875"/>
            <a:chExt cx="9144000" cy="6875875"/>
          </a:xfrm>
        </p:grpSpPr>
        <p:sp>
          <p:nvSpPr>
            <p:cNvPr id="4" name="Rectangle 3"/>
            <p:cNvSpPr/>
            <p:nvPr/>
          </p:nvSpPr>
          <p:spPr>
            <a:xfrm>
              <a:off x="0" y="-17875"/>
              <a:ext cx="9144000" cy="685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6284148"/>
              <a:ext cx="9144000" cy="573852"/>
            </a:xfrm>
            <a:prstGeom prst="rect">
              <a:avLst/>
            </a:prstGeom>
            <a:gradFill>
              <a:gsLst>
                <a:gs pos="0">
                  <a:srgbClr val="EA0000"/>
                </a:gs>
                <a:gs pos="100000">
                  <a:srgbClr val="0000FF"/>
                </a:gs>
              </a:gsLst>
              <a:lin ang="4320000" scaled="0"/>
            </a:gra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332497" y="2243847"/>
              <a:ext cx="7514372" cy="4546827"/>
              <a:chOff x="1332497" y="2243847"/>
              <a:chExt cx="7514372" cy="454682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565407" y="2243847"/>
                <a:ext cx="2257779" cy="2257779"/>
              </a:xfrm>
              <a:prstGeom prst="ellipse">
                <a:avLst/>
              </a:prstGeom>
              <a:solidFill>
                <a:srgbClr val="050005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  <a:bevelB w="152400" h="50800" prst="softRound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398889" y="4666906"/>
                <a:ext cx="5032963" cy="100983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7724317" y="3834057"/>
                <a:ext cx="1122552" cy="957776"/>
                <a:chOff x="7724317" y="3820701"/>
                <a:chExt cx="1122552" cy="957776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7724317" y="3820701"/>
                  <a:ext cx="1122552" cy="957776"/>
                </a:xfrm>
                <a:prstGeom prst="ellipse">
                  <a:avLst/>
                </a:prstGeom>
                <a:solidFill>
                  <a:srgbClr val="FF0000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8008707" y="3890847"/>
                  <a:ext cx="589164" cy="760968"/>
                  <a:chOff x="1295070" y="596993"/>
                  <a:chExt cx="1741996" cy="2249973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1680544" y="1932566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1295070" y="596993"/>
                    <a:ext cx="1741996" cy="152616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1535724" y="992918"/>
                    <a:ext cx="602020" cy="6020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2249155" y="992918"/>
                    <a:ext cx="602020" cy="6020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984515" y="2123159"/>
                    <a:ext cx="1" cy="6804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2249155" y="2123159"/>
                    <a:ext cx="1" cy="6804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" name="Group 19"/>
              <p:cNvGrpSpPr/>
              <p:nvPr/>
            </p:nvGrpSpPr>
            <p:grpSpPr>
              <a:xfrm>
                <a:off x="1332497" y="4038110"/>
                <a:ext cx="914400" cy="914400"/>
                <a:chOff x="1332497" y="4024754"/>
                <a:chExt cx="914400" cy="91440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1332497" y="4024754"/>
                  <a:ext cx="914400" cy="914400"/>
                </a:xfrm>
                <a:prstGeom prst="ellipse">
                  <a:avLst/>
                </a:prstGeom>
                <a:solidFill>
                  <a:srgbClr val="0000FF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1476547" y="4158810"/>
                  <a:ext cx="770350" cy="517420"/>
                </a:xfrm>
                <a:custGeom>
                  <a:avLst/>
                  <a:gdLst>
                    <a:gd name="connsiteX0" fmla="*/ 81321 w 2573691"/>
                    <a:gd name="connsiteY0" fmla="*/ 1615600 h 1728669"/>
                    <a:gd name="connsiteX1" fmla="*/ 143782 w 2573691"/>
                    <a:gd name="connsiteY1" fmla="*/ 1438619 h 1728669"/>
                    <a:gd name="connsiteX2" fmla="*/ 747569 w 2573691"/>
                    <a:gd name="connsiteY2" fmla="*/ 147701 h 1728669"/>
                    <a:gd name="connsiteX3" fmla="*/ 1205615 w 2573691"/>
                    <a:gd name="connsiteY3" fmla="*/ 33185 h 1728669"/>
                    <a:gd name="connsiteX4" fmla="*/ 1413818 w 2573691"/>
                    <a:gd name="connsiteY4" fmla="*/ 189344 h 1728669"/>
                    <a:gd name="connsiteX5" fmla="*/ 1091104 w 2573691"/>
                    <a:gd name="connsiteY5" fmla="*/ 241397 h 1728669"/>
                    <a:gd name="connsiteX6" fmla="*/ 508136 w 2573691"/>
                    <a:gd name="connsiteY6" fmla="*/ 1355334 h 1728669"/>
                    <a:gd name="connsiteX7" fmla="*/ 1465869 w 2573691"/>
                    <a:gd name="connsiteY7" fmla="*/ 387146 h 1728669"/>
                    <a:gd name="connsiteX8" fmla="*/ 1986375 w 2573691"/>
                    <a:gd name="connsiteY8" fmla="*/ 512073 h 1728669"/>
                    <a:gd name="connsiteX9" fmla="*/ 1694891 w 2573691"/>
                    <a:gd name="connsiteY9" fmla="*/ 595358 h 1728669"/>
                    <a:gd name="connsiteX10" fmla="*/ 987002 w 2573691"/>
                    <a:gd name="connsiteY10" fmla="*/ 1074247 h 1728669"/>
                    <a:gd name="connsiteX11" fmla="*/ 1351357 w 2573691"/>
                    <a:gd name="connsiteY11" fmla="*/ 1261638 h 1728669"/>
                    <a:gd name="connsiteX12" fmla="*/ 2236218 w 2573691"/>
                    <a:gd name="connsiteY12" fmla="*/ 616180 h 1728669"/>
                    <a:gd name="connsiteX13" fmla="*/ 2558932 w 2573691"/>
                    <a:gd name="connsiteY13" fmla="*/ 647411 h 1728669"/>
                    <a:gd name="connsiteX14" fmla="*/ 2371550 w 2573691"/>
                    <a:gd name="connsiteY14" fmla="*/ 751518 h 1728669"/>
                    <a:gd name="connsiteX15" fmla="*/ 1122334 w 2573691"/>
                    <a:gd name="connsiteY15" fmla="*/ 1667653 h 1728669"/>
                    <a:gd name="connsiteX16" fmla="*/ 81321 w 2573691"/>
                    <a:gd name="connsiteY16" fmla="*/ 1615600 h 1728669"/>
                    <a:gd name="connsiteX0" fmla="*/ 81321 w 2573691"/>
                    <a:gd name="connsiteY0" fmla="*/ 1615600 h 1728669"/>
                    <a:gd name="connsiteX1" fmla="*/ 143782 w 2573691"/>
                    <a:gd name="connsiteY1" fmla="*/ 1438619 h 1728669"/>
                    <a:gd name="connsiteX2" fmla="*/ 747569 w 2573691"/>
                    <a:gd name="connsiteY2" fmla="*/ 147701 h 1728669"/>
                    <a:gd name="connsiteX3" fmla="*/ 1205615 w 2573691"/>
                    <a:gd name="connsiteY3" fmla="*/ 33185 h 1728669"/>
                    <a:gd name="connsiteX4" fmla="*/ 1413818 w 2573691"/>
                    <a:gd name="connsiteY4" fmla="*/ 189344 h 1728669"/>
                    <a:gd name="connsiteX5" fmla="*/ 1091104 w 2573691"/>
                    <a:gd name="connsiteY5" fmla="*/ 241397 h 1728669"/>
                    <a:gd name="connsiteX6" fmla="*/ 737159 w 2573691"/>
                    <a:gd name="connsiteY6" fmla="*/ 1053426 h 1728669"/>
                    <a:gd name="connsiteX7" fmla="*/ 1465869 w 2573691"/>
                    <a:gd name="connsiteY7" fmla="*/ 387146 h 1728669"/>
                    <a:gd name="connsiteX8" fmla="*/ 1986375 w 2573691"/>
                    <a:gd name="connsiteY8" fmla="*/ 512073 h 1728669"/>
                    <a:gd name="connsiteX9" fmla="*/ 1694891 w 2573691"/>
                    <a:gd name="connsiteY9" fmla="*/ 595358 h 1728669"/>
                    <a:gd name="connsiteX10" fmla="*/ 987002 w 2573691"/>
                    <a:gd name="connsiteY10" fmla="*/ 1074247 h 1728669"/>
                    <a:gd name="connsiteX11" fmla="*/ 1351357 w 2573691"/>
                    <a:gd name="connsiteY11" fmla="*/ 1261638 h 1728669"/>
                    <a:gd name="connsiteX12" fmla="*/ 2236218 w 2573691"/>
                    <a:gd name="connsiteY12" fmla="*/ 616180 h 1728669"/>
                    <a:gd name="connsiteX13" fmla="*/ 2558932 w 2573691"/>
                    <a:gd name="connsiteY13" fmla="*/ 647411 h 1728669"/>
                    <a:gd name="connsiteX14" fmla="*/ 2371550 w 2573691"/>
                    <a:gd name="connsiteY14" fmla="*/ 751518 h 1728669"/>
                    <a:gd name="connsiteX15" fmla="*/ 1122334 w 2573691"/>
                    <a:gd name="connsiteY15" fmla="*/ 1667653 h 1728669"/>
                    <a:gd name="connsiteX16" fmla="*/ 81321 w 2573691"/>
                    <a:gd name="connsiteY16" fmla="*/ 1615600 h 1728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73691" h="1728669">
                      <a:moveTo>
                        <a:pt x="81321" y="1615600"/>
                      </a:moveTo>
                      <a:cubicBezTo>
                        <a:pt x="-81771" y="1577428"/>
                        <a:pt x="32741" y="1683269"/>
                        <a:pt x="143782" y="1438619"/>
                      </a:cubicBezTo>
                      <a:cubicBezTo>
                        <a:pt x="254823" y="1193969"/>
                        <a:pt x="570597" y="381940"/>
                        <a:pt x="747569" y="147701"/>
                      </a:cubicBezTo>
                      <a:cubicBezTo>
                        <a:pt x="924541" y="-86538"/>
                        <a:pt x="1094574" y="26244"/>
                        <a:pt x="1205615" y="33185"/>
                      </a:cubicBezTo>
                      <a:cubicBezTo>
                        <a:pt x="1316657" y="40125"/>
                        <a:pt x="1432903" y="154642"/>
                        <a:pt x="1413818" y="189344"/>
                      </a:cubicBezTo>
                      <a:cubicBezTo>
                        <a:pt x="1394733" y="224046"/>
                        <a:pt x="1203880" y="97383"/>
                        <a:pt x="1091104" y="241397"/>
                      </a:cubicBezTo>
                      <a:cubicBezTo>
                        <a:pt x="978328" y="385411"/>
                        <a:pt x="674698" y="1029135"/>
                        <a:pt x="737159" y="1053426"/>
                      </a:cubicBezTo>
                      <a:cubicBezTo>
                        <a:pt x="799620" y="1077717"/>
                        <a:pt x="1257666" y="477372"/>
                        <a:pt x="1465869" y="387146"/>
                      </a:cubicBezTo>
                      <a:cubicBezTo>
                        <a:pt x="1674072" y="296921"/>
                        <a:pt x="1948205" y="477371"/>
                        <a:pt x="1986375" y="512073"/>
                      </a:cubicBezTo>
                      <a:cubicBezTo>
                        <a:pt x="2024545" y="546775"/>
                        <a:pt x="1861453" y="501662"/>
                        <a:pt x="1694891" y="595358"/>
                      </a:cubicBezTo>
                      <a:cubicBezTo>
                        <a:pt x="1528329" y="689054"/>
                        <a:pt x="1044258" y="963200"/>
                        <a:pt x="987002" y="1074247"/>
                      </a:cubicBezTo>
                      <a:cubicBezTo>
                        <a:pt x="929746" y="1185294"/>
                        <a:pt x="1143155" y="1337982"/>
                        <a:pt x="1351357" y="1261638"/>
                      </a:cubicBezTo>
                      <a:cubicBezTo>
                        <a:pt x="1559559" y="1185294"/>
                        <a:pt x="2034955" y="718551"/>
                        <a:pt x="2236218" y="616180"/>
                      </a:cubicBezTo>
                      <a:cubicBezTo>
                        <a:pt x="2437481" y="513809"/>
                        <a:pt x="2536377" y="624855"/>
                        <a:pt x="2558932" y="647411"/>
                      </a:cubicBezTo>
                      <a:cubicBezTo>
                        <a:pt x="2581487" y="669967"/>
                        <a:pt x="2610983" y="581478"/>
                        <a:pt x="2371550" y="751518"/>
                      </a:cubicBezTo>
                      <a:cubicBezTo>
                        <a:pt x="2132117" y="921558"/>
                        <a:pt x="1510979" y="1520169"/>
                        <a:pt x="1122334" y="1667653"/>
                      </a:cubicBezTo>
                      <a:cubicBezTo>
                        <a:pt x="733689" y="1815137"/>
                        <a:pt x="244413" y="1653772"/>
                        <a:pt x="81321" y="1615600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252148" y="5676737"/>
                <a:ext cx="1307628" cy="111393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252148" y="2513659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432771" y="3840555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526845" y="3213570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371628" y="3213570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827882" y="3456822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921956" y="3016015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v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75852" y="3509902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110104" y="3834057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969926" y="2917237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110104" y="2612436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20919" y="2612436"/>
                <a:ext cx="188148" cy="197555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2045338" y="3959552"/>
            <a:ext cx="2112736" cy="1360949"/>
            <a:chOff x="735312" y="1325800"/>
            <a:chExt cx="7042886" cy="4536775"/>
          </a:xfrm>
        </p:grpSpPr>
        <p:grpSp>
          <p:nvGrpSpPr>
            <p:cNvPr id="37" name="Group 31"/>
            <p:cNvGrpSpPr/>
            <p:nvPr/>
          </p:nvGrpSpPr>
          <p:grpSpPr>
            <a:xfrm>
              <a:off x="1390362" y="1325800"/>
              <a:ext cx="5607023" cy="4536775"/>
              <a:chOff x="534958" y="1344764"/>
              <a:chExt cx="5607023" cy="4536775"/>
            </a:xfrm>
          </p:grpSpPr>
          <p:grpSp>
            <p:nvGrpSpPr>
              <p:cNvPr id="43" name="Group 9"/>
              <p:cNvGrpSpPr/>
              <p:nvPr/>
            </p:nvGrpSpPr>
            <p:grpSpPr>
              <a:xfrm>
                <a:off x="534958" y="1344764"/>
                <a:ext cx="5607023" cy="3588148"/>
                <a:chOff x="1544171" y="491093"/>
                <a:chExt cx="6159326" cy="3588148"/>
              </a:xfrm>
            </p:grpSpPr>
            <p:sp>
              <p:nvSpPr>
                <p:cNvPr id="55" name="Freeform 54"/>
                <p:cNvSpPr/>
                <p:nvPr/>
              </p:nvSpPr>
              <p:spPr>
                <a:xfrm flipH="1">
                  <a:off x="5532666" y="2248695"/>
                  <a:ext cx="2170831" cy="1757672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3462220" y="491093"/>
                  <a:ext cx="2070448" cy="3515274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 flipH="1">
                  <a:off x="5091688" y="1165990"/>
                  <a:ext cx="2039252" cy="2840377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1544171" y="1992246"/>
                  <a:ext cx="2070448" cy="2086995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2122195" y="1265237"/>
                  <a:ext cx="2375248" cy="2814004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ectangle 3"/>
              <p:cNvSpPr/>
              <p:nvPr/>
            </p:nvSpPr>
            <p:spPr>
              <a:xfrm>
                <a:off x="1617962" y="4528158"/>
                <a:ext cx="3383293" cy="1353381"/>
              </a:xfrm>
              <a:prstGeom prst="rect">
                <a:avLst/>
              </a:pr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63360" y="3017326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 flipV="1">
                <a:off x="1420172" y="2402232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flipV="1">
                <a:off x="2881974" y="1733256"/>
                <a:ext cx="189015" cy="162534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5521868" y="3268069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flipV="1">
                <a:off x="4902360" y="2402232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1279635" y="2203081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722823" y="2855961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958160" y="2175685"/>
                <a:ext cx="283980" cy="350125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2601522" y="1417638"/>
                <a:ext cx="469467" cy="493885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790281" y="3213799"/>
                <a:ext cx="141247" cy="194873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37"/>
            <p:cNvSpPr/>
            <p:nvPr/>
          </p:nvSpPr>
          <p:spPr>
            <a:xfrm flipH="1">
              <a:off x="6997383" y="3083402"/>
              <a:ext cx="78081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flipH="1">
              <a:off x="6418449" y="2272680"/>
              <a:ext cx="73696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473366" y="1497875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21539" y="2272680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35312" y="2962273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98824" y="4241720"/>
            <a:ext cx="1279408" cy="1181533"/>
            <a:chOff x="2596444" y="1868707"/>
            <a:chExt cx="3883050" cy="3585997"/>
          </a:xfrm>
        </p:grpSpPr>
        <p:grpSp>
          <p:nvGrpSpPr>
            <p:cNvPr id="61" name="Group 5"/>
            <p:cNvGrpSpPr/>
            <p:nvPr/>
          </p:nvGrpSpPr>
          <p:grpSpPr>
            <a:xfrm>
              <a:off x="3096201" y="1868707"/>
              <a:ext cx="3383293" cy="3585997"/>
              <a:chOff x="3159475" y="1962403"/>
              <a:chExt cx="3383293" cy="3585997"/>
            </a:xfrm>
          </p:grpSpPr>
          <p:sp>
            <p:nvSpPr>
              <p:cNvPr id="63" name="Freeform 2"/>
              <p:cNvSpPr/>
              <p:nvPr/>
            </p:nvSpPr>
            <p:spPr>
              <a:xfrm>
                <a:off x="4923179" y="2293848"/>
                <a:ext cx="1059917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20120324" flipH="1">
                <a:off x="3807611" y="2494401"/>
                <a:ext cx="818472" cy="1602966"/>
              </a:xfrm>
              <a:custGeom>
                <a:avLst/>
                <a:gdLst>
                  <a:gd name="connsiteX0" fmla="*/ 5406 w 1058643"/>
                  <a:gd name="connsiteY0" fmla="*/ 137788 h 1564347"/>
                  <a:gd name="connsiteX1" fmla="*/ 255249 w 1058643"/>
                  <a:gd name="connsiteY1" fmla="*/ 44092 h 1564347"/>
                  <a:gd name="connsiteX2" fmla="*/ 598783 w 1058643"/>
                  <a:gd name="connsiteY2" fmla="*/ 75324 h 1564347"/>
                  <a:gd name="connsiteX3" fmla="*/ 921497 w 1058643"/>
                  <a:gd name="connsiteY3" fmla="*/ 325179 h 1564347"/>
                  <a:gd name="connsiteX4" fmla="*/ 1036009 w 1058643"/>
                  <a:gd name="connsiteY4" fmla="*/ 1043513 h 1564347"/>
                  <a:gd name="connsiteX5" fmla="*/ 494682 w 1058643"/>
                  <a:gd name="connsiteY5" fmla="*/ 1532812 h 1564347"/>
                  <a:gd name="connsiteX6" fmla="*/ 5406 w 1058643"/>
                  <a:gd name="connsiteY6" fmla="*/ 137788 h 1564347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256523 w 1059917"/>
                  <a:gd name="connsiteY2" fmla="*/ 82711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  <a:gd name="connsiteX0" fmla="*/ 6680 w 1059917"/>
                  <a:gd name="connsiteY0" fmla="*/ 176407 h 1602966"/>
                  <a:gd name="connsiteX1" fmla="*/ 214882 w 1059917"/>
                  <a:gd name="connsiteY1" fmla="*/ 9837 h 1602966"/>
                  <a:gd name="connsiteX2" fmla="*/ 308574 w 1059917"/>
                  <a:gd name="connsiteY2" fmla="*/ 30658 h 1602966"/>
                  <a:gd name="connsiteX3" fmla="*/ 600057 w 1059917"/>
                  <a:gd name="connsiteY3" fmla="*/ 113943 h 1602966"/>
                  <a:gd name="connsiteX4" fmla="*/ 922771 w 1059917"/>
                  <a:gd name="connsiteY4" fmla="*/ 363798 h 1602966"/>
                  <a:gd name="connsiteX5" fmla="*/ 1037283 w 1059917"/>
                  <a:gd name="connsiteY5" fmla="*/ 1082132 h 1602966"/>
                  <a:gd name="connsiteX6" fmla="*/ 495956 w 1059917"/>
                  <a:gd name="connsiteY6" fmla="*/ 1571431 h 1602966"/>
                  <a:gd name="connsiteX7" fmla="*/ 6680 w 1059917"/>
                  <a:gd name="connsiteY7" fmla="*/ 176407 h 16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917" h="1602966">
                    <a:moveTo>
                      <a:pt x="6680" y="176407"/>
                    </a:moveTo>
                    <a:cubicBezTo>
                      <a:pt x="-40166" y="-83859"/>
                      <a:pt x="173242" y="25453"/>
                      <a:pt x="214882" y="9837"/>
                    </a:cubicBezTo>
                    <a:cubicBezTo>
                      <a:pt x="256522" y="-5779"/>
                      <a:pt x="244378" y="13307"/>
                      <a:pt x="308574" y="30658"/>
                    </a:cubicBezTo>
                    <a:cubicBezTo>
                      <a:pt x="372770" y="48009"/>
                      <a:pt x="497691" y="58420"/>
                      <a:pt x="600057" y="113943"/>
                    </a:cubicBezTo>
                    <a:cubicBezTo>
                      <a:pt x="702423" y="169466"/>
                      <a:pt x="849900" y="202433"/>
                      <a:pt x="922771" y="363798"/>
                    </a:cubicBezTo>
                    <a:cubicBezTo>
                      <a:pt x="995642" y="525163"/>
                      <a:pt x="1108419" y="880860"/>
                      <a:pt x="1037283" y="1082132"/>
                    </a:cubicBezTo>
                    <a:cubicBezTo>
                      <a:pt x="966147" y="1283404"/>
                      <a:pt x="671193" y="1724120"/>
                      <a:pt x="495956" y="1571431"/>
                    </a:cubicBezTo>
                    <a:cubicBezTo>
                      <a:pt x="320719" y="1418742"/>
                      <a:pt x="53526" y="436673"/>
                      <a:pt x="6680" y="176407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8"/>
              <p:cNvGrpSpPr/>
              <p:nvPr/>
            </p:nvGrpSpPr>
            <p:grpSpPr>
              <a:xfrm>
                <a:off x="3159475" y="1962403"/>
                <a:ext cx="3383293" cy="3585997"/>
                <a:chOff x="3159475" y="1962403"/>
                <a:chExt cx="3383293" cy="3585997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3309819" y="1962403"/>
                  <a:ext cx="2070448" cy="2355173"/>
                </a:xfrm>
                <a:custGeom>
                  <a:avLst/>
                  <a:gdLst>
                    <a:gd name="connsiteX0" fmla="*/ 2040989 w 2071767"/>
                    <a:gd name="connsiteY0" fmla="*/ 1930143 h 2095635"/>
                    <a:gd name="connsiteX1" fmla="*/ 1884837 w 2071767"/>
                    <a:gd name="connsiteY1" fmla="*/ 951544 h 2095635"/>
                    <a:gd name="connsiteX2" fmla="*/ 1489252 w 2071767"/>
                    <a:gd name="connsiteY2" fmla="*/ 441423 h 2095635"/>
                    <a:gd name="connsiteX3" fmla="*/ 1145718 w 2071767"/>
                    <a:gd name="connsiteY3" fmla="*/ 66641 h 2095635"/>
                    <a:gd name="connsiteX4" fmla="*/ 406598 w 2071767"/>
                    <a:gd name="connsiteY4" fmla="*/ 4177 h 2095635"/>
                    <a:gd name="connsiteX5" fmla="*/ 115115 w 2071767"/>
                    <a:gd name="connsiteY5" fmla="*/ 118694 h 2095635"/>
                    <a:gd name="connsiteX6" fmla="*/ 603 w 2071767"/>
                    <a:gd name="connsiteY6" fmla="*/ 368549 h 2095635"/>
                    <a:gd name="connsiteX7" fmla="*/ 156755 w 2071767"/>
                    <a:gd name="connsiteY7" fmla="*/ 597583 h 2095635"/>
                    <a:gd name="connsiteX8" fmla="*/ 958335 w 2071767"/>
                    <a:gd name="connsiteY8" fmla="*/ 701689 h 2095635"/>
                    <a:gd name="connsiteX9" fmla="*/ 1291459 w 2071767"/>
                    <a:gd name="connsiteY9" fmla="*/ 1971785 h 2095635"/>
                    <a:gd name="connsiteX10" fmla="*/ 2040989 w 2071767"/>
                    <a:gd name="connsiteY10" fmla="*/ 1930143 h 2095635"/>
                    <a:gd name="connsiteX0" fmla="*/ 2040989 w 2070448"/>
                    <a:gd name="connsiteY0" fmla="*/ 1928801 h 2094293"/>
                    <a:gd name="connsiteX1" fmla="*/ 1884837 w 2070448"/>
                    <a:gd name="connsiteY1" fmla="*/ 950202 h 2094293"/>
                    <a:gd name="connsiteX2" fmla="*/ 1562123 w 2070448"/>
                    <a:gd name="connsiteY2" fmla="*/ 377617 h 2094293"/>
                    <a:gd name="connsiteX3" fmla="*/ 1145718 w 2070448"/>
                    <a:gd name="connsiteY3" fmla="*/ 65299 h 2094293"/>
                    <a:gd name="connsiteX4" fmla="*/ 406598 w 2070448"/>
                    <a:gd name="connsiteY4" fmla="*/ 2835 h 2094293"/>
                    <a:gd name="connsiteX5" fmla="*/ 115115 w 2070448"/>
                    <a:gd name="connsiteY5" fmla="*/ 117352 h 2094293"/>
                    <a:gd name="connsiteX6" fmla="*/ 603 w 2070448"/>
                    <a:gd name="connsiteY6" fmla="*/ 367207 h 2094293"/>
                    <a:gd name="connsiteX7" fmla="*/ 156755 w 2070448"/>
                    <a:gd name="connsiteY7" fmla="*/ 596241 h 2094293"/>
                    <a:gd name="connsiteX8" fmla="*/ 958335 w 2070448"/>
                    <a:gd name="connsiteY8" fmla="*/ 700347 h 2094293"/>
                    <a:gd name="connsiteX9" fmla="*/ 1291459 w 2070448"/>
                    <a:gd name="connsiteY9" fmla="*/ 1970443 h 2094293"/>
                    <a:gd name="connsiteX10" fmla="*/ 2040989 w 2070448"/>
                    <a:gd name="connsiteY10" fmla="*/ 1928801 h 2094293"/>
                    <a:gd name="connsiteX0" fmla="*/ 2040989 w 2070448"/>
                    <a:gd name="connsiteY0" fmla="*/ 1928801 h 2086995"/>
                    <a:gd name="connsiteX1" fmla="*/ 1884837 w 2070448"/>
                    <a:gd name="connsiteY1" fmla="*/ 950202 h 2086995"/>
                    <a:gd name="connsiteX2" fmla="*/ 1562123 w 2070448"/>
                    <a:gd name="connsiteY2" fmla="*/ 377617 h 2086995"/>
                    <a:gd name="connsiteX3" fmla="*/ 1145718 w 2070448"/>
                    <a:gd name="connsiteY3" fmla="*/ 65299 h 2086995"/>
                    <a:gd name="connsiteX4" fmla="*/ 406598 w 2070448"/>
                    <a:gd name="connsiteY4" fmla="*/ 2835 h 2086995"/>
                    <a:gd name="connsiteX5" fmla="*/ 115115 w 2070448"/>
                    <a:gd name="connsiteY5" fmla="*/ 117352 h 2086995"/>
                    <a:gd name="connsiteX6" fmla="*/ 603 w 2070448"/>
                    <a:gd name="connsiteY6" fmla="*/ 367207 h 2086995"/>
                    <a:gd name="connsiteX7" fmla="*/ 156755 w 2070448"/>
                    <a:gd name="connsiteY7" fmla="*/ 596241 h 2086995"/>
                    <a:gd name="connsiteX8" fmla="*/ 989565 w 2070448"/>
                    <a:gd name="connsiteY8" fmla="*/ 794043 h 2086995"/>
                    <a:gd name="connsiteX9" fmla="*/ 1291459 w 2070448"/>
                    <a:gd name="connsiteY9" fmla="*/ 1970443 h 2086995"/>
                    <a:gd name="connsiteX10" fmla="*/ 2040989 w 2070448"/>
                    <a:gd name="connsiteY10" fmla="*/ 1928801 h 208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448" h="2086995">
                      <a:moveTo>
                        <a:pt x="2040989" y="1928801"/>
                      </a:moveTo>
                      <a:cubicBezTo>
                        <a:pt x="2139885" y="1758761"/>
                        <a:pt x="1964648" y="1208732"/>
                        <a:pt x="1884837" y="950202"/>
                      </a:cubicBezTo>
                      <a:cubicBezTo>
                        <a:pt x="1805026" y="691672"/>
                        <a:pt x="1685309" y="525101"/>
                        <a:pt x="1562123" y="377617"/>
                      </a:cubicBezTo>
                      <a:cubicBezTo>
                        <a:pt x="1438937" y="230133"/>
                        <a:pt x="1338305" y="127763"/>
                        <a:pt x="1145718" y="65299"/>
                      </a:cubicBezTo>
                      <a:cubicBezTo>
                        <a:pt x="953131" y="2835"/>
                        <a:pt x="578365" y="-5841"/>
                        <a:pt x="406598" y="2835"/>
                      </a:cubicBezTo>
                      <a:cubicBezTo>
                        <a:pt x="234831" y="11510"/>
                        <a:pt x="182781" y="56623"/>
                        <a:pt x="115115" y="117352"/>
                      </a:cubicBezTo>
                      <a:cubicBezTo>
                        <a:pt x="47449" y="178081"/>
                        <a:pt x="-6337" y="287392"/>
                        <a:pt x="603" y="367207"/>
                      </a:cubicBezTo>
                      <a:cubicBezTo>
                        <a:pt x="7543" y="447022"/>
                        <a:pt x="-8072" y="525102"/>
                        <a:pt x="156755" y="596241"/>
                      </a:cubicBezTo>
                      <a:cubicBezTo>
                        <a:pt x="321582" y="667380"/>
                        <a:pt x="800448" y="565010"/>
                        <a:pt x="989565" y="794043"/>
                      </a:cubicBezTo>
                      <a:cubicBezTo>
                        <a:pt x="1178682" y="1023076"/>
                        <a:pt x="1116222" y="1781317"/>
                        <a:pt x="1291459" y="1970443"/>
                      </a:cubicBezTo>
                      <a:cubicBezTo>
                        <a:pt x="1466696" y="2159569"/>
                        <a:pt x="1942093" y="2098841"/>
                        <a:pt x="2040989" y="1928801"/>
                      </a:cubicBezTo>
                      <a:close/>
                    </a:path>
                  </a:pathLst>
                </a:cu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159475" y="4195019"/>
                  <a:ext cx="3383293" cy="1353381"/>
                </a:xfrm>
                <a:prstGeom prst="rect">
                  <a:avLst/>
                </a:prstGeom>
                <a:solidFill>
                  <a:srgbClr val="F6D91D"/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Straight Connector 6"/>
                <p:cNvCxnSpPr/>
                <p:nvPr/>
              </p:nvCxnSpPr>
              <p:spPr>
                <a:xfrm flipH="1">
                  <a:off x="3726827" y="1962403"/>
                  <a:ext cx="281074" cy="322729"/>
                </a:xfrm>
                <a:prstGeom prst="line">
                  <a:avLst/>
                </a:prstGeom>
                <a:ln>
                  <a:solidFill>
                    <a:srgbClr val="F6D91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Oval 68"/>
                <p:cNvSpPr/>
                <p:nvPr/>
              </p:nvSpPr>
              <p:spPr>
                <a:xfrm flipV="1">
                  <a:off x="3893392" y="2123768"/>
                  <a:ext cx="197790" cy="170080"/>
                </a:xfrm>
                <a:prstGeom prst="ellipse">
                  <a:avLst/>
                </a:prstGeom>
                <a:solidFill>
                  <a:srgbClr val="F6D91D"/>
                </a:solidFill>
                <a:ln>
                  <a:solidFill>
                    <a:srgbClr val="F6D91D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2" name="Freeform 61"/>
            <p:cNvSpPr/>
            <p:nvPr/>
          </p:nvSpPr>
          <p:spPr>
            <a:xfrm>
              <a:off x="2596444" y="1975019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031162" y="4276773"/>
            <a:ext cx="1367662" cy="1166357"/>
            <a:chOff x="2596444" y="1839846"/>
            <a:chExt cx="3946324" cy="3365467"/>
          </a:xfrm>
        </p:grpSpPr>
        <p:grpSp>
          <p:nvGrpSpPr>
            <p:cNvPr id="71" name="Group 8"/>
            <p:cNvGrpSpPr/>
            <p:nvPr/>
          </p:nvGrpSpPr>
          <p:grpSpPr>
            <a:xfrm>
              <a:off x="3159475" y="1839846"/>
              <a:ext cx="3383293" cy="3365467"/>
              <a:chOff x="3159475" y="1839846"/>
              <a:chExt cx="3383293" cy="3365467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3309819" y="1839846"/>
                <a:ext cx="2070448" cy="2086995"/>
              </a:xfrm>
              <a:custGeom>
                <a:avLst/>
                <a:gdLst>
                  <a:gd name="connsiteX0" fmla="*/ 2040989 w 2071767"/>
                  <a:gd name="connsiteY0" fmla="*/ 1930143 h 2095635"/>
                  <a:gd name="connsiteX1" fmla="*/ 1884837 w 2071767"/>
                  <a:gd name="connsiteY1" fmla="*/ 951544 h 2095635"/>
                  <a:gd name="connsiteX2" fmla="*/ 1489252 w 2071767"/>
                  <a:gd name="connsiteY2" fmla="*/ 441423 h 2095635"/>
                  <a:gd name="connsiteX3" fmla="*/ 1145718 w 2071767"/>
                  <a:gd name="connsiteY3" fmla="*/ 66641 h 2095635"/>
                  <a:gd name="connsiteX4" fmla="*/ 406598 w 2071767"/>
                  <a:gd name="connsiteY4" fmla="*/ 4177 h 2095635"/>
                  <a:gd name="connsiteX5" fmla="*/ 115115 w 2071767"/>
                  <a:gd name="connsiteY5" fmla="*/ 118694 h 2095635"/>
                  <a:gd name="connsiteX6" fmla="*/ 603 w 2071767"/>
                  <a:gd name="connsiteY6" fmla="*/ 368549 h 2095635"/>
                  <a:gd name="connsiteX7" fmla="*/ 156755 w 2071767"/>
                  <a:gd name="connsiteY7" fmla="*/ 597583 h 2095635"/>
                  <a:gd name="connsiteX8" fmla="*/ 958335 w 2071767"/>
                  <a:gd name="connsiteY8" fmla="*/ 701689 h 2095635"/>
                  <a:gd name="connsiteX9" fmla="*/ 1291459 w 2071767"/>
                  <a:gd name="connsiteY9" fmla="*/ 1971785 h 2095635"/>
                  <a:gd name="connsiteX10" fmla="*/ 2040989 w 2071767"/>
                  <a:gd name="connsiteY10" fmla="*/ 1930143 h 2095635"/>
                  <a:gd name="connsiteX0" fmla="*/ 2040989 w 2070448"/>
                  <a:gd name="connsiteY0" fmla="*/ 1928801 h 2094293"/>
                  <a:gd name="connsiteX1" fmla="*/ 1884837 w 2070448"/>
                  <a:gd name="connsiteY1" fmla="*/ 950202 h 2094293"/>
                  <a:gd name="connsiteX2" fmla="*/ 1562123 w 2070448"/>
                  <a:gd name="connsiteY2" fmla="*/ 377617 h 2094293"/>
                  <a:gd name="connsiteX3" fmla="*/ 1145718 w 2070448"/>
                  <a:gd name="connsiteY3" fmla="*/ 65299 h 2094293"/>
                  <a:gd name="connsiteX4" fmla="*/ 406598 w 2070448"/>
                  <a:gd name="connsiteY4" fmla="*/ 2835 h 2094293"/>
                  <a:gd name="connsiteX5" fmla="*/ 115115 w 2070448"/>
                  <a:gd name="connsiteY5" fmla="*/ 117352 h 2094293"/>
                  <a:gd name="connsiteX6" fmla="*/ 603 w 2070448"/>
                  <a:gd name="connsiteY6" fmla="*/ 367207 h 2094293"/>
                  <a:gd name="connsiteX7" fmla="*/ 156755 w 2070448"/>
                  <a:gd name="connsiteY7" fmla="*/ 596241 h 2094293"/>
                  <a:gd name="connsiteX8" fmla="*/ 958335 w 2070448"/>
                  <a:gd name="connsiteY8" fmla="*/ 700347 h 2094293"/>
                  <a:gd name="connsiteX9" fmla="*/ 1291459 w 2070448"/>
                  <a:gd name="connsiteY9" fmla="*/ 1970443 h 2094293"/>
                  <a:gd name="connsiteX10" fmla="*/ 2040989 w 2070448"/>
                  <a:gd name="connsiteY10" fmla="*/ 1928801 h 2094293"/>
                  <a:gd name="connsiteX0" fmla="*/ 2040989 w 2070448"/>
                  <a:gd name="connsiteY0" fmla="*/ 1928801 h 2086995"/>
                  <a:gd name="connsiteX1" fmla="*/ 1884837 w 2070448"/>
                  <a:gd name="connsiteY1" fmla="*/ 950202 h 2086995"/>
                  <a:gd name="connsiteX2" fmla="*/ 1562123 w 2070448"/>
                  <a:gd name="connsiteY2" fmla="*/ 377617 h 2086995"/>
                  <a:gd name="connsiteX3" fmla="*/ 1145718 w 2070448"/>
                  <a:gd name="connsiteY3" fmla="*/ 65299 h 2086995"/>
                  <a:gd name="connsiteX4" fmla="*/ 406598 w 2070448"/>
                  <a:gd name="connsiteY4" fmla="*/ 2835 h 2086995"/>
                  <a:gd name="connsiteX5" fmla="*/ 115115 w 2070448"/>
                  <a:gd name="connsiteY5" fmla="*/ 117352 h 2086995"/>
                  <a:gd name="connsiteX6" fmla="*/ 603 w 2070448"/>
                  <a:gd name="connsiteY6" fmla="*/ 367207 h 2086995"/>
                  <a:gd name="connsiteX7" fmla="*/ 156755 w 2070448"/>
                  <a:gd name="connsiteY7" fmla="*/ 596241 h 2086995"/>
                  <a:gd name="connsiteX8" fmla="*/ 989565 w 2070448"/>
                  <a:gd name="connsiteY8" fmla="*/ 794043 h 2086995"/>
                  <a:gd name="connsiteX9" fmla="*/ 1291459 w 2070448"/>
                  <a:gd name="connsiteY9" fmla="*/ 1970443 h 2086995"/>
                  <a:gd name="connsiteX10" fmla="*/ 2040989 w 2070448"/>
                  <a:gd name="connsiteY10" fmla="*/ 1928801 h 208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448" h="2086995">
                    <a:moveTo>
                      <a:pt x="2040989" y="1928801"/>
                    </a:moveTo>
                    <a:cubicBezTo>
                      <a:pt x="2139885" y="1758761"/>
                      <a:pt x="1964648" y="1208732"/>
                      <a:pt x="1884837" y="950202"/>
                    </a:cubicBezTo>
                    <a:cubicBezTo>
                      <a:pt x="1805026" y="691672"/>
                      <a:pt x="1685309" y="525101"/>
                      <a:pt x="1562123" y="377617"/>
                    </a:cubicBezTo>
                    <a:cubicBezTo>
                      <a:pt x="1438937" y="230133"/>
                      <a:pt x="1338305" y="127763"/>
                      <a:pt x="1145718" y="65299"/>
                    </a:cubicBezTo>
                    <a:cubicBezTo>
                      <a:pt x="953131" y="2835"/>
                      <a:pt x="578365" y="-5841"/>
                      <a:pt x="406598" y="2835"/>
                    </a:cubicBezTo>
                    <a:cubicBezTo>
                      <a:pt x="234831" y="11510"/>
                      <a:pt x="182781" y="56623"/>
                      <a:pt x="115115" y="117352"/>
                    </a:cubicBezTo>
                    <a:cubicBezTo>
                      <a:pt x="47449" y="178081"/>
                      <a:pt x="-6337" y="287392"/>
                      <a:pt x="603" y="367207"/>
                    </a:cubicBezTo>
                    <a:cubicBezTo>
                      <a:pt x="7543" y="447022"/>
                      <a:pt x="-8072" y="525102"/>
                      <a:pt x="156755" y="596241"/>
                    </a:cubicBezTo>
                    <a:cubicBezTo>
                      <a:pt x="321582" y="667380"/>
                      <a:pt x="800448" y="565010"/>
                      <a:pt x="989565" y="794043"/>
                    </a:cubicBezTo>
                    <a:cubicBezTo>
                      <a:pt x="1178682" y="1023076"/>
                      <a:pt x="1116222" y="1781317"/>
                      <a:pt x="1291459" y="1970443"/>
                    </a:cubicBezTo>
                    <a:cubicBezTo>
                      <a:pt x="1466696" y="2159569"/>
                      <a:pt x="1942093" y="2098841"/>
                      <a:pt x="2040989" y="1928801"/>
                    </a:cubicBezTo>
                    <a:close/>
                  </a:path>
                </a:pathLst>
              </a:cu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159475" y="3851932"/>
                <a:ext cx="3383293" cy="1353381"/>
              </a:xfrm>
              <a:prstGeom prst="rect">
                <a:avLst/>
              </a:prstGeom>
              <a:solidFill>
                <a:srgbClr val="F6D91D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>
                <a:off x="3726827" y="1962403"/>
                <a:ext cx="281074" cy="322729"/>
              </a:xfrm>
              <a:prstGeom prst="line">
                <a:avLst/>
              </a:prstGeom>
              <a:ln>
                <a:solidFill>
                  <a:srgbClr val="F6D91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 flipV="1">
                <a:off x="3893392" y="2123768"/>
                <a:ext cx="197790" cy="170080"/>
              </a:xfrm>
              <a:prstGeom prst="ellipse">
                <a:avLst/>
              </a:prstGeom>
              <a:solidFill>
                <a:srgbClr val="F6D91D"/>
              </a:solidFill>
              <a:ln>
                <a:solidFill>
                  <a:srgbClr val="F6D91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Freeform 71"/>
            <p:cNvSpPr/>
            <p:nvPr/>
          </p:nvSpPr>
          <p:spPr>
            <a:xfrm>
              <a:off x="2596444" y="1839846"/>
              <a:ext cx="713375" cy="432834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02129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6284148"/>
            <a:ext cx="9144000" cy="573852"/>
          </a:xfrm>
          <a:prstGeom prst="rect">
            <a:avLst/>
          </a:prstGeom>
          <a:gradFill>
            <a:gsLst>
              <a:gs pos="0">
                <a:srgbClr val="EA0000"/>
              </a:gs>
              <a:gs pos="100000">
                <a:srgbClr val="0000FF"/>
              </a:gs>
            </a:gsLst>
            <a:lin ang="4320000" scaled="0"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98889" y="4666906"/>
            <a:ext cx="5032963" cy="1009831"/>
          </a:xfrm>
          <a:prstGeom prst="ellipse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870576" y="2992652"/>
            <a:ext cx="1122552" cy="957776"/>
            <a:chOff x="7724317" y="3820701"/>
            <a:chExt cx="1122552" cy="957776"/>
          </a:xfrm>
        </p:grpSpPr>
        <p:sp>
          <p:nvSpPr>
            <p:cNvPr id="8" name="Oval 7"/>
            <p:cNvSpPr/>
            <p:nvPr/>
          </p:nvSpPr>
          <p:spPr>
            <a:xfrm>
              <a:off x="7724317" y="3820701"/>
              <a:ext cx="1122552" cy="957776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008707" y="3890847"/>
              <a:ext cx="589164" cy="760968"/>
              <a:chOff x="1295070" y="596993"/>
              <a:chExt cx="1741996" cy="224997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680544" y="1932566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95070" y="596993"/>
                <a:ext cx="1741996" cy="15261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535724" y="992918"/>
                <a:ext cx="602020" cy="602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249155" y="992918"/>
                <a:ext cx="602020" cy="602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984515" y="2123159"/>
                <a:ext cx="1" cy="6804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49155" y="2123159"/>
                <a:ext cx="1" cy="6804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933747" y="3032100"/>
            <a:ext cx="914400" cy="914400"/>
            <a:chOff x="1332497" y="4024754"/>
            <a:chExt cx="914400" cy="914400"/>
          </a:xfrm>
        </p:grpSpPr>
        <p:sp>
          <p:nvSpPr>
            <p:cNvPr id="18" name="Oval 17"/>
            <p:cNvSpPr/>
            <p:nvPr/>
          </p:nvSpPr>
          <p:spPr>
            <a:xfrm>
              <a:off x="1332497" y="4024754"/>
              <a:ext cx="914400" cy="914400"/>
            </a:xfrm>
            <a:prstGeom prst="ellipse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476547" y="4158810"/>
              <a:ext cx="770350" cy="517420"/>
            </a:xfrm>
            <a:custGeom>
              <a:avLst/>
              <a:gdLst>
                <a:gd name="connsiteX0" fmla="*/ 81321 w 2573691"/>
                <a:gd name="connsiteY0" fmla="*/ 1615600 h 1728669"/>
                <a:gd name="connsiteX1" fmla="*/ 143782 w 2573691"/>
                <a:gd name="connsiteY1" fmla="*/ 1438619 h 1728669"/>
                <a:gd name="connsiteX2" fmla="*/ 747569 w 2573691"/>
                <a:gd name="connsiteY2" fmla="*/ 147701 h 1728669"/>
                <a:gd name="connsiteX3" fmla="*/ 1205615 w 2573691"/>
                <a:gd name="connsiteY3" fmla="*/ 33185 h 1728669"/>
                <a:gd name="connsiteX4" fmla="*/ 1413818 w 2573691"/>
                <a:gd name="connsiteY4" fmla="*/ 189344 h 1728669"/>
                <a:gd name="connsiteX5" fmla="*/ 1091104 w 2573691"/>
                <a:gd name="connsiteY5" fmla="*/ 241397 h 1728669"/>
                <a:gd name="connsiteX6" fmla="*/ 508136 w 2573691"/>
                <a:gd name="connsiteY6" fmla="*/ 1355334 h 1728669"/>
                <a:gd name="connsiteX7" fmla="*/ 1465869 w 2573691"/>
                <a:gd name="connsiteY7" fmla="*/ 387146 h 1728669"/>
                <a:gd name="connsiteX8" fmla="*/ 1986375 w 2573691"/>
                <a:gd name="connsiteY8" fmla="*/ 512073 h 1728669"/>
                <a:gd name="connsiteX9" fmla="*/ 1694891 w 2573691"/>
                <a:gd name="connsiteY9" fmla="*/ 595358 h 1728669"/>
                <a:gd name="connsiteX10" fmla="*/ 987002 w 2573691"/>
                <a:gd name="connsiteY10" fmla="*/ 1074247 h 1728669"/>
                <a:gd name="connsiteX11" fmla="*/ 1351357 w 2573691"/>
                <a:gd name="connsiteY11" fmla="*/ 1261638 h 1728669"/>
                <a:gd name="connsiteX12" fmla="*/ 2236218 w 2573691"/>
                <a:gd name="connsiteY12" fmla="*/ 616180 h 1728669"/>
                <a:gd name="connsiteX13" fmla="*/ 2558932 w 2573691"/>
                <a:gd name="connsiteY13" fmla="*/ 647411 h 1728669"/>
                <a:gd name="connsiteX14" fmla="*/ 2371550 w 2573691"/>
                <a:gd name="connsiteY14" fmla="*/ 751518 h 1728669"/>
                <a:gd name="connsiteX15" fmla="*/ 1122334 w 2573691"/>
                <a:gd name="connsiteY15" fmla="*/ 1667653 h 1728669"/>
                <a:gd name="connsiteX16" fmla="*/ 81321 w 2573691"/>
                <a:gd name="connsiteY16" fmla="*/ 1615600 h 1728669"/>
                <a:gd name="connsiteX0" fmla="*/ 81321 w 2573691"/>
                <a:gd name="connsiteY0" fmla="*/ 1615600 h 1728669"/>
                <a:gd name="connsiteX1" fmla="*/ 143782 w 2573691"/>
                <a:gd name="connsiteY1" fmla="*/ 1438619 h 1728669"/>
                <a:gd name="connsiteX2" fmla="*/ 747569 w 2573691"/>
                <a:gd name="connsiteY2" fmla="*/ 147701 h 1728669"/>
                <a:gd name="connsiteX3" fmla="*/ 1205615 w 2573691"/>
                <a:gd name="connsiteY3" fmla="*/ 33185 h 1728669"/>
                <a:gd name="connsiteX4" fmla="*/ 1413818 w 2573691"/>
                <a:gd name="connsiteY4" fmla="*/ 189344 h 1728669"/>
                <a:gd name="connsiteX5" fmla="*/ 1091104 w 2573691"/>
                <a:gd name="connsiteY5" fmla="*/ 241397 h 1728669"/>
                <a:gd name="connsiteX6" fmla="*/ 737159 w 2573691"/>
                <a:gd name="connsiteY6" fmla="*/ 1053426 h 1728669"/>
                <a:gd name="connsiteX7" fmla="*/ 1465869 w 2573691"/>
                <a:gd name="connsiteY7" fmla="*/ 387146 h 1728669"/>
                <a:gd name="connsiteX8" fmla="*/ 1986375 w 2573691"/>
                <a:gd name="connsiteY8" fmla="*/ 512073 h 1728669"/>
                <a:gd name="connsiteX9" fmla="*/ 1694891 w 2573691"/>
                <a:gd name="connsiteY9" fmla="*/ 595358 h 1728669"/>
                <a:gd name="connsiteX10" fmla="*/ 987002 w 2573691"/>
                <a:gd name="connsiteY10" fmla="*/ 1074247 h 1728669"/>
                <a:gd name="connsiteX11" fmla="*/ 1351357 w 2573691"/>
                <a:gd name="connsiteY11" fmla="*/ 1261638 h 1728669"/>
                <a:gd name="connsiteX12" fmla="*/ 2236218 w 2573691"/>
                <a:gd name="connsiteY12" fmla="*/ 616180 h 1728669"/>
                <a:gd name="connsiteX13" fmla="*/ 2558932 w 2573691"/>
                <a:gd name="connsiteY13" fmla="*/ 647411 h 1728669"/>
                <a:gd name="connsiteX14" fmla="*/ 2371550 w 2573691"/>
                <a:gd name="connsiteY14" fmla="*/ 751518 h 1728669"/>
                <a:gd name="connsiteX15" fmla="*/ 1122334 w 2573691"/>
                <a:gd name="connsiteY15" fmla="*/ 1667653 h 1728669"/>
                <a:gd name="connsiteX16" fmla="*/ 81321 w 2573691"/>
                <a:gd name="connsiteY16" fmla="*/ 1615600 h 172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3691" h="1728669">
                  <a:moveTo>
                    <a:pt x="81321" y="1615600"/>
                  </a:moveTo>
                  <a:cubicBezTo>
                    <a:pt x="-81771" y="1577428"/>
                    <a:pt x="32741" y="1683269"/>
                    <a:pt x="143782" y="1438619"/>
                  </a:cubicBezTo>
                  <a:cubicBezTo>
                    <a:pt x="254823" y="1193969"/>
                    <a:pt x="570597" y="381940"/>
                    <a:pt x="747569" y="147701"/>
                  </a:cubicBezTo>
                  <a:cubicBezTo>
                    <a:pt x="924541" y="-86538"/>
                    <a:pt x="1094574" y="26244"/>
                    <a:pt x="1205615" y="33185"/>
                  </a:cubicBezTo>
                  <a:cubicBezTo>
                    <a:pt x="1316657" y="40125"/>
                    <a:pt x="1432903" y="154642"/>
                    <a:pt x="1413818" y="189344"/>
                  </a:cubicBezTo>
                  <a:cubicBezTo>
                    <a:pt x="1394733" y="224046"/>
                    <a:pt x="1203880" y="97383"/>
                    <a:pt x="1091104" y="241397"/>
                  </a:cubicBezTo>
                  <a:cubicBezTo>
                    <a:pt x="978328" y="385411"/>
                    <a:pt x="674698" y="1029135"/>
                    <a:pt x="737159" y="1053426"/>
                  </a:cubicBezTo>
                  <a:cubicBezTo>
                    <a:pt x="799620" y="1077717"/>
                    <a:pt x="1257666" y="477372"/>
                    <a:pt x="1465869" y="387146"/>
                  </a:cubicBezTo>
                  <a:cubicBezTo>
                    <a:pt x="1674072" y="296921"/>
                    <a:pt x="1948205" y="477371"/>
                    <a:pt x="1986375" y="512073"/>
                  </a:cubicBezTo>
                  <a:cubicBezTo>
                    <a:pt x="2024545" y="546775"/>
                    <a:pt x="1861453" y="501662"/>
                    <a:pt x="1694891" y="595358"/>
                  </a:cubicBezTo>
                  <a:cubicBezTo>
                    <a:pt x="1528329" y="689054"/>
                    <a:pt x="1044258" y="963200"/>
                    <a:pt x="987002" y="1074247"/>
                  </a:cubicBezTo>
                  <a:cubicBezTo>
                    <a:pt x="929746" y="1185294"/>
                    <a:pt x="1143155" y="1337982"/>
                    <a:pt x="1351357" y="1261638"/>
                  </a:cubicBezTo>
                  <a:cubicBezTo>
                    <a:pt x="1559559" y="1185294"/>
                    <a:pt x="2034955" y="718551"/>
                    <a:pt x="2236218" y="616180"/>
                  </a:cubicBezTo>
                  <a:cubicBezTo>
                    <a:pt x="2437481" y="513809"/>
                    <a:pt x="2536377" y="624855"/>
                    <a:pt x="2558932" y="647411"/>
                  </a:cubicBezTo>
                  <a:cubicBezTo>
                    <a:pt x="2581487" y="669967"/>
                    <a:pt x="2610983" y="581478"/>
                    <a:pt x="2371550" y="751518"/>
                  </a:cubicBezTo>
                  <a:cubicBezTo>
                    <a:pt x="2132117" y="921558"/>
                    <a:pt x="1510979" y="1520169"/>
                    <a:pt x="1122334" y="1667653"/>
                  </a:cubicBezTo>
                  <a:cubicBezTo>
                    <a:pt x="733689" y="1815137"/>
                    <a:pt x="244413" y="1653772"/>
                    <a:pt x="81321" y="161560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252148" y="5676737"/>
            <a:ext cx="1307628" cy="1113937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19688" y="1863762"/>
            <a:ext cx="2257779" cy="2257779"/>
            <a:chOff x="3565407" y="2243847"/>
            <a:chExt cx="2257779" cy="2257779"/>
          </a:xfrm>
        </p:grpSpPr>
        <p:sp>
          <p:nvSpPr>
            <p:cNvPr id="5" name="Oval 4"/>
            <p:cNvSpPr/>
            <p:nvPr/>
          </p:nvSpPr>
          <p:spPr>
            <a:xfrm>
              <a:off x="3565407" y="2243847"/>
              <a:ext cx="2257779" cy="2257779"/>
            </a:xfrm>
            <a:prstGeom prst="ellipse">
              <a:avLst/>
            </a:prstGeom>
            <a:solidFill>
              <a:srgbClr val="050005"/>
            </a:solidFill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252148" y="2513659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32771" y="3840555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26845" y="3213570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71628" y="3213570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827882" y="3456822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21956" y="3016015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v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75852" y="3509902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10104" y="3834057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969926" y="2917237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10104" y="2612436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620919" y="2612436"/>
              <a:ext cx="188148" cy="197555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45436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5A4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63728" y="645459"/>
            <a:ext cx="6558383" cy="5132439"/>
            <a:chOff x="2342280" y="395604"/>
            <a:chExt cx="6558383" cy="5132439"/>
          </a:xfrm>
        </p:grpSpPr>
        <p:sp>
          <p:nvSpPr>
            <p:cNvPr id="6" name="Freeform 5"/>
            <p:cNvSpPr/>
            <p:nvPr/>
          </p:nvSpPr>
          <p:spPr>
            <a:xfrm>
              <a:off x="2342280" y="770386"/>
              <a:ext cx="6558383" cy="4757657"/>
            </a:xfrm>
            <a:custGeom>
              <a:avLst/>
              <a:gdLst>
                <a:gd name="connsiteX0" fmla="*/ 0 w 6558383"/>
                <a:gd name="connsiteY0" fmla="*/ 343551 h 4757657"/>
                <a:gd name="connsiteX1" fmla="*/ 166562 w 6558383"/>
                <a:gd name="connsiteY1" fmla="*/ 3831111 h 4757657"/>
                <a:gd name="connsiteX2" fmla="*/ 2363100 w 6558383"/>
                <a:gd name="connsiteY2" fmla="*/ 3779058 h 4757657"/>
                <a:gd name="connsiteX3" fmla="*/ 2571302 w 6558383"/>
                <a:gd name="connsiteY3" fmla="*/ 4757657 h 4757657"/>
                <a:gd name="connsiteX4" fmla="*/ 3414523 w 6558383"/>
                <a:gd name="connsiteY4" fmla="*/ 4674371 h 4757657"/>
                <a:gd name="connsiteX5" fmla="*/ 3320832 w 6558383"/>
                <a:gd name="connsiteY5" fmla="*/ 3737415 h 4757657"/>
                <a:gd name="connsiteX6" fmla="*/ 3955850 w 6558383"/>
                <a:gd name="connsiteY6" fmla="*/ 3674951 h 4757657"/>
                <a:gd name="connsiteX7" fmla="*/ 4049541 w 6558383"/>
                <a:gd name="connsiteY7" fmla="*/ 3102367 h 4757657"/>
                <a:gd name="connsiteX8" fmla="*/ 4736610 w 6558383"/>
                <a:gd name="connsiteY8" fmla="*/ 3029493 h 4757657"/>
                <a:gd name="connsiteX9" fmla="*/ 4642919 w 6558383"/>
                <a:gd name="connsiteY9" fmla="*/ 2373623 h 4757657"/>
                <a:gd name="connsiteX10" fmla="*/ 3997491 w 6558383"/>
                <a:gd name="connsiteY10" fmla="*/ 2456908 h 4757657"/>
                <a:gd name="connsiteX11" fmla="*/ 3799698 w 6558383"/>
                <a:gd name="connsiteY11" fmla="*/ 1801039 h 4757657"/>
                <a:gd name="connsiteX12" fmla="*/ 6558383 w 6558383"/>
                <a:gd name="connsiteY12" fmla="*/ 1644879 h 4757657"/>
                <a:gd name="connsiteX13" fmla="*/ 6547973 w 6558383"/>
                <a:gd name="connsiteY13" fmla="*/ 458068 h 4757657"/>
                <a:gd name="connsiteX14" fmla="*/ 6006646 w 6558383"/>
                <a:gd name="connsiteY14" fmla="*/ 468479 h 4757657"/>
                <a:gd name="connsiteX15" fmla="*/ 5965006 w 6558383"/>
                <a:gd name="connsiteY15" fmla="*/ 1249275 h 4757657"/>
                <a:gd name="connsiteX16" fmla="*/ 3758058 w 6558383"/>
                <a:gd name="connsiteY16" fmla="*/ 1457488 h 4757657"/>
                <a:gd name="connsiteX17" fmla="*/ 3695597 w 6558383"/>
                <a:gd name="connsiteY17" fmla="*/ 364372 h 4757657"/>
                <a:gd name="connsiteX18" fmla="*/ 5673522 w 6558383"/>
                <a:gd name="connsiteY18" fmla="*/ 0 h 4757657"/>
                <a:gd name="connsiteX19" fmla="*/ 5673522 w 6558383"/>
                <a:gd name="connsiteY19" fmla="*/ 0 h 475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58383" h="4757657">
                  <a:moveTo>
                    <a:pt x="0" y="343551"/>
                  </a:moveTo>
                  <a:lnTo>
                    <a:pt x="166562" y="3831111"/>
                  </a:lnTo>
                  <a:lnTo>
                    <a:pt x="2363100" y="3779058"/>
                  </a:lnTo>
                  <a:lnTo>
                    <a:pt x="2571302" y="4757657"/>
                  </a:lnTo>
                  <a:lnTo>
                    <a:pt x="3414523" y="4674371"/>
                  </a:lnTo>
                  <a:lnTo>
                    <a:pt x="3320832" y="3737415"/>
                  </a:lnTo>
                  <a:lnTo>
                    <a:pt x="3955850" y="3674951"/>
                  </a:lnTo>
                  <a:lnTo>
                    <a:pt x="4049541" y="3102367"/>
                  </a:lnTo>
                  <a:lnTo>
                    <a:pt x="4736610" y="3029493"/>
                  </a:lnTo>
                  <a:lnTo>
                    <a:pt x="4642919" y="2373623"/>
                  </a:lnTo>
                  <a:lnTo>
                    <a:pt x="3997491" y="2456908"/>
                  </a:lnTo>
                  <a:lnTo>
                    <a:pt x="3799698" y="1801039"/>
                  </a:lnTo>
                  <a:lnTo>
                    <a:pt x="6558383" y="1644879"/>
                  </a:lnTo>
                  <a:lnTo>
                    <a:pt x="6547973" y="458068"/>
                  </a:lnTo>
                  <a:lnTo>
                    <a:pt x="6006646" y="468479"/>
                  </a:lnTo>
                  <a:lnTo>
                    <a:pt x="5965006" y="1249275"/>
                  </a:lnTo>
                  <a:lnTo>
                    <a:pt x="3758058" y="1457488"/>
                  </a:lnTo>
                  <a:lnTo>
                    <a:pt x="3695597" y="364372"/>
                  </a:lnTo>
                  <a:lnTo>
                    <a:pt x="5673522" y="0"/>
                  </a:lnTo>
                  <a:lnTo>
                    <a:pt x="5673522" y="0"/>
                  </a:ln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66888" y="395604"/>
              <a:ext cx="4955223" cy="3414685"/>
            </a:xfrm>
            <a:custGeom>
              <a:avLst/>
              <a:gdLst>
                <a:gd name="connsiteX0" fmla="*/ 0 w 4955223"/>
                <a:gd name="connsiteY0" fmla="*/ 780797 h 3414685"/>
                <a:gd name="connsiteX1" fmla="*/ 197792 w 4955223"/>
                <a:gd name="connsiteY1" fmla="*/ 3414685 h 3414685"/>
                <a:gd name="connsiteX2" fmla="*/ 1519879 w 4955223"/>
                <a:gd name="connsiteY2" fmla="*/ 3393864 h 3414685"/>
                <a:gd name="connsiteX3" fmla="*/ 759939 w 4955223"/>
                <a:gd name="connsiteY3" fmla="*/ 2217463 h 3414685"/>
                <a:gd name="connsiteX4" fmla="*/ 1009783 w 4955223"/>
                <a:gd name="connsiteY4" fmla="*/ 1915555 h 3414685"/>
                <a:gd name="connsiteX5" fmla="*/ 1946694 w 4955223"/>
                <a:gd name="connsiteY5" fmla="*/ 3237705 h 3414685"/>
                <a:gd name="connsiteX6" fmla="*/ 3070989 w 4955223"/>
                <a:gd name="connsiteY6" fmla="*/ 3060724 h 3414685"/>
                <a:gd name="connsiteX7" fmla="*/ 2852376 w 4955223"/>
                <a:gd name="connsiteY7" fmla="*/ 2082125 h 3414685"/>
                <a:gd name="connsiteX8" fmla="*/ 1093064 w 4955223"/>
                <a:gd name="connsiteY8" fmla="*/ 874492 h 3414685"/>
                <a:gd name="connsiteX9" fmla="*/ 697479 w 4955223"/>
                <a:gd name="connsiteY9" fmla="*/ 916135 h 3414685"/>
                <a:gd name="connsiteX10" fmla="*/ 2602533 w 4955223"/>
                <a:gd name="connsiteY10" fmla="*/ 2321569 h 3414685"/>
                <a:gd name="connsiteX11" fmla="*/ 2467201 w 4955223"/>
                <a:gd name="connsiteY11" fmla="*/ 2665120 h 3414685"/>
                <a:gd name="connsiteX12" fmla="*/ 416405 w 4955223"/>
                <a:gd name="connsiteY12" fmla="*/ 1155579 h 3414685"/>
                <a:gd name="connsiteX13" fmla="*/ 374764 w 4955223"/>
                <a:gd name="connsiteY13" fmla="*/ 676690 h 3414685"/>
                <a:gd name="connsiteX14" fmla="*/ 4955223 w 4955223"/>
                <a:gd name="connsiteY14" fmla="*/ 0 h 34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5223" h="3414685">
                  <a:moveTo>
                    <a:pt x="0" y="780797"/>
                  </a:moveTo>
                  <a:lnTo>
                    <a:pt x="197792" y="3414685"/>
                  </a:lnTo>
                  <a:lnTo>
                    <a:pt x="1519879" y="3393864"/>
                  </a:lnTo>
                  <a:lnTo>
                    <a:pt x="759939" y="2217463"/>
                  </a:lnTo>
                  <a:lnTo>
                    <a:pt x="1009783" y="1915555"/>
                  </a:lnTo>
                  <a:lnTo>
                    <a:pt x="1946694" y="3237705"/>
                  </a:lnTo>
                  <a:lnTo>
                    <a:pt x="3070989" y="3060724"/>
                  </a:lnTo>
                  <a:lnTo>
                    <a:pt x="2852376" y="2082125"/>
                  </a:lnTo>
                  <a:lnTo>
                    <a:pt x="1093064" y="874492"/>
                  </a:lnTo>
                  <a:lnTo>
                    <a:pt x="697479" y="916135"/>
                  </a:lnTo>
                  <a:lnTo>
                    <a:pt x="2602533" y="2321569"/>
                  </a:lnTo>
                  <a:lnTo>
                    <a:pt x="2467201" y="2665120"/>
                  </a:lnTo>
                  <a:lnTo>
                    <a:pt x="416405" y="1155579"/>
                  </a:lnTo>
                  <a:lnTo>
                    <a:pt x="374764" y="676690"/>
                  </a:lnTo>
                  <a:lnTo>
                    <a:pt x="4955223" y="0"/>
                  </a:ln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8521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4444" y="523385"/>
            <a:ext cx="8062149" cy="5894892"/>
            <a:chOff x="2342280" y="273530"/>
            <a:chExt cx="6558383" cy="5254513"/>
          </a:xfrm>
        </p:grpSpPr>
        <p:sp>
          <p:nvSpPr>
            <p:cNvPr id="6" name="Freeform 5"/>
            <p:cNvSpPr/>
            <p:nvPr/>
          </p:nvSpPr>
          <p:spPr>
            <a:xfrm>
              <a:off x="2342280" y="770386"/>
              <a:ext cx="6558383" cy="4757657"/>
            </a:xfrm>
            <a:custGeom>
              <a:avLst/>
              <a:gdLst>
                <a:gd name="connsiteX0" fmla="*/ 0 w 6558383"/>
                <a:gd name="connsiteY0" fmla="*/ 343551 h 4757657"/>
                <a:gd name="connsiteX1" fmla="*/ 166562 w 6558383"/>
                <a:gd name="connsiteY1" fmla="*/ 3831111 h 4757657"/>
                <a:gd name="connsiteX2" fmla="*/ 2363100 w 6558383"/>
                <a:gd name="connsiteY2" fmla="*/ 3779058 h 4757657"/>
                <a:gd name="connsiteX3" fmla="*/ 2571302 w 6558383"/>
                <a:gd name="connsiteY3" fmla="*/ 4757657 h 4757657"/>
                <a:gd name="connsiteX4" fmla="*/ 3414523 w 6558383"/>
                <a:gd name="connsiteY4" fmla="*/ 4674371 h 4757657"/>
                <a:gd name="connsiteX5" fmla="*/ 3320832 w 6558383"/>
                <a:gd name="connsiteY5" fmla="*/ 3737415 h 4757657"/>
                <a:gd name="connsiteX6" fmla="*/ 3955850 w 6558383"/>
                <a:gd name="connsiteY6" fmla="*/ 3674951 h 4757657"/>
                <a:gd name="connsiteX7" fmla="*/ 4049541 w 6558383"/>
                <a:gd name="connsiteY7" fmla="*/ 3102367 h 4757657"/>
                <a:gd name="connsiteX8" fmla="*/ 4736610 w 6558383"/>
                <a:gd name="connsiteY8" fmla="*/ 3029493 h 4757657"/>
                <a:gd name="connsiteX9" fmla="*/ 4642919 w 6558383"/>
                <a:gd name="connsiteY9" fmla="*/ 2373623 h 4757657"/>
                <a:gd name="connsiteX10" fmla="*/ 3997491 w 6558383"/>
                <a:gd name="connsiteY10" fmla="*/ 2456908 h 4757657"/>
                <a:gd name="connsiteX11" fmla="*/ 3799698 w 6558383"/>
                <a:gd name="connsiteY11" fmla="*/ 1801039 h 4757657"/>
                <a:gd name="connsiteX12" fmla="*/ 6558383 w 6558383"/>
                <a:gd name="connsiteY12" fmla="*/ 1644879 h 4757657"/>
                <a:gd name="connsiteX13" fmla="*/ 6547973 w 6558383"/>
                <a:gd name="connsiteY13" fmla="*/ 458068 h 4757657"/>
                <a:gd name="connsiteX14" fmla="*/ 6006646 w 6558383"/>
                <a:gd name="connsiteY14" fmla="*/ 468479 h 4757657"/>
                <a:gd name="connsiteX15" fmla="*/ 5965006 w 6558383"/>
                <a:gd name="connsiteY15" fmla="*/ 1249275 h 4757657"/>
                <a:gd name="connsiteX16" fmla="*/ 3758058 w 6558383"/>
                <a:gd name="connsiteY16" fmla="*/ 1457488 h 4757657"/>
                <a:gd name="connsiteX17" fmla="*/ 3695597 w 6558383"/>
                <a:gd name="connsiteY17" fmla="*/ 364372 h 4757657"/>
                <a:gd name="connsiteX18" fmla="*/ 5673522 w 6558383"/>
                <a:gd name="connsiteY18" fmla="*/ 0 h 4757657"/>
                <a:gd name="connsiteX19" fmla="*/ 5673522 w 6558383"/>
                <a:gd name="connsiteY19" fmla="*/ 0 h 4757657"/>
                <a:gd name="connsiteX0" fmla="*/ 0 w 6558383"/>
                <a:gd name="connsiteY0" fmla="*/ 343551 h 4757657"/>
                <a:gd name="connsiteX1" fmla="*/ 166562 w 6558383"/>
                <a:gd name="connsiteY1" fmla="*/ 3831111 h 4757657"/>
                <a:gd name="connsiteX2" fmla="*/ 2363100 w 6558383"/>
                <a:gd name="connsiteY2" fmla="*/ 3779058 h 4757657"/>
                <a:gd name="connsiteX3" fmla="*/ 2571302 w 6558383"/>
                <a:gd name="connsiteY3" fmla="*/ 4757657 h 4757657"/>
                <a:gd name="connsiteX4" fmla="*/ 3414523 w 6558383"/>
                <a:gd name="connsiteY4" fmla="*/ 4674371 h 4757657"/>
                <a:gd name="connsiteX5" fmla="*/ 3320832 w 6558383"/>
                <a:gd name="connsiteY5" fmla="*/ 3737415 h 4757657"/>
                <a:gd name="connsiteX6" fmla="*/ 3955850 w 6558383"/>
                <a:gd name="connsiteY6" fmla="*/ 3674951 h 4757657"/>
                <a:gd name="connsiteX7" fmla="*/ 4049541 w 6558383"/>
                <a:gd name="connsiteY7" fmla="*/ 3102367 h 4757657"/>
                <a:gd name="connsiteX8" fmla="*/ 4736610 w 6558383"/>
                <a:gd name="connsiteY8" fmla="*/ 3029493 h 4757657"/>
                <a:gd name="connsiteX9" fmla="*/ 4642919 w 6558383"/>
                <a:gd name="connsiteY9" fmla="*/ 2373623 h 4757657"/>
                <a:gd name="connsiteX10" fmla="*/ 3997491 w 6558383"/>
                <a:gd name="connsiteY10" fmla="*/ 2456908 h 4757657"/>
                <a:gd name="connsiteX11" fmla="*/ 3945440 w 6558383"/>
                <a:gd name="connsiteY11" fmla="*/ 1832271 h 4757657"/>
                <a:gd name="connsiteX12" fmla="*/ 6558383 w 6558383"/>
                <a:gd name="connsiteY12" fmla="*/ 1644879 h 4757657"/>
                <a:gd name="connsiteX13" fmla="*/ 6547973 w 6558383"/>
                <a:gd name="connsiteY13" fmla="*/ 458068 h 4757657"/>
                <a:gd name="connsiteX14" fmla="*/ 6006646 w 6558383"/>
                <a:gd name="connsiteY14" fmla="*/ 468479 h 4757657"/>
                <a:gd name="connsiteX15" fmla="*/ 5965006 w 6558383"/>
                <a:gd name="connsiteY15" fmla="*/ 1249275 h 4757657"/>
                <a:gd name="connsiteX16" fmla="*/ 3758058 w 6558383"/>
                <a:gd name="connsiteY16" fmla="*/ 1457488 h 4757657"/>
                <a:gd name="connsiteX17" fmla="*/ 3695597 w 6558383"/>
                <a:gd name="connsiteY17" fmla="*/ 364372 h 4757657"/>
                <a:gd name="connsiteX18" fmla="*/ 5673522 w 6558383"/>
                <a:gd name="connsiteY18" fmla="*/ 0 h 4757657"/>
                <a:gd name="connsiteX19" fmla="*/ 5673522 w 6558383"/>
                <a:gd name="connsiteY19" fmla="*/ 0 h 4757657"/>
                <a:gd name="connsiteX0" fmla="*/ 0 w 6558383"/>
                <a:gd name="connsiteY0" fmla="*/ 343551 h 4757657"/>
                <a:gd name="connsiteX1" fmla="*/ 166562 w 6558383"/>
                <a:gd name="connsiteY1" fmla="*/ 3831111 h 4757657"/>
                <a:gd name="connsiteX2" fmla="*/ 2363100 w 6558383"/>
                <a:gd name="connsiteY2" fmla="*/ 3779058 h 4757657"/>
                <a:gd name="connsiteX3" fmla="*/ 2571302 w 6558383"/>
                <a:gd name="connsiteY3" fmla="*/ 4757657 h 4757657"/>
                <a:gd name="connsiteX4" fmla="*/ 3414523 w 6558383"/>
                <a:gd name="connsiteY4" fmla="*/ 4674371 h 4757657"/>
                <a:gd name="connsiteX5" fmla="*/ 3320832 w 6558383"/>
                <a:gd name="connsiteY5" fmla="*/ 3737415 h 4757657"/>
                <a:gd name="connsiteX6" fmla="*/ 3955850 w 6558383"/>
                <a:gd name="connsiteY6" fmla="*/ 3674951 h 4757657"/>
                <a:gd name="connsiteX7" fmla="*/ 4049541 w 6558383"/>
                <a:gd name="connsiteY7" fmla="*/ 3102367 h 4757657"/>
                <a:gd name="connsiteX8" fmla="*/ 4736610 w 6558383"/>
                <a:gd name="connsiteY8" fmla="*/ 3029493 h 4757657"/>
                <a:gd name="connsiteX9" fmla="*/ 4642919 w 6558383"/>
                <a:gd name="connsiteY9" fmla="*/ 2373623 h 4757657"/>
                <a:gd name="connsiteX10" fmla="*/ 4059952 w 6558383"/>
                <a:gd name="connsiteY10" fmla="*/ 2446497 h 4757657"/>
                <a:gd name="connsiteX11" fmla="*/ 3945440 w 6558383"/>
                <a:gd name="connsiteY11" fmla="*/ 1832271 h 4757657"/>
                <a:gd name="connsiteX12" fmla="*/ 6558383 w 6558383"/>
                <a:gd name="connsiteY12" fmla="*/ 1644879 h 4757657"/>
                <a:gd name="connsiteX13" fmla="*/ 6547973 w 6558383"/>
                <a:gd name="connsiteY13" fmla="*/ 458068 h 4757657"/>
                <a:gd name="connsiteX14" fmla="*/ 6006646 w 6558383"/>
                <a:gd name="connsiteY14" fmla="*/ 468479 h 4757657"/>
                <a:gd name="connsiteX15" fmla="*/ 5965006 w 6558383"/>
                <a:gd name="connsiteY15" fmla="*/ 1249275 h 4757657"/>
                <a:gd name="connsiteX16" fmla="*/ 3758058 w 6558383"/>
                <a:gd name="connsiteY16" fmla="*/ 1457488 h 4757657"/>
                <a:gd name="connsiteX17" fmla="*/ 3695597 w 6558383"/>
                <a:gd name="connsiteY17" fmla="*/ 364372 h 4757657"/>
                <a:gd name="connsiteX18" fmla="*/ 5673522 w 6558383"/>
                <a:gd name="connsiteY18" fmla="*/ 0 h 4757657"/>
                <a:gd name="connsiteX19" fmla="*/ 5673522 w 6558383"/>
                <a:gd name="connsiteY19" fmla="*/ 0 h 4757657"/>
                <a:gd name="connsiteX0" fmla="*/ 0 w 6558383"/>
                <a:gd name="connsiteY0" fmla="*/ 406015 h 4757657"/>
                <a:gd name="connsiteX1" fmla="*/ 166562 w 6558383"/>
                <a:gd name="connsiteY1" fmla="*/ 3831111 h 4757657"/>
                <a:gd name="connsiteX2" fmla="*/ 2363100 w 6558383"/>
                <a:gd name="connsiteY2" fmla="*/ 3779058 h 4757657"/>
                <a:gd name="connsiteX3" fmla="*/ 2571302 w 6558383"/>
                <a:gd name="connsiteY3" fmla="*/ 4757657 h 4757657"/>
                <a:gd name="connsiteX4" fmla="*/ 3414523 w 6558383"/>
                <a:gd name="connsiteY4" fmla="*/ 4674371 h 4757657"/>
                <a:gd name="connsiteX5" fmla="*/ 3320832 w 6558383"/>
                <a:gd name="connsiteY5" fmla="*/ 3737415 h 4757657"/>
                <a:gd name="connsiteX6" fmla="*/ 3955850 w 6558383"/>
                <a:gd name="connsiteY6" fmla="*/ 3674951 h 4757657"/>
                <a:gd name="connsiteX7" fmla="*/ 4049541 w 6558383"/>
                <a:gd name="connsiteY7" fmla="*/ 3102367 h 4757657"/>
                <a:gd name="connsiteX8" fmla="*/ 4736610 w 6558383"/>
                <a:gd name="connsiteY8" fmla="*/ 3029493 h 4757657"/>
                <a:gd name="connsiteX9" fmla="*/ 4642919 w 6558383"/>
                <a:gd name="connsiteY9" fmla="*/ 2373623 h 4757657"/>
                <a:gd name="connsiteX10" fmla="*/ 4059952 w 6558383"/>
                <a:gd name="connsiteY10" fmla="*/ 2446497 h 4757657"/>
                <a:gd name="connsiteX11" fmla="*/ 3945440 w 6558383"/>
                <a:gd name="connsiteY11" fmla="*/ 1832271 h 4757657"/>
                <a:gd name="connsiteX12" fmla="*/ 6558383 w 6558383"/>
                <a:gd name="connsiteY12" fmla="*/ 1644879 h 4757657"/>
                <a:gd name="connsiteX13" fmla="*/ 6547973 w 6558383"/>
                <a:gd name="connsiteY13" fmla="*/ 458068 h 4757657"/>
                <a:gd name="connsiteX14" fmla="*/ 6006646 w 6558383"/>
                <a:gd name="connsiteY14" fmla="*/ 468479 h 4757657"/>
                <a:gd name="connsiteX15" fmla="*/ 5965006 w 6558383"/>
                <a:gd name="connsiteY15" fmla="*/ 1249275 h 4757657"/>
                <a:gd name="connsiteX16" fmla="*/ 3758058 w 6558383"/>
                <a:gd name="connsiteY16" fmla="*/ 1457488 h 4757657"/>
                <a:gd name="connsiteX17" fmla="*/ 3695597 w 6558383"/>
                <a:gd name="connsiteY17" fmla="*/ 364372 h 4757657"/>
                <a:gd name="connsiteX18" fmla="*/ 5673522 w 6558383"/>
                <a:gd name="connsiteY18" fmla="*/ 0 h 4757657"/>
                <a:gd name="connsiteX19" fmla="*/ 5673522 w 6558383"/>
                <a:gd name="connsiteY19" fmla="*/ 0 h 475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58383" h="4757657">
                  <a:moveTo>
                    <a:pt x="0" y="406015"/>
                  </a:moveTo>
                  <a:lnTo>
                    <a:pt x="166562" y="3831111"/>
                  </a:lnTo>
                  <a:lnTo>
                    <a:pt x="2363100" y="3779058"/>
                  </a:lnTo>
                  <a:lnTo>
                    <a:pt x="2571302" y="4757657"/>
                  </a:lnTo>
                  <a:lnTo>
                    <a:pt x="3414523" y="4674371"/>
                  </a:lnTo>
                  <a:lnTo>
                    <a:pt x="3320832" y="3737415"/>
                  </a:lnTo>
                  <a:lnTo>
                    <a:pt x="3955850" y="3674951"/>
                  </a:lnTo>
                  <a:lnTo>
                    <a:pt x="4049541" y="3102367"/>
                  </a:lnTo>
                  <a:lnTo>
                    <a:pt x="4736610" y="3029493"/>
                  </a:lnTo>
                  <a:lnTo>
                    <a:pt x="4642919" y="2373623"/>
                  </a:lnTo>
                  <a:lnTo>
                    <a:pt x="4059952" y="2446497"/>
                  </a:lnTo>
                  <a:lnTo>
                    <a:pt x="3945440" y="1832271"/>
                  </a:lnTo>
                  <a:lnTo>
                    <a:pt x="6558383" y="1644879"/>
                  </a:lnTo>
                  <a:lnTo>
                    <a:pt x="6547973" y="458068"/>
                  </a:lnTo>
                  <a:lnTo>
                    <a:pt x="6006646" y="468479"/>
                  </a:lnTo>
                  <a:lnTo>
                    <a:pt x="5965006" y="1249275"/>
                  </a:lnTo>
                  <a:lnTo>
                    <a:pt x="3758058" y="1457488"/>
                  </a:lnTo>
                  <a:lnTo>
                    <a:pt x="3695597" y="364372"/>
                  </a:lnTo>
                  <a:lnTo>
                    <a:pt x="5673522" y="0"/>
                  </a:lnTo>
                  <a:lnTo>
                    <a:pt x="5673522" y="0"/>
                  </a:ln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50682" y="273530"/>
              <a:ext cx="5946703" cy="3536759"/>
            </a:xfrm>
            <a:custGeom>
              <a:avLst/>
              <a:gdLst>
                <a:gd name="connsiteX0" fmla="*/ 0 w 4955223"/>
                <a:gd name="connsiteY0" fmla="*/ 780797 h 3414685"/>
                <a:gd name="connsiteX1" fmla="*/ 197792 w 4955223"/>
                <a:gd name="connsiteY1" fmla="*/ 3414685 h 3414685"/>
                <a:gd name="connsiteX2" fmla="*/ 1519879 w 4955223"/>
                <a:gd name="connsiteY2" fmla="*/ 3393864 h 3414685"/>
                <a:gd name="connsiteX3" fmla="*/ 759939 w 4955223"/>
                <a:gd name="connsiteY3" fmla="*/ 2217463 h 3414685"/>
                <a:gd name="connsiteX4" fmla="*/ 1009783 w 4955223"/>
                <a:gd name="connsiteY4" fmla="*/ 1915555 h 3414685"/>
                <a:gd name="connsiteX5" fmla="*/ 1946694 w 4955223"/>
                <a:gd name="connsiteY5" fmla="*/ 3237705 h 3414685"/>
                <a:gd name="connsiteX6" fmla="*/ 3070989 w 4955223"/>
                <a:gd name="connsiteY6" fmla="*/ 3060724 h 3414685"/>
                <a:gd name="connsiteX7" fmla="*/ 2852376 w 4955223"/>
                <a:gd name="connsiteY7" fmla="*/ 2082125 h 3414685"/>
                <a:gd name="connsiteX8" fmla="*/ 1093064 w 4955223"/>
                <a:gd name="connsiteY8" fmla="*/ 874492 h 3414685"/>
                <a:gd name="connsiteX9" fmla="*/ 697479 w 4955223"/>
                <a:gd name="connsiteY9" fmla="*/ 916135 h 3414685"/>
                <a:gd name="connsiteX10" fmla="*/ 2602533 w 4955223"/>
                <a:gd name="connsiteY10" fmla="*/ 2321569 h 3414685"/>
                <a:gd name="connsiteX11" fmla="*/ 2467201 w 4955223"/>
                <a:gd name="connsiteY11" fmla="*/ 2665120 h 3414685"/>
                <a:gd name="connsiteX12" fmla="*/ 416405 w 4955223"/>
                <a:gd name="connsiteY12" fmla="*/ 1155579 h 3414685"/>
                <a:gd name="connsiteX13" fmla="*/ 374764 w 4955223"/>
                <a:gd name="connsiteY13" fmla="*/ 676690 h 3414685"/>
                <a:gd name="connsiteX14" fmla="*/ 4955223 w 4955223"/>
                <a:gd name="connsiteY14" fmla="*/ 0 h 3414685"/>
                <a:gd name="connsiteX0" fmla="*/ 0 w 4965633"/>
                <a:gd name="connsiteY0" fmla="*/ 614227 h 3248115"/>
                <a:gd name="connsiteX1" fmla="*/ 197792 w 4965633"/>
                <a:gd name="connsiteY1" fmla="*/ 3248115 h 3248115"/>
                <a:gd name="connsiteX2" fmla="*/ 1519879 w 4965633"/>
                <a:gd name="connsiteY2" fmla="*/ 3227294 h 3248115"/>
                <a:gd name="connsiteX3" fmla="*/ 759939 w 4965633"/>
                <a:gd name="connsiteY3" fmla="*/ 2050893 h 3248115"/>
                <a:gd name="connsiteX4" fmla="*/ 1009783 w 4965633"/>
                <a:gd name="connsiteY4" fmla="*/ 1748985 h 3248115"/>
                <a:gd name="connsiteX5" fmla="*/ 1946694 w 4965633"/>
                <a:gd name="connsiteY5" fmla="*/ 3071135 h 3248115"/>
                <a:gd name="connsiteX6" fmla="*/ 3070989 w 4965633"/>
                <a:gd name="connsiteY6" fmla="*/ 2894154 h 3248115"/>
                <a:gd name="connsiteX7" fmla="*/ 2852376 w 4965633"/>
                <a:gd name="connsiteY7" fmla="*/ 1915555 h 3248115"/>
                <a:gd name="connsiteX8" fmla="*/ 1093064 w 4965633"/>
                <a:gd name="connsiteY8" fmla="*/ 707922 h 3248115"/>
                <a:gd name="connsiteX9" fmla="*/ 697479 w 4965633"/>
                <a:gd name="connsiteY9" fmla="*/ 749565 h 3248115"/>
                <a:gd name="connsiteX10" fmla="*/ 2602533 w 4965633"/>
                <a:gd name="connsiteY10" fmla="*/ 2154999 h 3248115"/>
                <a:gd name="connsiteX11" fmla="*/ 2467201 w 4965633"/>
                <a:gd name="connsiteY11" fmla="*/ 2498550 h 3248115"/>
                <a:gd name="connsiteX12" fmla="*/ 416405 w 4965633"/>
                <a:gd name="connsiteY12" fmla="*/ 989009 h 3248115"/>
                <a:gd name="connsiteX13" fmla="*/ 374764 w 4965633"/>
                <a:gd name="connsiteY13" fmla="*/ 510120 h 3248115"/>
                <a:gd name="connsiteX14" fmla="*/ 4965633 w 4965633"/>
                <a:gd name="connsiteY14" fmla="*/ 0 h 3248115"/>
                <a:gd name="connsiteX0" fmla="*/ 0 w 4955223"/>
                <a:gd name="connsiteY0" fmla="*/ 853671 h 3487559"/>
                <a:gd name="connsiteX1" fmla="*/ 197792 w 4955223"/>
                <a:gd name="connsiteY1" fmla="*/ 3487559 h 3487559"/>
                <a:gd name="connsiteX2" fmla="*/ 1519879 w 4955223"/>
                <a:gd name="connsiteY2" fmla="*/ 3466738 h 3487559"/>
                <a:gd name="connsiteX3" fmla="*/ 759939 w 4955223"/>
                <a:gd name="connsiteY3" fmla="*/ 2290337 h 3487559"/>
                <a:gd name="connsiteX4" fmla="*/ 1009783 w 4955223"/>
                <a:gd name="connsiteY4" fmla="*/ 1988429 h 3487559"/>
                <a:gd name="connsiteX5" fmla="*/ 1946694 w 4955223"/>
                <a:gd name="connsiteY5" fmla="*/ 3310579 h 3487559"/>
                <a:gd name="connsiteX6" fmla="*/ 3070989 w 4955223"/>
                <a:gd name="connsiteY6" fmla="*/ 3133598 h 3487559"/>
                <a:gd name="connsiteX7" fmla="*/ 2852376 w 4955223"/>
                <a:gd name="connsiteY7" fmla="*/ 2154999 h 3487559"/>
                <a:gd name="connsiteX8" fmla="*/ 1093064 w 4955223"/>
                <a:gd name="connsiteY8" fmla="*/ 947366 h 3487559"/>
                <a:gd name="connsiteX9" fmla="*/ 697479 w 4955223"/>
                <a:gd name="connsiteY9" fmla="*/ 989009 h 3487559"/>
                <a:gd name="connsiteX10" fmla="*/ 2602533 w 4955223"/>
                <a:gd name="connsiteY10" fmla="*/ 2394443 h 3487559"/>
                <a:gd name="connsiteX11" fmla="*/ 2467201 w 4955223"/>
                <a:gd name="connsiteY11" fmla="*/ 2737994 h 3487559"/>
                <a:gd name="connsiteX12" fmla="*/ 416405 w 4955223"/>
                <a:gd name="connsiteY12" fmla="*/ 1228453 h 3487559"/>
                <a:gd name="connsiteX13" fmla="*/ 374764 w 4955223"/>
                <a:gd name="connsiteY13" fmla="*/ 749564 h 3487559"/>
                <a:gd name="connsiteX14" fmla="*/ 4955223 w 4955223"/>
                <a:gd name="connsiteY14" fmla="*/ 0 h 3487559"/>
                <a:gd name="connsiteX0" fmla="*/ 0 w 4986453"/>
                <a:gd name="connsiteY0" fmla="*/ 884903 h 3518791"/>
                <a:gd name="connsiteX1" fmla="*/ 197792 w 4986453"/>
                <a:gd name="connsiteY1" fmla="*/ 3518791 h 3518791"/>
                <a:gd name="connsiteX2" fmla="*/ 1519879 w 4986453"/>
                <a:gd name="connsiteY2" fmla="*/ 3497970 h 3518791"/>
                <a:gd name="connsiteX3" fmla="*/ 759939 w 4986453"/>
                <a:gd name="connsiteY3" fmla="*/ 2321569 h 3518791"/>
                <a:gd name="connsiteX4" fmla="*/ 1009783 w 4986453"/>
                <a:gd name="connsiteY4" fmla="*/ 2019661 h 3518791"/>
                <a:gd name="connsiteX5" fmla="*/ 1946694 w 4986453"/>
                <a:gd name="connsiteY5" fmla="*/ 3341811 h 3518791"/>
                <a:gd name="connsiteX6" fmla="*/ 3070989 w 4986453"/>
                <a:gd name="connsiteY6" fmla="*/ 3164830 h 3518791"/>
                <a:gd name="connsiteX7" fmla="*/ 2852376 w 4986453"/>
                <a:gd name="connsiteY7" fmla="*/ 2186231 h 3518791"/>
                <a:gd name="connsiteX8" fmla="*/ 1093064 w 4986453"/>
                <a:gd name="connsiteY8" fmla="*/ 978598 h 3518791"/>
                <a:gd name="connsiteX9" fmla="*/ 697479 w 4986453"/>
                <a:gd name="connsiteY9" fmla="*/ 1020241 h 3518791"/>
                <a:gd name="connsiteX10" fmla="*/ 2602533 w 4986453"/>
                <a:gd name="connsiteY10" fmla="*/ 2425675 h 3518791"/>
                <a:gd name="connsiteX11" fmla="*/ 2467201 w 4986453"/>
                <a:gd name="connsiteY11" fmla="*/ 2769226 h 3518791"/>
                <a:gd name="connsiteX12" fmla="*/ 416405 w 4986453"/>
                <a:gd name="connsiteY12" fmla="*/ 1259685 h 3518791"/>
                <a:gd name="connsiteX13" fmla="*/ 374764 w 4986453"/>
                <a:gd name="connsiteY13" fmla="*/ 780796 h 3518791"/>
                <a:gd name="connsiteX14" fmla="*/ 4986453 w 4986453"/>
                <a:gd name="connsiteY14" fmla="*/ 0 h 3518791"/>
                <a:gd name="connsiteX0" fmla="*/ 0 w 5325086"/>
                <a:gd name="connsiteY0" fmla="*/ 942739 h 3576627"/>
                <a:gd name="connsiteX1" fmla="*/ 197792 w 5325086"/>
                <a:gd name="connsiteY1" fmla="*/ 3576627 h 3576627"/>
                <a:gd name="connsiteX2" fmla="*/ 1519879 w 5325086"/>
                <a:gd name="connsiteY2" fmla="*/ 3555806 h 3576627"/>
                <a:gd name="connsiteX3" fmla="*/ 759939 w 5325086"/>
                <a:gd name="connsiteY3" fmla="*/ 2379405 h 3576627"/>
                <a:gd name="connsiteX4" fmla="*/ 1009783 w 5325086"/>
                <a:gd name="connsiteY4" fmla="*/ 2077497 h 3576627"/>
                <a:gd name="connsiteX5" fmla="*/ 1946694 w 5325086"/>
                <a:gd name="connsiteY5" fmla="*/ 3399647 h 3576627"/>
                <a:gd name="connsiteX6" fmla="*/ 3070989 w 5325086"/>
                <a:gd name="connsiteY6" fmla="*/ 3222666 h 3576627"/>
                <a:gd name="connsiteX7" fmla="*/ 2852376 w 5325086"/>
                <a:gd name="connsiteY7" fmla="*/ 2244067 h 3576627"/>
                <a:gd name="connsiteX8" fmla="*/ 1093064 w 5325086"/>
                <a:gd name="connsiteY8" fmla="*/ 1036434 h 3576627"/>
                <a:gd name="connsiteX9" fmla="*/ 697479 w 5325086"/>
                <a:gd name="connsiteY9" fmla="*/ 1078077 h 3576627"/>
                <a:gd name="connsiteX10" fmla="*/ 2602533 w 5325086"/>
                <a:gd name="connsiteY10" fmla="*/ 2483511 h 3576627"/>
                <a:gd name="connsiteX11" fmla="*/ 2467201 w 5325086"/>
                <a:gd name="connsiteY11" fmla="*/ 2827062 h 3576627"/>
                <a:gd name="connsiteX12" fmla="*/ 416405 w 5325086"/>
                <a:gd name="connsiteY12" fmla="*/ 1317521 h 3576627"/>
                <a:gd name="connsiteX13" fmla="*/ 374764 w 5325086"/>
                <a:gd name="connsiteY13" fmla="*/ 838632 h 3576627"/>
                <a:gd name="connsiteX14" fmla="*/ 4986453 w 5325086"/>
                <a:gd name="connsiteY14" fmla="*/ 57836 h 3576627"/>
                <a:gd name="connsiteX15" fmla="*/ 4976043 w 5325086"/>
                <a:gd name="connsiteY15" fmla="*/ 57836 h 3576627"/>
                <a:gd name="connsiteX0" fmla="*/ 0 w 5350844"/>
                <a:gd name="connsiteY0" fmla="*/ 903415 h 3537303"/>
                <a:gd name="connsiteX1" fmla="*/ 197792 w 5350844"/>
                <a:gd name="connsiteY1" fmla="*/ 3537303 h 3537303"/>
                <a:gd name="connsiteX2" fmla="*/ 1519879 w 5350844"/>
                <a:gd name="connsiteY2" fmla="*/ 3516482 h 3537303"/>
                <a:gd name="connsiteX3" fmla="*/ 759939 w 5350844"/>
                <a:gd name="connsiteY3" fmla="*/ 2340081 h 3537303"/>
                <a:gd name="connsiteX4" fmla="*/ 1009783 w 5350844"/>
                <a:gd name="connsiteY4" fmla="*/ 2038173 h 3537303"/>
                <a:gd name="connsiteX5" fmla="*/ 1946694 w 5350844"/>
                <a:gd name="connsiteY5" fmla="*/ 3360323 h 3537303"/>
                <a:gd name="connsiteX6" fmla="*/ 3070989 w 5350844"/>
                <a:gd name="connsiteY6" fmla="*/ 3183342 h 3537303"/>
                <a:gd name="connsiteX7" fmla="*/ 2852376 w 5350844"/>
                <a:gd name="connsiteY7" fmla="*/ 2204743 h 3537303"/>
                <a:gd name="connsiteX8" fmla="*/ 1093064 w 5350844"/>
                <a:gd name="connsiteY8" fmla="*/ 997110 h 3537303"/>
                <a:gd name="connsiteX9" fmla="*/ 697479 w 5350844"/>
                <a:gd name="connsiteY9" fmla="*/ 1038753 h 3537303"/>
                <a:gd name="connsiteX10" fmla="*/ 2602533 w 5350844"/>
                <a:gd name="connsiteY10" fmla="*/ 2444187 h 3537303"/>
                <a:gd name="connsiteX11" fmla="*/ 2467201 w 5350844"/>
                <a:gd name="connsiteY11" fmla="*/ 2787738 h 3537303"/>
                <a:gd name="connsiteX12" fmla="*/ 416405 w 5350844"/>
                <a:gd name="connsiteY12" fmla="*/ 1278197 h 3537303"/>
                <a:gd name="connsiteX13" fmla="*/ 374764 w 5350844"/>
                <a:gd name="connsiteY13" fmla="*/ 799308 h 3537303"/>
                <a:gd name="connsiteX14" fmla="*/ 4986453 w 5350844"/>
                <a:gd name="connsiteY14" fmla="*/ 18512 h 3537303"/>
                <a:gd name="connsiteX15" fmla="*/ 5069734 w 5350844"/>
                <a:gd name="connsiteY15" fmla="*/ 486990 h 3537303"/>
                <a:gd name="connsiteX0" fmla="*/ 2 w 5350846"/>
                <a:gd name="connsiteY0" fmla="*/ 903415 h 3537303"/>
                <a:gd name="connsiteX1" fmla="*/ 0 w 5350846"/>
                <a:gd name="connsiteY1" fmla="*/ 934647 h 3537303"/>
                <a:gd name="connsiteX2" fmla="*/ 197794 w 5350846"/>
                <a:gd name="connsiteY2" fmla="*/ 3537303 h 3537303"/>
                <a:gd name="connsiteX3" fmla="*/ 1519881 w 5350846"/>
                <a:gd name="connsiteY3" fmla="*/ 3516482 h 3537303"/>
                <a:gd name="connsiteX4" fmla="*/ 759941 w 5350846"/>
                <a:gd name="connsiteY4" fmla="*/ 2340081 h 3537303"/>
                <a:gd name="connsiteX5" fmla="*/ 1009785 w 5350846"/>
                <a:gd name="connsiteY5" fmla="*/ 2038173 h 3537303"/>
                <a:gd name="connsiteX6" fmla="*/ 1946696 w 5350846"/>
                <a:gd name="connsiteY6" fmla="*/ 3360323 h 3537303"/>
                <a:gd name="connsiteX7" fmla="*/ 3070991 w 5350846"/>
                <a:gd name="connsiteY7" fmla="*/ 3183342 h 3537303"/>
                <a:gd name="connsiteX8" fmla="*/ 2852378 w 5350846"/>
                <a:gd name="connsiteY8" fmla="*/ 2204743 h 3537303"/>
                <a:gd name="connsiteX9" fmla="*/ 1093066 w 5350846"/>
                <a:gd name="connsiteY9" fmla="*/ 997110 h 3537303"/>
                <a:gd name="connsiteX10" fmla="*/ 697481 w 5350846"/>
                <a:gd name="connsiteY10" fmla="*/ 1038753 h 3537303"/>
                <a:gd name="connsiteX11" fmla="*/ 2602535 w 5350846"/>
                <a:gd name="connsiteY11" fmla="*/ 2444187 h 3537303"/>
                <a:gd name="connsiteX12" fmla="*/ 2467203 w 5350846"/>
                <a:gd name="connsiteY12" fmla="*/ 2787738 h 3537303"/>
                <a:gd name="connsiteX13" fmla="*/ 416407 w 5350846"/>
                <a:gd name="connsiteY13" fmla="*/ 1278197 h 3537303"/>
                <a:gd name="connsiteX14" fmla="*/ 374766 w 5350846"/>
                <a:gd name="connsiteY14" fmla="*/ 799308 h 3537303"/>
                <a:gd name="connsiteX15" fmla="*/ 4986455 w 5350846"/>
                <a:gd name="connsiteY15" fmla="*/ 18512 h 3537303"/>
                <a:gd name="connsiteX16" fmla="*/ 5069736 w 5350846"/>
                <a:gd name="connsiteY16" fmla="*/ 486990 h 3537303"/>
                <a:gd name="connsiteX0" fmla="*/ 2 w 5350846"/>
                <a:gd name="connsiteY0" fmla="*/ 903415 h 3537303"/>
                <a:gd name="connsiteX1" fmla="*/ 0 w 5350846"/>
                <a:gd name="connsiteY1" fmla="*/ 934647 h 3537303"/>
                <a:gd name="connsiteX2" fmla="*/ 10410 w 5350846"/>
                <a:gd name="connsiteY2" fmla="*/ 997110 h 3537303"/>
                <a:gd name="connsiteX3" fmla="*/ 197794 w 5350846"/>
                <a:gd name="connsiteY3" fmla="*/ 3537303 h 3537303"/>
                <a:gd name="connsiteX4" fmla="*/ 1519881 w 5350846"/>
                <a:gd name="connsiteY4" fmla="*/ 3516482 h 3537303"/>
                <a:gd name="connsiteX5" fmla="*/ 759941 w 5350846"/>
                <a:gd name="connsiteY5" fmla="*/ 2340081 h 3537303"/>
                <a:gd name="connsiteX6" fmla="*/ 1009785 w 5350846"/>
                <a:gd name="connsiteY6" fmla="*/ 2038173 h 3537303"/>
                <a:gd name="connsiteX7" fmla="*/ 1946696 w 5350846"/>
                <a:gd name="connsiteY7" fmla="*/ 3360323 h 3537303"/>
                <a:gd name="connsiteX8" fmla="*/ 3070991 w 5350846"/>
                <a:gd name="connsiteY8" fmla="*/ 3183342 h 3537303"/>
                <a:gd name="connsiteX9" fmla="*/ 2852378 w 5350846"/>
                <a:gd name="connsiteY9" fmla="*/ 2204743 h 3537303"/>
                <a:gd name="connsiteX10" fmla="*/ 1093066 w 5350846"/>
                <a:gd name="connsiteY10" fmla="*/ 997110 h 3537303"/>
                <a:gd name="connsiteX11" fmla="*/ 697481 w 5350846"/>
                <a:gd name="connsiteY11" fmla="*/ 1038753 h 3537303"/>
                <a:gd name="connsiteX12" fmla="*/ 2602535 w 5350846"/>
                <a:gd name="connsiteY12" fmla="*/ 2444187 h 3537303"/>
                <a:gd name="connsiteX13" fmla="*/ 2467203 w 5350846"/>
                <a:gd name="connsiteY13" fmla="*/ 2787738 h 3537303"/>
                <a:gd name="connsiteX14" fmla="*/ 416407 w 5350846"/>
                <a:gd name="connsiteY14" fmla="*/ 1278197 h 3537303"/>
                <a:gd name="connsiteX15" fmla="*/ 374766 w 5350846"/>
                <a:gd name="connsiteY15" fmla="*/ 799308 h 3537303"/>
                <a:gd name="connsiteX16" fmla="*/ 4986455 w 5350846"/>
                <a:gd name="connsiteY16" fmla="*/ 18512 h 3537303"/>
                <a:gd name="connsiteX17" fmla="*/ 5069736 w 5350846"/>
                <a:gd name="connsiteY17" fmla="*/ 486990 h 3537303"/>
                <a:gd name="connsiteX0" fmla="*/ 2 w 5350846"/>
                <a:gd name="connsiteY0" fmla="*/ 903415 h 3537303"/>
                <a:gd name="connsiteX1" fmla="*/ 0 w 5350846"/>
                <a:gd name="connsiteY1" fmla="*/ 934647 h 3537303"/>
                <a:gd name="connsiteX2" fmla="*/ 10410 w 5350846"/>
                <a:gd name="connsiteY2" fmla="*/ 997110 h 3537303"/>
                <a:gd name="connsiteX3" fmla="*/ 10410 w 5350846"/>
                <a:gd name="connsiteY3" fmla="*/ 986700 h 3537303"/>
                <a:gd name="connsiteX4" fmla="*/ 197794 w 5350846"/>
                <a:gd name="connsiteY4" fmla="*/ 3537303 h 3537303"/>
                <a:gd name="connsiteX5" fmla="*/ 1519881 w 5350846"/>
                <a:gd name="connsiteY5" fmla="*/ 3516482 h 3537303"/>
                <a:gd name="connsiteX6" fmla="*/ 759941 w 5350846"/>
                <a:gd name="connsiteY6" fmla="*/ 2340081 h 3537303"/>
                <a:gd name="connsiteX7" fmla="*/ 1009785 w 5350846"/>
                <a:gd name="connsiteY7" fmla="*/ 2038173 h 3537303"/>
                <a:gd name="connsiteX8" fmla="*/ 1946696 w 5350846"/>
                <a:gd name="connsiteY8" fmla="*/ 3360323 h 3537303"/>
                <a:gd name="connsiteX9" fmla="*/ 3070991 w 5350846"/>
                <a:gd name="connsiteY9" fmla="*/ 3183342 h 3537303"/>
                <a:gd name="connsiteX10" fmla="*/ 2852378 w 5350846"/>
                <a:gd name="connsiteY10" fmla="*/ 2204743 h 3537303"/>
                <a:gd name="connsiteX11" fmla="*/ 1093066 w 5350846"/>
                <a:gd name="connsiteY11" fmla="*/ 997110 h 3537303"/>
                <a:gd name="connsiteX12" fmla="*/ 697481 w 5350846"/>
                <a:gd name="connsiteY12" fmla="*/ 1038753 h 3537303"/>
                <a:gd name="connsiteX13" fmla="*/ 2602535 w 5350846"/>
                <a:gd name="connsiteY13" fmla="*/ 2444187 h 3537303"/>
                <a:gd name="connsiteX14" fmla="*/ 2467203 w 5350846"/>
                <a:gd name="connsiteY14" fmla="*/ 2787738 h 3537303"/>
                <a:gd name="connsiteX15" fmla="*/ 416407 w 5350846"/>
                <a:gd name="connsiteY15" fmla="*/ 1278197 h 3537303"/>
                <a:gd name="connsiteX16" fmla="*/ 374766 w 5350846"/>
                <a:gd name="connsiteY16" fmla="*/ 799308 h 3537303"/>
                <a:gd name="connsiteX17" fmla="*/ 4986455 w 5350846"/>
                <a:gd name="connsiteY17" fmla="*/ 18512 h 3537303"/>
                <a:gd name="connsiteX18" fmla="*/ 5069736 w 5350846"/>
                <a:gd name="connsiteY18" fmla="*/ 486990 h 3537303"/>
                <a:gd name="connsiteX0" fmla="*/ 635021 w 5985865"/>
                <a:gd name="connsiteY0" fmla="*/ 903415 h 3537303"/>
                <a:gd name="connsiteX1" fmla="*/ 0 w 5985865"/>
                <a:gd name="connsiteY1" fmla="*/ 861773 h 3537303"/>
                <a:gd name="connsiteX2" fmla="*/ 645429 w 5985865"/>
                <a:gd name="connsiteY2" fmla="*/ 997110 h 3537303"/>
                <a:gd name="connsiteX3" fmla="*/ 645429 w 5985865"/>
                <a:gd name="connsiteY3" fmla="*/ 986700 h 3537303"/>
                <a:gd name="connsiteX4" fmla="*/ 832813 w 5985865"/>
                <a:gd name="connsiteY4" fmla="*/ 3537303 h 3537303"/>
                <a:gd name="connsiteX5" fmla="*/ 2154900 w 5985865"/>
                <a:gd name="connsiteY5" fmla="*/ 3516482 h 3537303"/>
                <a:gd name="connsiteX6" fmla="*/ 1394960 w 5985865"/>
                <a:gd name="connsiteY6" fmla="*/ 2340081 h 3537303"/>
                <a:gd name="connsiteX7" fmla="*/ 1644804 w 5985865"/>
                <a:gd name="connsiteY7" fmla="*/ 2038173 h 3537303"/>
                <a:gd name="connsiteX8" fmla="*/ 2581715 w 5985865"/>
                <a:gd name="connsiteY8" fmla="*/ 3360323 h 3537303"/>
                <a:gd name="connsiteX9" fmla="*/ 3706010 w 5985865"/>
                <a:gd name="connsiteY9" fmla="*/ 3183342 h 3537303"/>
                <a:gd name="connsiteX10" fmla="*/ 3487397 w 5985865"/>
                <a:gd name="connsiteY10" fmla="*/ 2204743 h 3537303"/>
                <a:gd name="connsiteX11" fmla="*/ 1728085 w 5985865"/>
                <a:gd name="connsiteY11" fmla="*/ 997110 h 3537303"/>
                <a:gd name="connsiteX12" fmla="*/ 1332500 w 5985865"/>
                <a:gd name="connsiteY12" fmla="*/ 1038753 h 3537303"/>
                <a:gd name="connsiteX13" fmla="*/ 3237554 w 5985865"/>
                <a:gd name="connsiteY13" fmla="*/ 2444187 h 3537303"/>
                <a:gd name="connsiteX14" fmla="*/ 3102222 w 5985865"/>
                <a:gd name="connsiteY14" fmla="*/ 2787738 h 3537303"/>
                <a:gd name="connsiteX15" fmla="*/ 1051426 w 5985865"/>
                <a:gd name="connsiteY15" fmla="*/ 1278197 h 3537303"/>
                <a:gd name="connsiteX16" fmla="*/ 1009785 w 5985865"/>
                <a:gd name="connsiteY16" fmla="*/ 799308 h 3537303"/>
                <a:gd name="connsiteX17" fmla="*/ 5621474 w 5985865"/>
                <a:gd name="connsiteY17" fmla="*/ 18512 h 3537303"/>
                <a:gd name="connsiteX18" fmla="*/ 5704755 w 5985865"/>
                <a:gd name="connsiteY18" fmla="*/ 486990 h 3537303"/>
                <a:gd name="connsiteX0" fmla="*/ 0 w 5985865"/>
                <a:gd name="connsiteY0" fmla="*/ 861773 h 3537303"/>
                <a:gd name="connsiteX1" fmla="*/ 645429 w 5985865"/>
                <a:gd name="connsiteY1" fmla="*/ 997110 h 3537303"/>
                <a:gd name="connsiteX2" fmla="*/ 645429 w 5985865"/>
                <a:gd name="connsiteY2" fmla="*/ 986700 h 3537303"/>
                <a:gd name="connsiteX3" fmla="*/ 832813 w 5985865"/>
                <a:gd name="connsiteY3" fmla="*/ 3537303 h 3537303"/>
                <a:gd name="connsiteX4" fmla="*/ 2154900 w 5985865"/>
                <a:gd name="connsiteY4" fmla="*/ 3516482 h 3537303"/>
                <a:gd name="connsiteX5" fmla="*/ 1394960 w 5985865"/>
                <a:gd name="connsiteY5" fmla="*/ 2340081 h 3537303"/>
                <a:gd name="connsiteX6" fmla="*/ 1644804 w 5985865"/>
                <a:gd name="connsiteY6" fmla="*/ 2038173 h 3537303"/>
                <a:gd name="connsiteX7" fmla="*/ 2581715 w 5985865"/>
                <a:gd name="connsiteY7" fmla="*/ 3360323 h 3537303"/>
                <a:gd name="connsiteX8" fmla="*/ 3706010 w 5985865"/>
                <a:gd name="connsiteY8" fmla="*/ 3183342 h 3537303"/>
                <a:gd name="connsiteX9" fmla="*/ 3487397 w 5985865"/>
                <a:gd name="connsiteY9" fmla="*/ 2204743 h 3537303"/>
                <a:gd name="connsiteX10" fmla="*/ 1728085 w 5985865"/>
                <a:gd name="connsiteY10" fmla="*/ 997110 h 3537303"/>
                <a:gd name="connsiteX11" fmla="*/ 1332500 w 5985865"/>
                <a:gd name="connsiteY11" fmla="*/ 1038753 h 3537303"/>
                <a:gd name="connsiteX12" fmla="*/ 3237554 w 5985865"/>
                <a:gd name="connsiteY12" fmla="*/ 2444187 h 3537303"/>
                <a:gd name="connsiteX13" fmla="*/ 3102222 w 5985865"/>
                <a:gd name="connsiteY13" fmla="*/ 2787738 h 3537303"/>
                <a:gd name="connsiteX14" fmla="*/ 1051426 w 5985865"/>
                <a:gd name="connsiteY14" fmla="*/ 1278197 h 3537303"/>
                <a:gd name="connsiteX15" fmla="*/ 1009785 w 5985865"/>
                <a:gd name="connsiteY15" fmla="*/ 799308 h 3537303"/>
                <a:gd name="connsiteX16" fmla="*/ 5621474 w 5985865"/>
                <a:gd name="connsiteY16" fmla="*/ 18512 h 3537303"/>
                <a:gd name="connsiteX17" fmla="*/ 5704755 w 5985865"/>
                <a:gd name="connsiteY17" fmla="*/ 486990 h 3537303"/>
                <a:gd name="connsiteX0" fmla="*/ 0 w 5965518"/>
                <a:gd name="connsiteY0" fmla="*/ 861229 h 3536759"/>
                <a:gd name="connsiteX1" fmla="*/ 645429 w 5965518"/>
                <a:gd name="connsiteY1" fmla="*/ 996566 h 3536759"/>
                <a:gd name="connsiteX2" fmla="*/ 645429 w 5965518"/>
                <a:gd name="connsiteY2" fmla="*/ 986156 h 3536759"/>
                <a:gd name="connsiteX3" fmla="*/ 832813 w 5965518"/>
                <a:gd name="connsiteY3" fmla="*/ 3536759 h 3536759"/>
                <a:gd name="connsiteX4" fmla="*/ 2154900 w 5965518"/>
                <a:gd name="connsiteY4" fmla="*/ 3515938 h 3536759"/>
                <a:gd name="connsiteX5" fmla="*/ 1394960 w 5965518"/>
                <a:gd name="connsiteY5" fmla="*/ 2339537 h 3536759"/>
                <a:gd name="connsiteX6" fmla="*/ 1644804 w 5965518"/>
                <a:gd name="connsiteY6" fmla="*/ 2037629 h 3536759"/>
                <a:gd name="connsiteX7" fmla="*/ 2581715 w 5965518"/>
                <a:gd name="connsiteY7" fmla="*/ 3359779 h 3536759"/>
                <a:gd name="connsiteX8" fmla="*/ 3706010 w 5965518"/>
                <a:gd name="connsiteY8" fmla="*/ 3182798 h 3536759"/>
                <a:gd name="connsiteX9" fmla="*/ 3487397 w 5965518"/>
                <a:gd name="connsiteY9" fmla="*/ 2204199 h 3536759"/>
                <a:gd name="connsiteX10" fmla="*/ 1728085 w 5965518"/>
                <a:gd name="connsiteY10" fmla="*/ 996566 h 3536759"/>
                <a:gd name="connsiteX11" fmla="*/ 1332500 w 5965518"/>
                <a:gd name="connsiteY11" fmla="*/ 1038209 h 3536759"/>
                <a:gd name="connsiteX12" fmla="*/ 3237554 w 5965518"/>
                <a:gd name="connsiteY12" fmla="*/ 2443643 h 3536759"/>
                <a:gd name="connsiteX13" fmla="*/ 3102222 w 5965518"/>
                <a:gd name="connsiteY13" fmla="*/ 2787194 h 3536759"/>
                <a:gd name="connsiteX14" fmla="*/ 1051426 w 5965518"/>
                <a:gd name="connsiteY14" fmla="*/ 1277653 h 3536759"/>
                <a:gd name="connsiteX15" fmla="*/ 1009785 w 5965518"/>
                <a:gd name="connsiteY15" fmla="*/ 798764 h 3536759"/>
                <a:gd name="connsiteX16" fmla="*/ 5621474 w 5965518"/>
                <a:gd name="connsiteY16" fmla="*/ 17968 h 3536759"/>
                <a:gd name="connsiteX17" fmla="*/ 5631884 w 5965518"/>
                <a:gd name="connsiteY17" fmla="*/ 507267 h 3536759"/>
                <a:gd name="connsiteX0" fmla="*/ 0 w 5946703"/>
                <a:gd name="connsiteY0" fmla="*/ 908266 h 3536759"/>
                <a:gd name="connsiteX1" fmla="*/ 626614 w 5946703"/>
                <a:gd name="connsiteY1" fmla="*/ 996566 h 3536759"/>
                <a:gd name="connsiteX2" fmla="*/ 626614 w 5946703"/>
                <a:gd name="connsiteY2" fmla="*/ 986156 h 3536759"/>
                <a:gd name="connsiteX3" fmla="*/ 813998 w 5946703"/>
                <a:gd name="connsiteY3" fmla="*/ 3536759 h 3536759"/>
                <a:gd name="connsiteX4" fmla="*/ 2136085 w 5946703"/>
                <a:gd name="connsiteY4" fmla="*/ 3515938 h 3536759"/>
                <a:gd name="connsiteX5" fmla="*/ 1376145 w 5946703"/>
                <a:gd name="connsiteY5" fmla="*/ 2339537 h 3536759"/>
                <a:gd name="connsiteX6" fmla="*/ 1625989 w 5946703"/>
                <a:gd name="connsiteY6" fmla="*/ 2037629 h 3536759"/>
                <a:gd name="connsiteX7" fmla="*/ 2562900 w 5946703"/>
                <a:gd name="connsiteY7" fmla="*/ 3359779 h 3536759"/>
                <a:gd name="connsiteX8" fmla="*/ 3687195 w 5946703"/>
                <a:gd name="connsiteY8" fmla="*/ 3182798 h 3536759"/>
                <a:gd name="connsiteX9" fmla="*/ 3468582 w 5946703"/>
                <a:gd name="connsiteY9" fmla="*/ 2204199 h 3536759"/>
                <a:gd name="connsiteX10" fmla="*/ 1709270 w 5946703"/>
                <a:gd name="connsiteY10" fmla="*/ 996566 h 3536759"/>
                <a:gd name="connsiteX11" fmla="*/ 1313685 w 5946703"/>
                <a:gd name="connsiteY11" fmla="*/ 1038209 h 3536759"/>
                <a:gd name="connsiteX12" fmla="*/ 3218739 w 5946703"/>
                <a:gd name="connsiteY12" fmla="*/ 2443643 h 3536759"/>
                <a:gd name="connsiteX13" fmla="*/ 3083407 w 5946703"/>
                <a:gd name="connsiteY13" fmla="*/ 2787194 h 3536759"/>
                <a:gd name="connsiteX14" fmla="*/ 1032611 w 5946703"/>
                <a:gd name="connsiteY14" fmla="*/ 1277653 h 3536759"/>
                <a:gd name="connsiteX15" fmla="*/ 990970 w 5946703"/>
                <a:gd name="connsiteY15" fmla="*/ 798764 h 3536759"/>
                <a:gd name="connsiteX16" fmla="*/ 5602659 w 5946703"/>
                <a:gd name="connsiteY16" fmla="*/ 17968 h 3536759"/>
                <a:gd name="connsiteX17" fmla="*/ 5613069 w 5946703"/>
                <a:gd name="connsiteY17" fmla="*/ 507267 h 353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46703" h="3536759">
                  <a:moveTo>
                    <a:pt x="0" y="908266"/>
                  </a:moveTo>
                  <a:lnTo>
                    <a:pt x="626614" y="996566"/>
                  </a:lnTo>
                  <a:lnTo>
                    <a:pt x="626614" y="986156"/>
                  </a:lnTo>
                  <a:lnTo>
                    <a:pt x="813998" y="3536759"/>
                  </a:lnTo>
                  <a:lnTo>
                    <a:pt x="2136085" y="3515938"/>
                  </a:lnTo>
                  <a:lnTo>
                    <a:pt x="1376145" y="2339537"/>
                  </a:lnTo>
                  <a:lnTo>
                    <a:pt x="1625989" y="2037629"/>
                  </a:lnTo>
                  <a:lnTo>
                    <a:pt x="2562900" y="3359779"/>
                  </a:lnTo>
                  <a:lnTo>
                    <a:pt x="3687195" y="3182798"/>
                  </a:lnTo>
                  <a:lnTo>
                    <a:pt x="3468582" y="2204199"/>
                  </a:lnTo>
                  <a:lnTo>
                    <a:pt x="1709270" y="996566"/>
                  </a:lnTo>
                  <a:lnTo>
                    <a:pt x="1313685" y="1038209"/>
                  </a:lnTo>
                  <a:lnTo>
                    <a:pt x="3218739" y="2443643"/>
                  </a:lnTo>
                  <a:lnTo>
                    <a:pt x="3083407" y="2787194"/>
                  </a:lnTo>
                  <a:lnTo>
                    <a:pt x="1032611" y="1277653"/>
                  </a:lnTo>
                  <a:lnTo>
                    <a:pt x="990970" y="798764"/>
                  </a:lnTo>
                  <a:lnTo>
                    <a:pt x="5602659" y="17968"/>
                  </a:lnTo>
                  <a:cubicBezTo>
                    <a:pt x="6369539" y="-112165"/>
                    <a:pt x="5615238" y="507267"/>
                    <a:pt x="5613069" y="507267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91805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5407" y="2967335"/>
            <a:ext cx="5785397" cy="22819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The Artifact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dventures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783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907" y="4480752"/>
            <a:ext cx="5785397" cy="12871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By Nicholas (age 8)</a:t>
            </a:r>
          </a:p>
          <a:p>
            <a:pPr algn="ctr"/>
            <a:r>
              <a:rPr lang="en-US" sz="2400" b="1" dirty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2400" b="1" cap="none" spc="0" dirty="0" smtClean="0">
                <a:ln w="12700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nd Andy (age 42)</a:t>
            </a:r>
            <a:endParaRPr lang="en-US" sz="2400" b="1" cap="none" spc="0" dirty="0">
              <a:ln w="12700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0547" y="1182985"/>
            <a:ext cx="5785397" cy="22819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The Artifact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dventures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79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11887" y="1481752"/>
            <a:ext cx="3821289" cy="3821289"/>
            <a:chOff x="2491254" y="1481752"/>
            <a:chExt cx="3821289" cy="3821289"/>
          </a:xfrm>
        </p:grpSpPr>
        <p:grpSp>
          <p:nvGrpSpPr>
            <p:cNvPr id="22" name="Group 21"/>
            <p:cNvGrpSpPr/>
            <p:nvPr/>
          </p:nvGrpSpPr>
          <p:grpSpPr>
            <a:xfrm>
              <a:off x="2491254" y="1481752"/>
              <a:ext cx="3821289" cy="3821289"/>
              <a:chOff x="334540" y="1094839"/>
              <a:chExt cx="3821289" cy="3821289"/>
            </a:xfrm>
            <a:gradFill flip="none" rotWithShape="1">
              <a:gsLst>
                <a:gs pos="14000">
                  <a:schemeClr val="accent3">
                    <a:lumMod val="75000"/>
                  </a:schemeClr>
                </a:gs>
                <a:gs pos="0">
                  <a:srgbClr val="FFFFFF"/>
                </a:gs>
              </a:gsLst>
              <a:lin ang="3000000" scaled="0"/>
              <a:tileRect/>
            </a:gradFill>
            <a:effectLst>
              <a:glow rad="1905000">
                <a:srgbClr val="FFFF00">
                  <a:alpha val="75000"/>
                </a:srgbClr>
              </a:glow>
            </a:effectLst>
          </p:grpSpPr>
          <p:grpSp>
            <p:nvGrpSpPr>
              <p:cNvPr id="15" name="Group 14"/>
              <p:cNvGrpSpPr/>
              <p:nvPr/>
            </p:nvGrpSpPr>
            <p:grpSpPr>
              <a:xfrm>
                <a:off x="334540" y="1094839"/>
                <a:ext cx="3821289" cy="3821289"/>
                <a:chOff x="367465" y="1186273"/>
                <a:chExt cx="3821289" cy="3821289"/>
              </a:xfrm>
              <a:grpFill/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367465" y="1186273"/>
                  <a:ext cx="3821289" cy="3821289"/>
                  <a:chOff x="2551158" y="1421458"/>
                  <a:chExt cx="3821289" cy="3821289"/>
                </a:xfrm>
                <a:grpFill/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2551158" y="1421458"/>
                    <a:ext cx="3821289" cy="3821289"/>
                    <a:chOff x="2494780" y="1458148"/>
                    <a:chExt cx="3821289" cy="3821289"/>
                  </a:xfrm>
                  <a:grpFill/>
                </p:grpSpPr>
                <p:sp>
                  <p:nvSpPr>
                    <p:cNvPr id="4" name="Oval 3"/>
                    <p:cNvSpPr/>
                    <p:nvPr/>
                  </p:nvSpPr>
                  <p:spPr>
                    <a:xfrm>
                      <a:off x="2494780" y="1458148"/>
                      <a:ext cx="3821289" cy="3821289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" name="Freeform 4"/>
                    <p:cNvSpPr/>
                    <p:nvPr/>
                  </p:nvSpPr>
                  <p:spPr>
                    <a:xfrm rot="2376557">
                      <a:off x="3712162" y="1698603"/>
                      <a:ext cx="1279407" cy="1458148"/>
                    </a:xfrm>
                    <a:custGeom>
                      <a:avLst/>
                      <a:gdLst>
                        <a:gd name="connsiteX0" fmla="*/ 0 w 1279407"/>
                        <a:gd name="connsiteY0" fmla="*/ 0 h 1458148"/>
                        <a:gd name="connsiteX1" fmla="*/ 940740 w 1279407"/>
                        <a:gd name="connsiteY1" fmla="*/ 667926 h 1458148"/>
                        <a:gd name="connsiteX2" fmla="*/ 1279407 w 1279407"/>
                        <a:gd name="connsiteY2" fmla="*/ 1458148 h 1458148"/>
                        <a:gd name="connsiteX3" fmla="*/ 1279407 w 1279407"/>
                        <a:gd name="connsiteY3" fmla="*/ 1458148 h 1458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79407" h="1458148">
                          <a:moveTo>
                            <a:pt x="0" y="0"/>
                          </a:moveTo>
                          <a:cubicBezTo>
                            <a:pt x="363753" y="212450"/>
                            <a:pt x="727506" y="424901"/>
                            <a:pt x="940740" y="667926"/>
                          </a:cubicBezTo>
                          <a:cubicBezTo>
                            <a:pt x="1153975" y="910951"/>
                            <a:pt x="1279407" y="1458148"/>
                            <a:pt x="1279407" y="1458148"/>
                          </a:cubicBezTo>
                          <a:lnTo>
                            <a:pt x="1279407" y="1458148"/>
                          </a:lnTo>
                        </a:path>
                      </a:pathLst>
                    </a:custGeom>
                    <a:noFill/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endParaRPr lang="en-US" dirty="0"/>
                    </a:p>
                  </p:txBody>
                </p:sp>
                <p:sp>
                  <p:nvSpPr>
                    <p:cNvPr id="6" name="Freeform 5"/>
                    <p:cNvSpPr/>
                    <p:nvPr/>
                  </p:nvSpPr>
                  <p:spPr>
                    <a:xfrm rot="4767990">
                      <a:off x="4338697" y="1938660"/>
                      <a:ext cx="1279407" cy="1458148"/>
                    </a:xfrm>
                    <a:custGeom>
                      <a:avLst/>
                      <a:gdLst>
                        <a:gd name="connsiteX0" fmla="*/ 0 w 1279407"/>
                        <a:gd name="connsiteY0" fmla="*/ 0 h 1458148"/>
                        <a:gd name="connsiteX1" fmla="*/ 940740 w 1279407"/>
                        <a:gd name="connsiteY1" fmla="*/ 667926 h 1458148"/>
                        <a:gd name="connsiteX2" fmla="*/ 1279407 w 1279407"/>
                        <a:gd name="connsiteY2" fmla="*/ 1458148 h 1458148"/>
                        <a:gd name="connsiteX3" fmla="*/ 1279407 w 1279407"/>
                        <a:gd name="connsiteY3" fmla="*/ 1458148 h 1458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79407" h="1458148">
                          <a:moveTo>
                            <a:pt x="0" y="0"/>
                          </a:moveTo>
                          <a:cubicBezTo>
                            <a:pt x="363753" y="212450"/>
                            <a:pt x="727506" y="424901"/>
                            <a:pt x="940740" y="667926"/>
                          </a:cubicBezTo>
                          <a:cubicBezTo>
                            <a:pt x="1153975" y="910951"/>
                            <a:pt x="1279407" y="1458148"/>
                            <a:pt x="1279407" y="1458148"/>
                          </a:cubicBezTo>
                          <a:lnTo>
                            <a:pt x="1279407" y="1458148"/>
                          </a:lnTo>
                        </a:path>
                      </a:pathLst>
                    </a:custGeom>
                    <a:noFill/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endParaRPr lang="en-US" dirty="0"/>
                    </a:p>
                  </p:txBody>
                </p:sp>
                <p:sp>
                  <p:nvSpPr>
                    <p:cNvPr id="8" name="Freeform 7"/>
                    <p:cNvSpPr/>
                    <p:nvPr/>
                  </p:nvSpPr>
                  <p:spPr>
                    <a:xfrm>
                      <a:off x="3072460" y="1971792"/>
                      <a:ext cx="1279407" cy="1458148"/>
                    </a:xfrm>
                    <a:custGeom>
                      <a:avLst/>
                      <a:gdLst>
                        <a:gd name="connsiteX0" fmla="*/ 0 w 1279407"/>
                        <a:gd name="connsiteY0" fmla="*/ 0 h 1458148"/>
                        <a:gd name="connsiteX1" fmla="*/ 940740 w 1279407"/>
                        <a:gd name="connsiteY1" fmla="*/ 667926 h 1458148"/>
                        <a:gd name="connsiteX2" fmla="*/ 1279407 w 1279407"/>
                        <a:gd name="connsiteY2" fmla="*/ 1458148 h 1458148"/>
                        <a:gd name="connsiteX3" fmla="*/ 1279407 w 1279407"/>
                        <a:gd name="connsiteY3" fmla="*/ 1458148 h 1458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79407" h="1458148">
                          <a:moveTo>
                            <a:pt x="0" y="0"/>
                          </a:moveTo>
                          <a:cubicBezTo>
                            <a:pt x="363753" y="212450"/>
                            <a:pt x="727506" y="424901"/>
                            <a:pt x="940740" y="667926"/>
                          </a:cubicBezTo>
                          <a:cubicBezTo>
                            <a:pt x="1153975" y="910951"/>
                            <a:pt x="1279407" y="1458148"/>
                            <a:pt x="1279407" y="1458148"/>
                          </a:cubicBezTo>
                          <a:lnTo>
                            <a:pt x="1279407" y="1458148"/>
                          </a:lnTo>
                        </a:path>
                      </a:pathLst>
                    </a:custGeom>
                    <a:noFill/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1" name="Freeform 10"/>
                  <p:cNvSpPr/>
                  <p:nvPr/>
                </p:nvSpPr>
                <p:spPr>
                  <a:xfrm rot="8256027">
                    <a:off x="4765475" y="277424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 rot="6601955">
                    <a:off x="4726197" y="2341184"/>
                    <a:ext cx="1279407" cy="1458148"/>
                  </a:xfrm>
                  <a:custGeom>
                    <a:avLst/>
                    <a:gdLst>
                      <a:gd name="connsiteX0" fmla="*/ 0 w 1279407"/>
                      <a:gd name="connsiteY0" fmla="*/ 0 h 1458148"/>
                      <a:gd name="connsiteX1" fmla="*/ 940740 w 1279407"/>
                      <a:gd name="connsiteY1" fmla="*/ 667926 h 1458148"/>
                      <a:gd name="connsiteX2" fmla="*/ 1279407 w 1279407"/>
                      <a:gd name="connsiteY2" fmla="*/ 1458148 h 1458148"/>
                      <a:gd name="connsiteX3" fmla="*/ 1279407 w 1279407"/>
                      <a:gd name="connsiteY3" fmla="*/ 1458148 h 145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9407" h="1458148">
                        <a:moveTo>
                          <a:pt x="0" y="0"/>
                        </a:moveTo>
                        <a:cubicBezTo>
                          <a:pt x="363753" y="212450"/>
                          <a:pt x="727506" y="424901"/>
                          <a:pt x="940740" y="667926"/>
                        </a:cubicBezTo>
                        <a:cubicBezTo>
                          <a:pt x="1153975" y="910951"/>
                          <a:pt x="1279407" y="1458148"/>
                          <a:pt x="1279407" y="1458148"/>
                        </a:cubicBezTo>
                        <a:lnTo>
                          <a:pt x="1279407" y="1458148"/>
                        </a:lnTo>
                      </a:path>
                    </a:pathLst>
                  </a:custGeom>
                  <a:no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  </a:t>
                    </a:r>
                    <a:endParaRPr lang="en-US" dirty="0"/>
                  </a:p>
                </p:txBody>
              </p:sp>
            </p:grpSp>
            <p:sp>
              <p:nvSpPr>
                <p:cNvPr id="10" name="Freeform 9"/>
                <p:cNvSpPr/>
                <p:nvPr/>
              </p:nvSpPr>
              <p:spPr>
                <a:xfrm rot="10115515">
                  <a:off x="2389045" y="2956746"/>
                  <a:ext cx="1279407" cy="1458148"/>
                </a:xfrm>
                <a:custGeom>
                  <a:avLst/>
                  <a:gdLst>
                    <a:gd name="connsiteX0" fmla="*/ 0 w 1279407"/>
                    <a:gd name="connsiteY0" fmla="*/ 0 h 1458148"/>
                    <a:gd name="connsiteX1" fmla="*/ 940740 w 1279407"/>
                    <a:gd name="connsiteY1" fmla="*/ 667926 h 1458148"/>
                    <a:gd name="connsiteX2" fmla="*/ 1279407 w 1279407"/>
                    <a:gd name="connsiteY2" fmla="*/ 1458148 h 1458148"/>
                    <a:gd name="connsiteX3" fmla="*/ 1279407 w 1279407"/>
                    <a:gd name="connsiteY3" fmla="*/ 1458148 h 145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9407" h="1458148">
                      <a:moveTo>
                        <a:pt x="0" y="0"/>
                      </a:moveTo>
                      <a:cubicBezTo>
                        <a:pt x="363753" y="212450"/>
                        <a:pt x="727506" y="424901"/>
                        <a:pt x="940740" y="667926"/>
                      </a:cubicBezTo>
                      <a:cubicBezTo>
                        <a:pt x="1153975" y="910951"/>
                        <a:pt x="1279407" y="1458148"/>
                        <a:pt x="1279407" y="1458148"/>
                      </a:cubicBezTo>
                      <a:lnTo>
                        <a:pt x="1279407" y="1458148"/>
                      </a:lnTo>
                    </a:path>
                  </a:pathLst>
                </a:custGeom>
                <a:no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</p:grpSp>
          <p:sp>
            <p:nvSpPr>
              <p:cNvPr id="7" name="Freeform 6"/>
              <p:cNvSpPr/>
              <p:nvPr/>
            </p:nvSpPr>
            <p:spPr>
              <a:xfrm rot="20035776">
                <a:off x="656896" y="1929284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7731430">
                <a:off x="618362" y="2529081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13826802">
                <a:off x="1377649" y="3271123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1783556">
                <a:off x="1940430" y="3159204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5431479">
                <a:off x="984892" y="3064650"/>
                <a:ext cx="1279407" cy="1458148"/>
              </a:xfrm>
              <a:custGeom>
                <a:avLst/>
                <a:gdLst>
                  <a:gd name="connsiteX0" fmla="*/ 0 w 1279407"/>
                  <a:gd name="connsiteY0" fmla="*/ 0 h 1458148"/>
                  <a:gd name="connsiteX1" fmla="*/ 940740 w 1279407"/>
                  <a:gd name="connsiteY1" fmla="*/ 667926 h 1458148"/>
                  <a:gd name="connsiteX2" fmla="*/ 1279407 w 1279407"/>
                  <a:gd name="connsiteY2" fmla="*/ 1458148 h 1458148"/>
                  <a:gd name="connsiteX3" fmla="*/ 1279407 w 1279407"/>
                  <a:gd name="connsiteY3" fmla="*/ 1458148 h 14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07" h="1458148">
                    <a:moveTo>
                      <a:pt x="0" y="0"/>
                    </a:moveTo>
                    <a:cubicBezTo>
                      <a:pt x="363753" y="212450"/>
                      <a:pt x="727506" y="424901"/>
                      <a:pt x="940740" y="667926"/>
                    </a:cubicBezTo>
                    <a:cubicBezTo>
                      <a:pt x="1153975" y="910951"/>
                      <a:pt x="1279407" y="1458148"/>
                      <a:pt x="1279407" y="1458148"/>
                    </a:cubicBezTo>
                    <a:lnTo>
                      <a:pt x="1279407" y="1458148"/>
                    </a:lnTo>
                  </a:path>
                </a:pathLst>
              </a:cu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4179965" y="3261230"/>
              <a:ext cx="336751" cy="336751"/>
            </a:xfrm>
            <a:prstGeom prst="ellipse">
              <a:avLst/>
            </a:prstGeom>
            <a:solidFill>
              <a:srgbClr val="FF0000"/>
            </a:solidFill>
            <a:effectLst>
              <a:glow rad="101600">
                <a:srgbClr val="FF0000">
                  <a:alpha val="75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5649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68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erpent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91715" y="3912964"/>
            <a:ext cx="6456389" cy="1091329"/>
            <a:chOff x="891715" y="3950662"/>
            <a:chExt cx="6456389" cy="1091329"/>
          </a:xfrm>
        </p:grpSpPr>
        <p:grpSp>
          <p:nvGrpSpPr>
            <p:cNvPr id="10" name="Group 9"/>
            <p:cNvGrpSpPr/>
            <p:nvPr/>
          </p:nvGrpSpPr>
          <p:grpSpPr>
            <a:xfrm rot="16200000">
              <a:off x="3840664" y="1534551"/>
              <a:ext cx="1091329" cy="5923551"/>
              <a:chOff x="3680738" y="934448"/>
              <a:chExt cx="1091329" cy="5923551"/>
            </a:xfrm>
          </p:grpSpPr>
          <p:sp>
            <p:nvSpPr>
              <p:cNvPr id="4" name="Freeform 3"/>
              <p:cNvSpPr/>
              <p:nvPr/>
            </p:nvSpPr>
            <p:spPr>
              <a:xfrm rot="5400000">
                <a:off x="1203230" y="3411956"/>
                <a:ext cx="5923551" cy="968535"/>
              </a:xfrm>
              <a:custGeom>
                <a:avLst/>
                <a:gdLst>
                  <a:gd name="connsiteX0" fmla="*/ 5316103 w 5923551"/>
                  <a:gd name="connsiteY0" fmla="*/ 370868 h 968535"/>
                  <a:gd name="connsiteX1" fmla="*/ 4826918 w 5923551"/>
                  <a:gd name="connsiteY1" fmla="*/ 483757 h 968535"/>
                  <a:gd name="connsiteX2" fmla="*/ 4187214 w 5923551"/>
                  <a:gd name="connsiteY2" fmla="*/ 229757 h 968535"/>
                  <a:gd name="connsiteX3" fmla="*/ 3368770 w 5923551"/>
                  <a:gd name="connsiteY3" fmla="*/ 361461 h 968535"/>
                  <a:gd name="connsiteX4" fmla="*/ 2540918 w 5923551"/>
                  <a:gd name="connsiteY4" fmla="*/ 41609 h 968535"/>
                  <a:gd name="connsiteX5" fmla="*/ 1694251 w 5923551"/>
                  <a:gd name="connsiteY5" fmla="*/ 446127 h 968535"/>
                  <a:gd name="connsiteX6" fmla="*/ 1045140 w 5923551"/>
                  <a:gd name="connsiteY6" fmla="*/ 3979 h 968535"/>
                  <a:gd name="connsiteX7" fmla="*/ 311363 w 5923551"/>
                  <a:gd name="connsiteY7" fmla="*/ 239164 h 968535"/>
                  <a:gd name="connsiteX8" fmla="*/ 918 w 5923551"/>
                  <a:gd name="connsiteY8" fmla="*/ 427312 h 968535"/>
                  <a:gd name="connsiteX9" fmla="*/ 396029 w 5923551"/>
                  <a:gd name="connsiteY9" fmla="*/ 756572 h 968535"/>
                  <a:gd name="connsiteX10" fmla="*/ 1628400 w 5923551"/>
                  <a:gd name="connsiteY10" fmla="*/ 963535 h 968535"/>
                  <a:gd name="connsiteX11" fmla="*/ 2512696 w 5923551"/>
                  <a:gd name="connsiteY11" fmla="*/ 549609 h 968535"/>
                  <a:gd name="connsiteX12" fmla="*/ 3340548 w 5923551"/>
                  <a:gd name="connsiteY12" fmla="*/ 718942 h 968535"/>
                  <a:gd name="connsiteX13" fmla="*/ 3895585 w 5923551"/>
                  <a:gd name="connsiteY13" fmla="*/ 540201 h 968535"/>
                  <a:gd name="connsiteX14" fmla="*/ 4845733 w 5923551"/>
                  <a:gd name="connsiteY14" fmla="*/ 822424 h 968535"/>
                  <a:gd name="connsiteX15" fmla="*/ 5720622 w 5923551"/>
                  <a:gd name="connsiteY15" fmla="*/ 511979 h 968535"/>
                  <a:gd name="connsiteX16" fmla="*/ 5918177 w 5923551"/>
                  <a:gd name="connsiteY16" fmla="*/ 239164 h 968535"/>
                  <a:gd name="connsiteX17" fmla="*/ 5814696 w 5923551"/>
                  <a:gd name="connsiteY17" fmla="*/ 145090 h 968535"/>
                  <a:gd name="connsiteX18" fmla="*/ 5316103 w 5923551"/>
                  <a:gd name="connsiteY18" fmla="*/ 370868 h 968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3551" h="968535">
                    <a:moveTo>
                      <a:pt x="5316103" y="370868"/>
                    </a:moveTo>
                    <a:cubicBezTo>
                      <a:pt x="5151473" y="427312"/>
                      <a:pt x="5015066" y="507275"/>
                      <a:pt x="4826918" y="483757"/>
                    </a:cubicBezTo>
                    <a:cubicBezTo>
                      <a:pt x="4638770" y="460239"/>
                      <a:pt x="4430239" y="250140"/>
                      <a:pt x="4187214" y="229757"/>
                    </a:cubicBezTo>
                    <a:cubicBezTo>
                      <a:pt x="3944189" y="209374"/>
                      <a:pt x="3643152" y="392819"/>
                      <a:pt x="3368770" y="361461"/>
                    </a:cubicBezTo>
                    <a:cubicBezTo>
                      <a:pt x="3094388" y="330103"/>
                      <a:pt x="2820004" y="27498"/>
                      <a:pt x="2540918" y="41609"/>
                    </a:cubicBezTo>
                    <a:cubicBezTo>
                      <a:pt x="2261832" y="55720"/>
                      <a:pt x="1943547" y="452399"/>
                      <a:pt x="1694251" y="446127"/>
                    </a:cubicBezTo>
                    <a:cubicBezTo>
                      <a:pt x="1444955" y="439855"/>
                      <a:pt x="1275621" y="38473"/>
                      <a:pt x="1045140" y="3979"/>
                    </a:cubicBezTo>
                    <a:cubicBezTo>
                      <a:pt x="814659" y="-30515"/>
                      <a:pt x="485400" y="168608"/>
                      <a:pt x="311363" y="239164"/>
                    </a:cubicBezTo>
                    <a:cubicBezTo>
                      <a:pt x="137326" y="309719"/>
                      <a:pt x="-13193" y="341077"/>
                      <a:pt x="918" y="427312"/>
                    </a:cubicBezTo>
                    <a:cubicBezTo>
                      <a:pt x="15029" y="513547"/>
                      <a:pt x="124782" y="667202"/>
                      <a:pt x="396029" y="756572"/>
                    </a:cubicBezTo>
                    <a:cubicBezTo>
                      <a:pt x="667276" y="845942"/>
                      <a:pt x="1275622" y="998029"/>
                      <a:pt x="1628400" y="963535"/>
                    </a:cubicBezTo>
                    <a:cubicBezTo>
                      <a:pt x="1981178" y="929041"/>
                      <a:pt x="2227338" y="590374"/>
                      <a:pt x="2512696" y="549609"/>
                    </a:cubicBezTo>
                    <a:cubicBezTo>
                      <a:pt x="2798054" y="508844"/>
                      <a:pt x="3110067" y="720510"/>
                      <a:pt x="3340548" y="718942"/>
                    </a:cubicBezTo>
                    <a:cubicBezTo>
                      <a:pt x="3571029" y="717374"/>
                      <a:pt x="3644721" y="522954"/>
                      <a:pt x="3895585" y="540201"/>
                    </a:cubicBezTo>
                    <a:cubicBezTo>
                      <a:pt x="4146449" y="557448"/>
                      <a:pt x="4541560" y="827128"/>
                      <a:pt x="4845733" y="822424"/>
                    </a:cubicBezTo>
                    <a:cubicBezTo>
                      <a:pt x="5149906" y="817720"/>
                      <a:pt x="5541881" y="609189"/>
                      <a:pt x="5720622" y="511979"/>
                    </a:cubicBezTo>
                    <a:cubicBezTo>
                      <a:pt x="5899363" y="414769"/>
                      <a:pt x="5902498" y="300312"/>
                      <a:pt x="5918177" y="239164"/>
                    </a:cubicBezTo>
                    <a:cubicBezTo>
                      <a:pt x="5933856" y="178016"/>
                      <a:pt x="5919745" y="124707"/>
                      <a:pt x="5814696" y="145090"/>
                    </a:cubicBezTo>
                    <a:cubicBezTo>
                      <a:pt x="5709647" y="165473"/>
                      <a:pt x="5480733" y="314424"/>
                      <a:pt x="5316103" y="370868"/>
                    </a:cubicBezTo>
                    <a:close/>
                  </a:path>
                </a:pathLst>
              </a:cu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 rot="5797193">
                <a:off x="3887770" y="1505184"/>
                <a:ext cx="714963" cy="1053630"/>
              </a:xfrm>
              <a:custGeom>
                <a:avLst/>
                <a:gdLst>
                  <a:gd name="connsiteX0" fmla="*/ 0 w 714963"/>
                  <a:gd name="connsiteY0" fmla="*/ 150518 h 1053630"/>
                  <a:gd name="connsiteX1" fmla="*/ 602074 w 714963"/>
                  <a:gd name="connsiteY1" fmla="*/ 0 h 1053630"/>
                  <a:gd name="connsiteX2" fmla="*/ 159926 w 714963"/>
                  <a:gd name="connsiteY2" fmla="*/ 357481 h 1053630"/>
                  <a:gd name="connsiteX3" fmla="*/ 714963 w 714963"/>
                  <a:gd name="connsiteY3" fmla="*/ 329259 h 1053630"/>
                  <a:gd name="connsiteX4" fmla="*/ 206963 w 714963"/>
                  <a:gd name="connsiteY4" fmla="*/ 545630 h 1053630"/>
                  <a:gd name="connsiteX5" fmla="*/ 649111 w 714963"/>
                  <a:gd name="connsiteY5" fmla="*/ 602074 h 1053630"/>
                  <a:gd name="connsiteX6" fmla="*/ 225778 w 714963"/>
                  <a:gd name="connsiteY6" fmla="*/ 733778 h 1053630"/>
                  <a:gd name="connsiteX7" fmla="*/ 620889 w 714963"/>
                  <a:gd name="connsiteY7" fmla="*/ 865481 h 1053630"/>
                  <a:gd name="connsiteX8" fmla="*/ 291630 w 714963"/>
                  <a:gd name="connsiteY8" fmla="*/ 978370 h 1053630"/>
                  <a:gd name="connsiteX9" fmla="*/ 103481 w 714963"/>
                  <a:gd name="connsiteY9" fmla="*/ 1053630 h 1053630"/>
                  <a:gd name="connsiteX10" fmla="*/ 0 w 714963"/>
                  <a:gd name="connsiteY10" fmla="*/ 150518 h 105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4963" h="1053630">
                    <a:moveTo>
                      <a:pt x="0" y="150518"/>
                    </a:moveTo>
                    <a:lnTo>
                      <a:pt x="602074" y="0"/>
                    </a:lnTo>
                    <a:lnTo>
                      <a:pt x="159926" y="357481"/>
                    </a:lnTo>
                    <a:lnTo>
                      <a:pt x="714963" y="329259"/>
                    </a:lnTo>
                    <a:lnTo>
                      <a:pt x="206963" y="545630"/>
                    </a:lnTo>
                    <a:lnTo>
                      <a:pt x="649111" y="602074"/>
                    </a:lnTo>
                    <a:lnTo>
                      <a:pt x="225778" y="733778"/>
                    </a:lnTo>
                    <a:lnTo>
                      <a:pt x="620889" y="865481"/>
                    </a:lnTo>
                    <a:lnTo>
                      <a:pt x="291630" y="978370"/>
                    </a:lnTo>
                    <a:lnTo>
                      <a:pt x="103481" y="1053630"/>
                    </a:lnTo>
                    <a:lnTo>
                      <a:pt x="0" y="150518"/>
                    </a:lnTo>
                    <a:close/>
                  </a:path>
                </a:pathLst>
              </a:cu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070000" y="1433529"/>
                <a:ext cx="129962" cy="129962"/>
              </a:xfrm>
              <a:prstGeom prst="ellipse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4070000" y="1270000"/>
                <a:ext cx="273628" cy="232919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7"/>
            <p:cNvSpPr/>
            <p:nvPr/>
          </p:nvSpPr>
          <p:spPr>
            <a:xfrm>
              <a:off x="891715" y="4329434"/>
              <a:ext cx="532838" cy="323295"/>
            </a:xfrm>
            <a:custGeom>
              <a:avLst/>
              <a:gdLst>
                <a:gd name="connsiteX0" fmla="*/ 827852 w 837260"/>
                <a:gd name="connsiteY0" fmla="*/ 263407 h 508000"/>
                <a:gd name="connsiteX1" fmla="*/ 291630 w 837260"/>
                <a:gd name="connsiteY1" fmla="*/ 263407 h 508000"/>
                <a:gd name="connsiteX2" fmla="*/ 0 w 837260"/>
                <a:gd name="connsiteY2" fmla="*/ 0 h 508000"/>
                <a:gd name="connsiteX3" fmla="*/ 225778 w 837260"/>
                <a:gd name="connsiteY3" fmla="*/ 301037 h 508000"/>
                <a:gd name="connsiteX4" fmla="*/ 37630 w 837260"/>
                <a:gd name="connsiteY4" fmla="*/ 508000 h 508000"/>
                <a:gd name="connsiteX5" fmla="*/ 291630 w 837260"/>
                <a:gd name="connsiteY5" fmla="*/ 338667 h 508000"/>
                <a:gd name="connsiteX6" fmla="*/ 837260 w 837260"/>
                <a:gd name="connsiteY6" fmla="*/ 385704 h 508000"/>
                <a:gd name="connsiteX7" fmla="*/ 827852 w 837260"/>
                <a:gd name="connsiteY7" fmla="*/ 263407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260" h="508000">
                  <a:moveTo>
                    <a:pt x="827852" y="263407"/>
                  </a:moveTo>
                  <a:lnTo>
                    <a:pt x="291630" y="263407"/>
                  </a:lnTo>
                  <a:lnTo>
                    <a:pt x="0" y="0"/>
                  </a:lnTo>
                  <a:lnTo>
                    <a:pt x="225778" y="301037"/>
                  </a:lnTo>
                  <a:lnTo>
                    <a:pt x="37630" y="508000"/>
                  </a:lnTo>
                  <a:lnTo>
                    <a:pt x="291630" y="338667"/>
                  </a:lnTo>
                  <a:lnTo>
                    <a:pt x="837260" y="385704"/>
                  </a:lnTo>
                  <a:lnTo>
                    <a:pt x="827852" y="263407"/>
                  </a:lnTo>
                  <a:close/>
                </a:path>
              </a:pathLst>
            </a:custGeom>
            <a:solidFill>
              <a:srgbClr val="EA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722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72638" y="1417638"/>
            <a:ext cx="3724021" cy="4950986"/>
            <a:chOff x="2689077" y="1957388"/>
            <a:chExt cx="3724021" cy="4950986"/>
          </a:xfrm>
        </p:grpSpPr>
        <p:grpSp>
          <p:nvGrpSpPr>
            <p:cNvPr id="13" name="Group 12"/>
            <p:cNvGrpSpPr/>
            <p:nvPr/>
          </p:nvGrpSpPr>
          <p:grpSpPr>
            <a:xfrm>
              <a:off x="2689077" y="1957388"/>
              <a:ext cx="3724021" cy="4950986"/>
              <a:chOff x="2689077" y="1957388"/>
              <a:chExt cx="3724021" cy="495098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89077" y="1957388"/>
                <a:ext cx="3724021" cy="2935138"/>
                <a:chOff x="2945578" y="2669159"/>
                <a:chExt cx="3724021" cy="2935138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621852" y="2669159"/>
                  <a:ext cx="2398889" cy="2900026"/>
                  <a:chOff x="3621852" y="2669159"/>
                  <a:chExt cx="2398889" cy="2900026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3781779" y="2669159"/>
                    <a:ext cx="1966148" cy="971508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3621852" y="3640667"/>
                    <a:ext cx="2398889" cy="1928518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4064000" y="2942167"/>
                    <a:ext cx="508000" cy="412750"/>
                  </a:xfrm>
                  <a:prstGeom prst="rect">
                    <a:avLst/>
                  </a:prstGeom>
                  <a:solidFill>
                    <a:srgbClr val="FF0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4883150" y="2942167"/>
                    <a:ext cx="508000" cy="412750"/>
                  </a:xfrm>
                  <a:prstGeom prst="rect">
                    <a:avLst/>
                  </a:prstGeom>
                  <a:solidFill>
                    <a:srgbClr val="FF0000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8" name="Freeform 7"/>
                <p:cNvSpPr/>
                <p:nvPr/>
              </p:nvSpPr>
              <p:spPr>
                <a:xfrm rot="5041638">
                  <a:off x="5505433" y="4345093"/>
                  <a:ext cx="1545166" cy="783167"/>
                </a:xfrm>
                <a:custGeom>
                  <a:avLst/>
                  <a:gdLst>
                    <a:gd name="connsiteX0" fmla="*/ 0 w 1545166"/>
                    <a:gd name="connsiteY0" fmla="*/ 412750 h 783167"/>
                    <a:gd name="connsiteX1" fmla="*/ 1079500 w 1545166"/>
                    <a:gd name="connsiteY1" fmla="*/ 338667 h 783167"/>
                    <a:gd name="connsiteX2" fmla="*/ 1322916 w 1545166"/>
                    <a:gd name="connsiteY2" fmla="*/ 0 h 783167"/>
                    <a:gd name="connsiteX3" fmla="*/ 1407583 w 1545166"/>
                    <a:gd name="connsiteY3" fmla="*/ 42333 h 783167"/>
                    <a:gd name="connsiteX4" fmla="*/ 1206500 w 1545166"/>
                    <a:gd name="connsiteY4" fmla="*/ 370417 h 783167"/>
                    <a:gd name="connsiteX5" fmla="*/ 1534583 w 1545166"/>
                    <a:gd name="connsiteY5" fmla="*/ 338667 h 783167"/>
                    <a:gd name="connsiteX6" fmla="*/ 1545166 w 1545166"/>
                    <a:gd name="connsiteY6" fmla="*/ 455083 h 783167"/>
                    <a:gd name="connsiteX7" fmla="*/ 1195916 w 1545166"/>
                    <a:gd name="connsiteY7" fmla="*/ 529167 h 783167"/>
                    <a:gd name="connsiteX8" fmla="*/ 1481666 w 1545166"/>
                    <a:gd name="connsiteY8" fmla="*/ 719667 h 783167"/>
                    <a:gd name="connsiteX9" fmla="*/ 1407583 w 1545166"/>
                    <a:gd name="connsiteY9" fmla="*/ 783167 h 783167"/>
                    <a:gd name="connsiteX10" fmla="*/ 1143000 w 1545166"/>
                    <a:gd name="connsiteY10" fmla="*/ 635000 h 783167"/>
                    <a:gd name="connsiteX11" fmla="*/ 10583 w 1545166"/>
                    <a:gd name="connsiteY11" fmla="*/ 740833 h 783167"/>
                    <a:gd name="connsiteX12" fmla="*/ 0 w 1545166"/>
                    <a:gd name="connsiteY12" fmla="*/ 412750 h 78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5166" h="783167">
                      <a:moveTo>
                        <a:pt x="0" y="412750"/>
                      </a:moveTo>
                      <a:lnTo>
                        <a:pt x="1079500" y="338667"/>
                      </a:lnTo>
                      <a:lnTo>
                        <a:pt x="1322916" y="0"/>
                      </a:lnTo>
                      <a:lnTo>
                        <a:pt x="1407583" y="42333"/>
                      </a:lnTo>
                      <a:lnTo>
                        <a:pt x="1206500" y="370417"/>
                      </a:lnTo>
                      <a:lnTo>
                        <a:pt x="1534583" y="338667"/>
                      </a:lnTo>
                      <a:lnTo>
                        <a:pt x="1545166" y="455083"/>
                      </a:lnTo>
                      <a:lnTo>
                        <a:pt x="1195916" y="529167"/>
                      </a:lnTo>
                      <a:lnTo>
                        <a:pt x="1481666" y="719667"/>
                      </a:lnTo>
                      <a:lnTo>
                        <a:pt x="1407583" y="783167"/>
                      </a:lnTo>
                      <a:lnTo>
                        <a:pt x="1143000" y="635000"/>
                      </a:lnTo>
                      <a:lnTo>
                        <a:pt x="10583" y="740833"/>
                      </a:lnTo>
                      <a:lnTo>
                        <a:pt x="0" y="41275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 rot="16699366" flipH="1">
                  <a:off x="2495770" y="4371321"/>
                  <a:ext cx="1682784" cy="783167"/>
                </a:xfrm>
                <a:custGeom>
                  <a:avLst/>
                  <a:gdLst>
                    <a:gd name="connsiteX0" fmla="*/ 0 w 1545166"/>
                    <a:gd name="connsiteY0" fmla="*/ 412750 h 783167"/>
                    <a:gd name="connsiteX1" fmla="*/ 1079500 w 1545166"/>
                    <a:gd name="connsiteY1" fmla="*/ 338667 h 783167"/>
                    <a:gd name="connsiteX2" fmla="*/ 1322916 w 1545166"/>
                    <a:gd name="connsiteY2" fmla="*/ 0 h 783167"/>
                    <a:gd name="connsiteX3" fmla="*/ 1407583 w 1545166"/>
                    <a:gd name="connsiteY3" fmla="*/ 42333 h 783167"/>
                    <a:gd name="connsiteX4" fmla="*/ 1206500 w 1545166"/>
                    <a:gd name="connsiteY4" fmla="*/ 370417 h 783167"/>
                    <a:gd name="connsiteX5" fmla="*/ 1534583 w 1545166"/>
                    <a:gd name="connsiteY5" fmla="*/ 338667 h 783167"/>
                    <a:gd name="connsiteX6" fmla="*/ 1545166 w 1545166"/>
                    <a:gd name="connsiteY6" fmla="*/ 455083 h 783167"/>
                    <a:gd name="connsiteX7" fmla="*/ 1195916 w 1545166"/>
                    <a:gd name="connsiteY7" fmla="*/ 529167 h 783167"/>
                    <a:gd name="connsiteX8" fmla="*/ 1481666 w 1545166"/>
                    <a:gd name="connsiteY8" fmla="*/ 719667 h 783167"/>
                    <a:gd name="connsiteX9" fmla="*/ 1407583 w 1545166"/>
                    <a:gd name="connsiteY9" fmla="*/ 783167 h 783167"/>
                    <a:gd name="connsiteX10" fmla="*/ 1143000 w 1545166"/>
                    <a:gd name="connsiteY10" fmla="*/ 635000 h 783167"/>
                    <a:gd name="connsiteX11" fmla="*/ 10583 w 1545166"/>
                    <a:gd name="connsiteY11" fmla="*/ 740833 h 783167"/>
                    <a:gd name="connsiteX12" fmla="*/ 0 w 1545166"/>
                    <a:gd name="connsiteY12" fmla="*/ 412750 h 78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5166" h="783167">
                      <a:moveTo>
                        <a:pt x="0" y="412750"/>
                      </a:moveTo>
                      <a:lnTo>
                        <a:pt x="1079500" y="338667"/>
                      </a:lnTo>
                      <a:lnTo>
                        <a:pt x="1322916" y="0"/>
                      </a:lnTo>
                      <a:lnTo>
                        <a:pt x="1407583" y="42333"/>
                      </a:lnTo>
                      <a:lnTo>
                        <a:pt x="1206500" y="370417"/>
                      </a:lnTo>
                      <a:lnTo>
                        <a:pt x="1534583" y="338667"/>
                      </a:lnTo>
                      <a:lnTo>
                        <a:pt x="1545166" y="455083"/>
                      </a:lnTo>
                      <a:lnTo>
                        <a:pt x="1195916" y="529167"/>
                      </a:lnTo>
                      <a:lnTo>
                        <a:pt x="1481666" y="719667"/>
                      </a:lnTo>
                      <a:lnTo>
                        <a:pt x="1407583" y="783167"/>
                      </a:lnTo>
                      <a:lnTo>
                        <a:pt x="1143000" y="635000"/>
                      </a:lnTo>
                      <a:lnTo>
                        <a:pt x="10583" y="740833"/>
                      </a:lnTo>
                      <a:lnTo>
                        <a:pt x="0" y="41275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4897658" y="4834041"/>
                <a:ext cx="1005416" cy="2074333"/>
              </a:xfrm>
              <a:custGeom>
                <a:avLst/>
                <a:gdLst>
                  <a:gd name="connsiteX0" fmla="*/ 296333 w 1005416"/>
                  <a:gd name="connsiteY0" fmla="*/ 74084 h 2550584"/>
                  <a:gd name="connsiteX1" fmla="*/ 381000 w 1005416"/>
                  <a:gd name="connsiteY1" fmla="*/ 2127250 h 2550584"/>
                  <a:gd name="connsiteX2" fmla="*/ 1005416 w 1005416"/>
                  <a:gd name="connsiteY2" fmla="*/ 2106084 h 2550584"/>
                  <a:gd name="connsiteX3" fmla="*/ 1005416 w 1005416"/>
                  <a:gd name="connsiteY3" fmla="*/ 2540000 h 2550584"/>
                  <a:gd name="connsiteX4" fmla="*/ 328083 w 1005416"/>
                  <a:gd name="connsiteY4" fmla="*/ 2550584 h 2550584"/>
                  <a:gd name="connsiteX5" fmla="*/ 84666 w 1005416"/>
                  <a:gd name="connsiteY5" fmla="*/ 2550584 h 2550584"/>
                  <a:gd name="connsiteX6" fmla="*/ 0 w 1005416"/>
                  <a:gd name="connsiteY6" fmla="*/ 21167 h 2550584"/>
                  <a:gd name="connsiteX7" fmla="*/ 296333 w 1005416"/>
                  <a:gd name="connsiteY7" fmla="*/ 0 h 2550584"/>
                  <a:gd name="connsiteX8" fmla="*/ 296333 w 1005416"/>
                  <a:gd name="connsiteY8" fmla="*/ 74084 h 255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5416" h="2550584">
                    <a:moveTo>
                      <a:pt x="296333" y="74084"/>
                    </a:moveTo>
                    <a:lnTo>
                      <a:pt x="381000" y="2127250"/>
                    </a:lnTo>
                    <a:lnTo>
                      <a:pt x="1005416" y="2106084"/>
                    </a:lnTo>
                    <a:lnTo>
                      <a:pt x="1005416" y="2540000"/>
                    </a:lnTo>
                    <a:lnTo>
                      <a:pt x="328083" y="2550584"/>
                    </a:lnTo>
                    <a:lnTo>
                      <a:pt x="84666" y="2550584"/>
                    </a:lnTo>
                    <a:lnTo>
                      <a:pt x="0" y="21167"/>
                    </a:lnTo>
                    <a:lnTo>
                      <a:pt x="296333" y="0"/>
                    </a:lnTo>
                    <a:lnTo>
                      <a:pt x="296333" y="7408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3174999" y="4783667"/>
                <a:ext cx="1017809" cy="2074333"/>
              </a:xfrm>
              <a:custGeom>
                <a:avLst/>
                <a:gdLst>
                  <a:gd name="connsiteX0" fmla="*/ 296333 w 1005416"/>
                  <a:gd name="connsiteY0" fmla="*/ 74084 h 2550584"/>
                  <a:gd name="connsiteX1" fmla="*/ 381000 w 1005416"/>
                  <a:gd name="connsiteY1" fmla="*/ 2127250 h 2550584"/>
                  <a:gd name="connsiteX2" fmla="*/ 1005416 w 1005416"/>
                  <a:gd name="connsiteY2" fmla="*/ 2106084 h 2550584"/>
                  <a:gd name="connsiteX3" fmla="*/ 1005416 w 1005416"/>
                  <a:gd name="connsiteY3" fmla="*/ 2540000 h 2550584"/>
                  <a:gd name="connsiteX4" fmla="*/ 328083 w 1005416"/>
                  <a:gd name="connsiteY4" fmla="*/ 2550584 h 2550584"/>
                  <a:gd name="connsiteX5" fmla="*/ 84666 w 1005416"/>
                  <a:gd name="connsiteY5" fmla="*/ 2550584 h 2550584"/>
                  <a:gd name="connsiteX6" fmla="*/ 0 w 1005416"/>
                  <a:gd name="connsiteY6" fmla="*/ 21167 h 2550584"/>
                  <a:gd name="connsiteX7" fmla="*/ 296333 w 1005416"/>
                  <a:gd name="connsiteY7" fmla="*/ 0 h 2550584"/>
                  <a:gd name="connsiteX8" fmla="*/ 296333 w 1005416"/>
                  <a:gd name="connsiteY8" fmla="*/ 74084 h 255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5416" h="2550584">
                    <a:moveTo>
                      <a:pt x="296333" y="74084"/>
                    </a:moveTo>
                    <a:lnTo>
                      <a:pt x="381000" y="2127250"/>
                    </a:lnTo>
                    <a:lnTo>
                      <a:pt x="1005416" y="2106084"/>
                    </a:lnTo>
                    <a:lnTo>
                      <a:pt x="1005416" y="2540000"/>
                    </a:lnTo>
                    <a:lnTo>
                      <a:pt x="328083" y="2550584"/>
                    </a:lnTo>
                    <a:lnTo>
                      <a:pt x="84666" y="2550584"/>
                    </a:lnTo>
                    <a:lnTo>
                      <a:pt x="0" y="21167"/>
                    </a:lnTo>
                    <a:lnTo>
                      <a:pt x="296333" y="0"/>
                    </a:lnTo>
                    <a:lnTo>
                      <a:pt x="296333" y="7408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4011044" y="3259667"/>
              <a:ext cx="254039" cy="1322916"/>
            </a:xfrm>
            <a:custGeom>
              <a:avLst/>
              <a:gdLst>
                <a:gd name="connsiteX0" fmla="*/ 232873 w 254039"/>
                <a:gd name="connsiteY0" fmla="*/ 0 h 1322916"/>
                <a:gd name="connsiteX1" fmla="*/ 31789 w 254039"/>
                <a:gd name="connsiteY1" fmla="*/ 402166 h 1322916"/>
                <a:gd name="connsiteX2" fmla="*/ 232873 w 254039"/>
                <a:gd name="connsiteY2" fmla="*/ 751416 h 1322916"/>
                <a:gd name="connsiteX3" fmla="*/ 39 w 254039"/>
                <a:gd name="connsiteY3" fmla="*/ 1121833 h 1322916"/>
                <a:gd name="connsiteX4" fmla="*/ 254039 w 254039"/>
                <a:gd name="connsiteY4" fmla="*/ 1322916 h 132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39" h="1322916">
                  <a:moveTo>
                    <a:pt x="232873" y="0"/>
                  </a:moveTo>
                  <a:cubicBezTo>
                    <a:pt x="132331" y="138465"/>
                    <a:pt x="31789" y="276930"/>
                    <a:pt x="31789" y="402166"/>
                  </a:cubicBezTo>
                  <a:cubicBezTo>
                    <a:pt x="31789" y="527402"/>
                    <a:pt x="238165" y="631472"/>
                    <a:pt x="232873" y="751416"/>
                  </a:cubicBezTo>
                  <a:cubicBezTo>
                    <a:pt x="227581" y="871360"/>
                    <a:pt x="-3489" y="1026583"/>
                    <a:pt x="39" y="1121833"/>
                  </a:cubicBezTo>
                  <a:cubicBezTo>
                    <a:pt x="3567" y="1217083"/>
                    <a:pt x="254039" y="1322916"/>
                    <a:pt x="254039" y="13229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315499" y="3259667"/>
              <a:ext cx="254039" cy="1322916"/>
            </a:xfrm>
            <a:custGeom>
              <a:avLst/>
              <a:gdLst>
                <a:gd name="connsiteX0" fmla="*/ 232873 w 254039"/>
                <a:gd name="connsiteY0" fmla="*/ 0 h 1322916"/>
                <a:gd name="connsiteX1" fmla="*/ 31789 w 254039"/>
                <a:gd name="connsiteY1" fmla="*/ 402166 h 1322916"/>
                <a:gd name="connsiteX2" fmla="*/ 232873 w 254039"/>
                <a:gd name="connsiteY2" fmla="*/ 751416 h 1322916"/>
                <a:gd name="connsiteX3" fmla="*/ 39 w 254039"/>
                <a:gd name="connsiteY3" fmla="*/ 1121833 h 1322916"/>
                <a:gd name="connsiteX4" fmla="*/ 254039 w 254039"/>
                <a:gd name="connsiteY4" fmla="*/ 1322916 h 132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39" h="1322916">
                  <a:moveTo>
                    <a:pt x="232873" y="0"/>
                  </a:moveTo>
                  <a:cubicBezTo>
                    <a:pt x="132331" y="138465"/>
                    <a:pt x="31789" y="276930"/>
                    <a:pt x="31789" y="402166"/>
                  </a:cubicBezTo>
                  <a:cubicBezTo>
                    <a:pt x="31789" y="527402"/>
                    <a:pt x="238165" y="631472"/>
                    <a:pt x="232873" y="751416"/>
                  </a:cubicBezTo>
                  <a:cubicBezTo>
                    <a:pt x="227581" y="871360"/>
                    <a:pt x="-3489" y="1026583"/>
                    <a:pt x="39" y="1121833"/>
                  </a:cubicBezTo>
                  <a:cubicBezTo>
                    <a:pt x="3567" y="1217083"/>
                    <a:pt x="254039" y="1322916"/>
                    <a:pt x="254039" y="13229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43619" y="3259667"/>
              <a:ext cx="254039" cy="1322916"/>
            </a:xfrm>
            <a:custGeom>
              <a:avLst/>
              <a:gdLst>
                <a:gd name="connsiteX0" fmla="*/ 232873 w 254039"/>
                <a:gd name="connsiteY0" fmla="*/ 0 h 1322916"/>
                <a:gd name="connsiteX1" fmla="*/ 31789 w 254039"/>
                <a:gd name="connsiteY1" fmla="*/ 402166 h 1322916"/>
                <a:gd name="connsiteX2" fmla="*/ 232873 w 254039"/>
                <a:gd name="connsiteY2" fmla="*/ 751416 h 1322916"/>
                <a:gd name="connsiteX3" fmla="*/ 39 w 254039"/>
                <a:gd name="connsiteY3" fmla="*/ 1121833 h 1322916"/>
                <a:gd name="connsiteX4" fmla="*/ 254039 w 254039"/>
                <a:gd name="connsiteY4" fmla="*/ 1322916 h 132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39" h="1322916">
                  <a:moveTo>
                    <a:pt x="232873" y="0"/>
                  </a:moveTo>
                  <a:cubicBezTo>
                    <a:pt x="132331" y="138465"/>
                    <a:pt x="31789" y="276930"/>
                    <a:pt x="31789" y="402166"/>
                  </a:cubicBezTo>
                  <a:cubicBezTo>
                    <a:pt x="31789" y="527402"/>
                    <a:pt x="238165" y="631472"/>
                    <a:pt x="232873" y="751416"/>
                  </a:cubicBezTo>
                  <a:cubicBezTo>
                    <a:pt x="227581" y="871360"/>
                    <a:pt x="-3489" y="1026583"/>
                    <a:pt x="39" y="1121833"/>
                  </a:cubicBezTo>
                  <a:cubicBezTo>
                    <a:pt x="3567" y="1217083"/>
                    <a:pt x="254039" y="1322916"/>
                    <a:pt x="254039" y="13229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97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9622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9622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82000">
                  <a:schemeClr val="accent3">
                    <a:lumMod val="75000"/>
                  </a:schemeClr>
                </a:gs>
              </a:gsLst>
              <a:lin ang="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014148" y="319853"/>
              <a:ext cx="3480741" cy="563503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effectLst>
              <a:glow rad="1905000">
                <a:schemeClr val="accent3">
                  <a:lumMod val="60000"/>
                  <a:lumOff val="40000"/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320840" y="2549801"/>
              <a:ext cx="174049" cy="833256"/>
            </a:xfrm>
            <a:prstGeom prst="ellipse">
              <a:avLst/>
            </a:prstGeom>
            <a:solidFill>
              <a:srgbClr val="050005"/>
            </a:solidFill>
            <a:effectLst>
              <a:glow rad="101600">
                <a:schemeClr val="bg1">
                  <a:lumMod val="50000"/>
                  <a:alpha val="75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503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78295" y="1072444"/>
            <a:ext cx="3988741" cy="4412076"/>
            <a:chOff x="3678295" y="1072444"/>
            <a:chExt cx="3988741" cy="4412076"/>
          </a:xfrm>
        </p:grpSpPr>
        <p:grpSp>
          <p:nvGrpSpPr>
            <p:cNvPr id="11" name="Group 10"/>
            <p:cNvGrpSpPr/>
            <p:nvPr/>
          </p:nvGrpSpPr>
          <p:grpSpPr>
            <a:xfrm>
              <a:off x="3678295" y="1072444"/>
              <a:ext cx="3988741" cy="4412076"/>
              <a:chOff x="3678295" y="1072444"/>
              <a:chExt cx="3988741" cy="4412076"/>
            </a:xfrm>
            <a:gradFill flip="none" rotWithShape="1">
              <a:gsLst>
                <a:gs pos="17000">
                  <a:schemeClr val="bg1">
                    <a:lumMod val="50000"/>
                  </a:schemeClr>
                </a:gs>
                <a:gs pos="64000">
                  <a:schemeClr val="bg1">
                    <a:lumMod val="95000"/>
                  </a:schemeClr>
                </a:gs>
              </a:gsLst>
              <a:lin ang="14220000" scaled="0"/>
              <a:tileRect/>
            </a:gradFill>
          </p:grpSpPr>
          <p:sp>
            <p:nvSpPr>
              <p:cNvPr id="4" name="Oval 3"/>
              <p:cNvSpPr/>
              <p:nvPr/>
            </p:nvSpPr>
            <p:spPr>
              <a:xfrm>
                <a:off x="3678295" y="2803407"/>
                <a:ext cx="3988741" cy="914400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ight Triangle 5"/>
              <p:cNvSpPr/>
              <p:nvPr/>
            </p:nvSpPr>
            <p:spPr>
              <a:xfrm rot="5400000">
                <a:off x="4663252" y="3908778"/>
                <a:ext cx="1860786" cy="1290697"/>
              </a:xfrm>
              <a:prstGeom prst="rtTriangl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/>
              <p:cNvSpPr/>
              <p:nvPr/>
            </p:nvSpPr>
            <p:spPr>
              <a:xfrm>
                <a:off x="4948296" y="1072444"/>
                <a:ext cx="1222963" cy="1892770"/>
              </a:xfrm>
              <a:prstGeom prst="rtTriangl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20939878">
                <a:off x="3838222" y="2050814"/>
                <a:ext cx="914400" cy="914400"/>
              </a:xfrm>
              <a:prstGeom prst="rtTriangl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Triangle 8"/>
              <p:cNvSpPr/>
              <p:nvPr/>
            </p:nvSpPr>
            <p:spPr>
              <a:xfrm rot="6407521">
                <a:off x="3804484" y="3537186"/>
                <a:ext cx="914400" cy="914400"/>
              </a:xfrm>
              <a:prstGeom prst="rtTriangl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>
                <a:off x="4033896" y="2510196"/>
                <a:ext cx="914400" cy="914400"/>
              </a:xfrm>
              <a:prstGeom prst="rtTriangl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042385" y="3208962"/>
              <a:ext cx="624651" cy="197119"/>
              <a:chOff x="1458149" y="1885244"/>
              <a:chExt cx="921926" cy="50064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458149" y="1885244"/>
                <a:ext cx="921926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646297" y="1885244"/>
                <a:ext cx="0" cy="500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864548" y="1885244"/>
                <a:ext cx="0" cy="500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082800" y="1885244"/>
                <a:ext cx="0" cy="500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35201" y="1885244"/>
                <a:ext cx="0" cy="5006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7007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14892</TotalTime>
  <Words>516</Words>
  <Application>Microsoft Macintosh PowerPoint</Application>
  <PresentationFormat>On-screen Show (4:3)</PresentationFormat>
  <Paragraphs>169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Ideas page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 Hole</vt:lpstr>
      <vt:lpstr>Maze Planet</vt:lpstr>
      <vt:lpstr>Ocean Planet</vt:lpstr>
      <vt:lpstr>Ringed Planet</vt:lpstr>
      <vt:lpstr>PowerPoint Presentation</vt:lpstr>
      <vt:lpstr>Desert Planet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planets</vt:lpstr>
      <vt:lpstr>Ideas</vt:lpstr>
      <vt:lpstr>Maze planet</vt:lpstr>
      <vt:lpstr>Go back to space ship</vt:lpstr>
      <vt:lpstr>Three artifacts to collect</vt:lpstr>
      <vt:lpstr>The boss snake level</vt:lpstr>
      <vt:lpstr>What do we need?</vt:lpstr>
      <vt:lpstr>Artifact #1</vt:lpstr>
      <vt:lpstr>Artifact #2</vt:lpstr>
      <vt:lpstr>Artifact #3</vt:lpstr>
      <vt:lpstr>Artifact #4</vt:lpstr>
      <vt:lpstr>PowerPoint Presentation</vt:lpstr>
      <vt:lpstr>PowerPoint Presentation</vt:lpstr>
      <vt:lpstr>PowerPoint Presentation</vt:lpstr>
      <vt:lpstr>PowerPoint Presentation</vt:lpstr>
      <vt:lpstr>Hydra</vt:lpstr>
      <vt:lpstr>PowerPoint Presentation</vt:lpstr>
      <vt:lpstr>The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Serpent</vt:lpstr>
      <vt:lpstr>Robot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Armstrong</dc:creator>
  <cp:lastModifiedBy>Nicholas Armstrong</cp:lastModifiedBy>
  <cp:revision>109</cp:revision>
  <dcterms:created xsi:type="dcterms:W3CDTF">2012-05-28T22:59:33Z</dcterms:created>
  <dcterms:modified xsi:type="dcterms:W3CDTF">2012-06-17T04:02:56Z</dcterms:modified>
</cp:coreProperties>
</file>